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141414"/>
        </a:fontRef>
        <a:srgbClr val="141414"/>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CE9D1"/>
          </a:solidFill>
        </a:fill>
      </a:tcStyle>
    </a:wholeTbl>
    <a:band2H>
      <a:tcTxStyle b="def" i="def"/>
      <a:tcStyle>
        <a:tcBdr/>
        <a:fill>
          <a:solidFill>
            <a:srgbClr val="FDF4E9"/>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141414"/>
        </a:fontRef>
        <a:srgbClr val="141414"/>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141414"/>
        </a:fontRef>
        <a:srgbClr val="141414"/>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CF821DB8-F4EB-4A41-A1BA-3FCAFE7338EE}" styleName="">
    <a:tblBg/>
    <a:wholeTbl>
      <a:tcTxStyle b="off" i="off">
        <a:fontRef idx="minor">
          <a:srgbClr val="141414"/>
        </a:fontRef>
        <a:srgbClr val="14141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41414"/>
        </a:fontRef>
        <a:srgbClr val="141414"/>
      </a:tcTxStyle>
      <a:tcStyle>
        <a:tcBdr>
          <a:left>
            <a:ln w="12700" cap="flat">
              <a:noFill/>
              <a:miter lim="400000"/>
            </a:ln>
          </a:left>
          <a:right>
            <a:ln w="12700" cap="flat">
              <a:noFill/>
              <a:miter lim="400000"/>
            </a:ln>
          </a:right>
          <a:top>
            <a:ln w="50800" cap="flat">
              <a:solidFill>
                <a:srgbClr val="141414"/>
              </a:solidFill>
              <a:prstDash val="solid"/>
              <a:round/>
            </a:ln>
          </a:top>
          <a:bottom>
            <a:ln w="25400" cap="flat">
              <a:solidFill>
                <a:srgbClr val="141414"/>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141414"/>
              </a:solidFill>
              <a:prstDash val="solid"/>
              <a:round/>
            </a:ln>
          </a:top>
          <a:bottom>
            <a:ln w="25400" cap="flat">
              <a:solidFill>
                <a:srgbClr val="14141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141414"/>
        </a:fontRef>
        <a:srgbClr val="141414"/>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7E7E7"/>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141414"/>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141414"/>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141414"/>
          </a:solidFill>
        </a:fill>
      </a:tcStyle>
    </a:firstRow>
  </a:tblStyle>
  <a:tblStyle styleId="{2708684C-4D16-4618-839F-0558EEFCDFE6}" styleName="">
    <a:tblBg/>
    <a:wholeTbl>
      <a:tcTxStyle b="off" i="off">
        <a:fontRef idx="minor">
          <a:srgbClr val="141414"/>
        </a:fontRef>
        <a:srgbClr val="141414"/>
      </a:tcTxStyle>
      <a:tcStyle>
        <a:tcBdr>
          <a:left>
            <a:ln w="12700" cap="flat">
              <a:solidFill>
                <a:srgbClr val="141414"/>
              </a:solidFill>
              <a:prstDash val="solid"/>
              <a:round/>
            </a:ln>
          </a:left>
          <a:right>
            <a:ln w="12700" cap="flat">
              <a:solidFill>
                <a:srgbClr val="141414"/>
              </a:solidFill>
              <a:prstDash val="solid"/>
              <a:round/>
            </a:ln>
          </a:right>
          <a:top>
            <a:ln w="12700" cap="flat">
              <a:solidFill>
                <a:srgbClr val="141414"/>
              </a:solidFill>
              <a:prstDash val="solid"/>
              <a:round/>
            </a:ln>
          </a:top>
          <a:bottom>
            <a:ln w="12700" cap="flat">
              <a:solidFill>
                <a:srgbClr val="141414"/>
              </a:solidFill>
              <a:prstDash val="solid"/>
              <a:round/>
            </a:ln>
          </a:bottom>
          <a:insideH>
            <a:ln w="12700" cap="flat">
              <a:solidFill>
                <a:srgbClr val="141414"/>
              </a:solidFill>
              <a:prstDash val="solid"/>
              <a:round/>
            </a:ln>
          </a:insideH>
          <a:insideV>
            <a:ln w="12700" cap="flat">
              <a:solidFill>
                <a:srgbClr val="141414"/>
              </a:solidFill>
              <a:prstDash val="solid"/>
              <a:round/>
            </a:ln>
          </a:insideV>
        </a:tcBdr>
        <a:fill>
          <a:solidFill>
            <a:srgbClr val="141414">
              <a:alpha val="20000"/>
            </a:srgbClr>
          </a:solidFill>
        </a:fill>
      </a:tcStyle>
    </a:wholeTbl>
    <a:band2H>
      <a:tcTxStyle b="def" i="def"/>
      <a:tcStyle>
        <a:tcBdr/>
        <a:fill>
          <a:solidFill>
            <a:schemeClr val="accent3">
              <a:lumOff val="44000"/>
            </a:schemeClr>
          </a:solidFill>
        </a:fill>
      </a:tcStyle>
    </a:band2H>
    <a:firstCol>
      <a:tcTxStyle b="on" i="off">
        <a:fontRef idx="minor">
          <a:srgbClr val="141414"/>
        </a:fontRef>
        <a:srgbClr val="141414"/>
      </a:tcTxStyle>
      <a:tcStyle>
        <a:tcBdr>
          <a:left>
            <a:ln w="12700" cap="flat">
              <a:solidFill>
                <a:srgbClr val="141414"/>
              </a:solidFill>
              <a:prstDash val="solid"/>
              <a:round/>
            </a:ln>
          </a:left>
          <a:right>
            <a:ln w="12700" cap="flat">
              <a:solidFill>
                <a:srgbClr val="141414"/>
              </a:solidFill>
              <a:prstDash val="solid"/>
              <a:round/>
            </a:ln>
          </a:right>
          <a:top>
            <a:ln w="12700" cap="flat">
              <a:solidFill>
                <a:srgbClr val="141414"/>
              </a:solidFill>
              <a:prstDash val="solid"/>
              <a:round/>
            </a:ln>
          </a:top>
          <a:bottom>
            <a:ln w="12700" cap="flat">
              <a:solidFill>
                <a:srgbClr val="141414"/>
              </a:solidFill>
              <a:prstDash val="solid"/>
              <a:round/>
            </a:ln>
          </a:bottom>
          <a:insideH>
            <a:ln w="12700" cap="flat">
              <a:solidFill>
                <a:srgbClr val="141414"/>
              </a:solidFill>
              <a:prstDash val="solid"/>
              <a:round/>
            </a:ln>
          </a:insideH>
          <a:insideV>
            <a:ln w="12700" cap="flat">
              <a:solidFill>
                <a:srgbClr val="141414"/>
              </a:solidFill>
              <a:prstDash val="solid"/>
              <a:round/>
            </a:ln>
          </a:insideV>
        </a:tcBdr>
        <a:fill>
          <a:solidFill>
            <a:srgbClr val="141414">
              <a:alpha val="20000"/>
            </a:srgbClr>
          </a:solidFill>
        </a:fill>
      </a:tcStyle>
    </a:firstCol>
    <a:lastRow>
      <a:tcTxStyle b="on" i="off">
        <a:fontRef idx="minor">
          <a:srgbClr val="141414"/>
        </a:fontRef>
        <a:srgbClr val="141414"/>
      </a:tcTxStyle>
      <a:tcStyle>
        <a:tcBdr>
          <a:left>
            <a:ln w="12700" cap="flat">
              <a:solidFill>
                <a:srgbClr val="141414"/>
              </a:solidFill>
              <a:prstDash val="solid"/>
              <a:round/>
            </a:ln>
          </a:left>
          <a:right>
            <a:ln w="12700" cap="flat">
              <a:solidFill>
                <a:srgbClr val="141414"/>
              </a:solidFill>
              <a:prstDash val="solid"/>
              <a:round/>
            </a:ln>
          </a:right>
          <a:top>
            <a:ln w="50800" cap="flat">
              <a:solidFill>
                <a:srgbClr val="141414"/>
              </a:solidFill>
              <a:prstDash val="solid"/>
              <a:round/>
            </a:ln>
          </a:top>
          <a:bottom>
            <a:ln w="12700" cap="flat">
              <a:solidFill>
                <a:srgbClr val="141414"/>
              </a:solidFill>
              <a:prstDash val="solid"/>
              <a:round/>
            </a:ln>
          </a:bottom>
          <a:insideH>
            <a:ln w="12700" cap="flat">
              <a:solidFill>
                <a:srgbClr val="141414"/>
              </a:solidFill>
              <a:prstDash val="solid"/>
              <a:round/>
            </a:ln>
          </a:insideH>
          <a:insideV>
            <a:ln w="12700" cap="flat">
              <a:solidFill>
                <a:srgbClr val="141414"/>
              </a:solidFill>
              <a:prstDash val="solid"/>
              <a:round/>
            </a:ln>
          </a:insideV>
        </a:tcBdr>
        <a:fill>
          <a:noFill/>
        </a:fill>
      </a:tcStyle>
    </a:lastRow>
    <a:firstRow>
      <a:tcTxStyle b="on" i="off">
        <a:fontRef idx="minor">
          <a:srgbClr val="141414"/>
        </a:fontRef>
        <a:srgbClr val="141414"/>
      </a:tcTxStyle>
      <a:tcStyle>
        <a:tcBdr>
          <a:left>
            <a:ln w="12700" cap="flat">
              <a:solidFill>
                <a:srgbClr val="141414"/>
              </a:solidFill>
              <a:prstDash val="solid"/>
              <a:round/>
            </a:ln>
          </a:left>
          <a:right>
            <a:ln w="12700" cap="flat">
              <a:solidFill>
                <a:srgbClr val="141414"/>
              </a:solidFill>
              <a:prstDash val="solid"/>
              <a:round/>
            </a:ln>
          </a:right>
          <a:top>
            <a:ln w="12700" cap="flat">
              <a:solidFill>
                <a:srgbClr val="141414"/>
              </a:solidFill>
              <a:prstDash val="solid"/>
              <a:round/>
            </a:ln>
          </a:top>
          <a:bottom>
            <a:ln w="25400" cap="flat">
              <a:solidFill>
                <a:srgbClr val="141414"/>
              </a:solidFill>
              <a:prstDash val="solid"/>
              <a:round/>
            </a:ln>
          </a:bottom>
          <a:insideH>
            <a:ln w="12700" cap="flat">
              <a:solidFill>
                <a:srgbClr val="141414"/>
              </a:solidFill>
              <a:prstDash val="solid"/>
              <a:round/>
            </a:ln>
          </a:insideH>
          <a:insideV>
            <a:ln w="12700" cap="flat">
              <a:solidFill>
                <a:srgbClr val="14141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95" name="Shape 595"/>
          <p:cNvSpPr/>
          <p:nvPr>
            <p:ph type="sldImg"/>
          </p:nvPr>
        </p:nvSpPr>
        <p:spPr>
          <a:xfrm>
            <a:off x="1143000" y="685800"/>
            <a:ext cx="4572000" cy="3429000"/>
          </a:xfrm>
          <a:prstGeom prst="rect">
            <a:avLst/>
          </a:prstGeom>
        </p:spPr>
        <p:txBody>
          <a:bodyPr/>
          <a:lstStyle/>
          <a:p>
            <a:pPr/>
          </a:p>
        </p:txBody>
      </p:sp>
      <p:sp>
        <p:nvSpPr>
          <p:cNvPr id="596" name="Shape 5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bg>
      <p:bgPr>
        <a:solidFill>
          <a:schemeClr val="accent3">
            <a:lumOff val="44000"/>
          </a:schemeClr>
        </a:solidFill>
      </p:bgPr>
    </p:bg>
    <p:spTree>
      <p:nvGrpSpPr>
        <p:cNvPr id="1" name=""/>
        <p:cNvGrpSpPr/>
        <p:nvPr/>
      </p:nvGrpSpPr>
      <p:grpSpPr>
        <a:xfrm>
          <a:off x="0" y="0"/>
          <a:ext cx="0" cy="0"/>
          <a:chOff x="0" y="0"/>
          <a:chExt cx="0" cy="0"/>
        </a:xfrm>
      </p:grpSpPr>
      <p:sp>
        <p:nvSpPr>
          <p:cNvPr id="11"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pic>
        <p:nvPicPr>
          <p:cNvPr id="12" name="Google Shape;10;p11" descr="Google Shape;10;p11"/>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3" name="Google Shape;11;p11"/>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4"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bg>
      <p:bgPr>
        <a:solidFill>
          <a:schemeClr val="accent3">
            <a:lumOff val="44000"/>
          </a:schemeClr>
        </a:solidFill>
      </p:bgPr>
    </p:bg>
    <p:spTree>
      <p:nvGrpSpPr>
        <p:cNvPr id="1" name=""/>
        <p:cNvGrpSpPr/>
        <p:nvPr/>
      </p:nvGrpSpPr>
      <p:grpSpPr>
        <a:xfrm>
          <a:off x="0" y="0"/>
          <a:ext cx="0" cy="0"/>
          <a:chOff x="0" y="0"/>
          <a:chExt cx="0" cy="0"/>
        </a:xfrm>
      </p:grpSpPr>
      <p:sp>
        <p:nvSpPr>
          <p:cNvPr id="112"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113" name="Body Level One…"/>
          <p:cNvSpPr txBox="1"/>
          <p:nvPr>
            <p:ph type="body" sz="quarter" idx="1"/>
          </p:nvPr>
        </p:nvSpPr>
        <p:spPr>
          <a:xfrm>
            <a:off x="503872" y="787524"/>
            <a:ext cx="38847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114" name="Google Shape;72;p22"/>
          <p:cNvSpPr txBox="1"/>
          <p:nvPr>
            <p:ph type="body" idx="21"/>
          </p:nvPr>
        </p:nvSpPr>
        <p:spPr>
          <a:xfrm>
            <a:off x="512875" y="1380049"/>
            <a:ext cx="8093100" cy="3294302"/>
          </a:xfrm>
          <a:prstGeom prst="rect">
            <a:avLst/>
          </a:prstGeom>
        </p:spPr>
        <p:txBody>
          <a:bodyPr>
            <a:normAutofit fontScale="100000" lnSpcReduction="0"/>
          </a:bodyPr>
          <a:lstStyle/>
          <a:p>
            <a:pPr indent="-317500">
              <a:buSzPts val="1400"/>
              <a:defRPr sz="1400"/>
            </a:pPr>
          </a:p>
        </p:txBody>
      </p:sp>
      <p:pic>
        <p:nvPicPr>
          <p:cNvPr id="115" name="Google Shape;73;p22" descr="Google Shape;73;p22"/>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16" name="Google Shape;74;p22"/>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1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
    <p:bg>
      <p:bgPr>
        <a:solidFill>
          <a:schemeClr val="accent3">
            <a:lumOff val="44000"/>
          </a:schemeClr>
        </a:solidFill>
      </p:bgPr>
    </p:bg>
    <p:spTree>
      <p:nvGrpSpPr>
        <p:cNvPr id="1" name=""/>
        <p:cNvGrpSpPr/>
        <p:nvPr/>
      </p:nvGrpSpPr>
      <p:grpSpPr>
        <a:xfrm>
          <a:off x="0" y="0"/>
          <a:ext cx="0" cy="0"/>
          <a:chOff x="0" y="0"/>
          <a:chExt cx="0" cy="0"/>
        </a:xfrm>
      </p:grpSpPr>
      <p:sp>
        <p:nvSpPr>
          <p:cNvPr id="124"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125" name="Body Level One…"/>
          <p:cNvSpPr txBox="1"/>
          <p:nvPr>
            <p:ph type="body" sz="quarter" idx="1"/>
          </p:nvPr>
        </p:nvSpPr>
        <p:spPr>
          <a:xfrm>
            <a:off x="503875" y="4245750"/>
            <a:ext cx="5384402" cy="350701"/>
          </a:xfrm>
          <a:prstGeom prst="rect">
            <a:avLst/>
          </a:prstGeom>
        </p:spPr>
        <p:txBody>
          <a:bodyPr>
            <a:normAutofit fontScale="100000" lnSpcReduction="0"/>
          </a:bodyPr>
          <a:lstStyle>
            <a:lvl1pPr marL="342900" indent="-228600">
              <a:buClrTx/>
              <a:buSzTx/>
              <a:buFontTx/>
              <a:buNone/>
              <a:defRPr b="1" sz="2000">
                <a:solidFill>
                  <a:srgbClr val="1F1F50"/>
                </a:solidFill>
              </a:defRPr>
            </a:lvl1pPr>
            <a:lvl2pPr marL="342900" indent="254000">
              <a:buClrTx/>
              <a:buSzTx/>
              <a:buFontTx/>
              <a:buNone/>
              <a:defRPr b="1" sz="2000">
                <a:solidFill>
                  <a:srgbClr val="1F1F50"/>
                </a:solidFill>
              </a:defRPr>
            </a:lvl2pPr>
            <a:lvl3pPr marL="342900" indent="711200">
              <a:buClrTx/>
              <a:buSzTx/>
              <a:buFontTx/>
              <a:buNone/>
              <a:defRPr b="1" sz="2000">
                <a:solidFill>
                  <a:srgbClr val="1F1F50"/>
                </a:solidFill>
              </a:defRPr>
            </a:lvl3pPr>
            <a:lvl4pPr marL="342900" indent="1168400">
              <a:buClrTx/>
              <a:buSzTx/>
              <a:buFontTx/>
              <a:buNone/>
              <a:defRPr b="1" sz="2000">
                <a:solidFill>
                  <a:srgbClr val="1F1F50"/>
                </a:solidFill>
              </a:defRPr>
            </a:lvl4pPr>
            <a:lvl5pPr marL="342900" indent="1625600">
              <a:buClrTx/>
              <a:buSzTx/>
              <a:buFontTx/>
              <a:buNone/>
              <a:defRPr b="1" sz="2000">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126" name="Google Shape;79;p23"/>
          <p:cNvSpPr txBox="1"/>
          <p:nvPr>
            <p:ph type="body" idx="21"/>
          </p:nvPr>
        </p:nvSpPr>
        <p:spPr>
          <a:xfrm>
            <a:off x="512875" y="902725"/>
            <a:ext cx="8002500" cy="2992801"/>
          </a:xfrm>
          <a:prstGeom prst="rect">
            <a:avLst/>
          </a:prstGeom>
        </p:spPr>
        <p:txBody>
          <a:bodyPr>
            <a:normAutofit fontScale="100000" lnSpcReduction="0"/>
          </a:bodyPr>
          <a:lstStyle/>
          <a:p>
            <a:pPr indent="-317500">
              <a:buSzPts val="1400"/>
              <a:defRPr sz="1400"/>
            </a:pPr>
          </a:p>
        </p:txBody>
      </p:sp>
      <p:pic>
        <p:nvPicPr>
          <p:cNvPr id="127" name="Google Shape;80;p23" descr="Google Shape;80;p23"/>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28" name="Google Shape;81;p23"/>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29"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2">
    <p:bg>
      <p:bgPr>
        <a:solidFill>
          <a:schemeClr val="accent3">
            <a:lumOff val="44000"/>
          </a:schemeClr>
        </a:solidFill>
      </p:bgPr>
    </p:bg>
    <p:spTree>
      <p:nvGrpSpPr>
        <p:cNvPr id="1" name=""/>
        <p:cNvGrpSpPr/>
        <p:nvPr/>
      </p:nvGrpSpPr>
      <p:grpSpPr>
        <a:xfrm>
          <a:off x="0" y="0"/>
          <a:ext cx="0" cy="0"/>
          <a:chOff x="0" y="0"/>
          <a:chExt cx="0" cy="0"/>
        </a:xfrm>
      </p:grpSpPr>
      <p:sp>
        <p:nvSpPr>
          <p:cNvPr id="136" name="Body Level One…"/>
          <p:cNvSpPr txBox="1"/>
          <p:nvPr>
            <p:ph type="body" idx="1"/>
          </p:nvPr>
        </p:nvSpPr>
        <p:spPr>
          <a:xfrm>
            <a:off x="512874" y="293120"/>
            <a:ext cx="8002501" cy="4417502"/>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137" name="Google Shape;85;p24" descr="Google Shape;85;p24"/>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38" name="Google Shape;86;p24"/>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39"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
    <p:bg>
      <p:bgPr>
        <a:solidFill>
          <a:schemeClr val="accent3">
            <a:lumOff val="44000"/>
          </a:schemeClr>
        </a:solidFill>
      </p:bgPr>
    </p:bg>
    <p:spTree>
      <p:nvGrpSpPr>
        <p:cNvPr id="1" name=""/>
        <p:cNvGrpSpPr/>
        <p:nvPr/>
      </p:nvGrpSpPr>
      <p:grpSpPr>
        <a:xfrm>
          <a:off x="0" y="0"/>
          <a:ext cx="0" cy="0"/>
          <a:chOff x="0" y="0"/>
          <a:chExt cx="0" cy="0"/>
        </a:xfrm>
      </p:grpSpPr>
      <p:sp>
        <p:nvSpPr>
          <p:cNvPr id="146"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147" name="Body Level One…"/>
          <p:cNvSpPr txBox="1"/>
          <p:nvPr>
            <p:ph type="body" idx="1"/>
          </p:nvPr>
        </p:nvSpPr>
        <p:spPr>
          <a:xfrm>
            <a:off x="512874" y="1055125"/>
            <a:ext cx="8002501" cy="3603300"/>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148" name="Google Shape;91;p25" descr="Google Shape;91;p25"/>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49" name="Google Shape;92;p25"/>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5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_1">
    <p:bg>
      <p:bgPr>
        <a:solidFill>
          <a:schemeClr val="accent3">
            <a:lumOff val="44000"/>
          </a:schemeClr>
        </a:solidFill>
      </p:bgPr>
    </p:bg>
    <p:spTree>
      <p:nvGrpSpPr>
        <p:cNvPr id="1" name=""/>
        <p:cNvGrpSpPr/>
        <p:nvPr/>
      </p:nvGrpSpPr>
      <p:grpSpPr>
        <a:xfrm>
          <a:off x="0" y="0"/>
          <a:ext cx="0" cy="0"/>
          <a:chOff x="0" y="0"/>
          <a:chExt cx="0" cy="0"/>
        </a:xfrm>
      </p:grpSpPr>
      <p:sp>
        <p:nvSpPr>
          <p:cNvPr id="157"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158" name="Body Level One…"/>
          <p:cNvSpPr txBox="1"/>
          <p:nvPr>
            <p:ph type="body" sz="half" idx="1"/>
          </p:nvPr>
        </p:nvSpPr>
        <p:spPr>
          <a:xfrm>
            <a:off x="512874" y="2890074"/>
            <a:ext cx="8002501" cy="1836601"/>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159" name="Google Shape;97;p26" descr="Google Shape;97;p26"/>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60" name="Google Shape;98;p26"/>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61"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chemeClr val="accent3">
            <a:lumOff val="44000"/>
          </a:schemeClr>
        </a:solidFill>
      </p:bgPr>
    </p:bg>
    <p:spTree>
      <p:nvGrpSpPr>
        <p:cNvPr id="1" name=""/>
        <p:cNvGrpSpPr/>
        <p:nvPr/>
      </p:nvGrpSpPr>
      <p:grpSpPr>
        <a:xfrm>
          <a:off x="0" y="0"/>
          <a:ext cx="0" cy="0"/>
          <a:chOff x="0" y="0"/>
          <a:chExt cx="0" cy="0"/>
        </a:xfrm>
      </p:grpSpPr>
      <p:sp>
        <p:nvSpPr>
          <p:cNvPr id="168" name="Title Text"/>
          <p:cNvSpPr txBox="1"/>
          <p:nvPr>
            <p:ph type="title"/>
          </p:nvPr>
        </p:nvSpPr>
        <p:spPr>
          <a:xfrm>
            <a:off x="311699" y="2150849"/>
            <a:ext cx="8520602" cy="841801"/>
          </a:xfrm>
          <a:prstGeom prst="rect">
            <a:avLst/>
          </a:prstGeom>
        </p:spPr>
        <p:txBody>
          <a:bodyPr anchor="ctr"/>
          <a:lstStyle>
            <a:lvl1pPr algn="ctr">
              <a:defRPr b="0" sz="4800">
                <a:solidFill>
                  <a:srgbClr val="1F1F50"/>
                </a:solidFill>
                <a:latin typeface="Lato Black"/>
                <a:ea typeface="Lato Black"/>
                <a:cs typeface="Lato Black"/>
                <a:sym typeface="Lato Black"/>
              </a:defRPr>
            </a:lvl1pPr>
          </a:lstStyle>
          <a:p>
            <a:pPr/>
            <a:r>
              <a:t>Title Text</a:t>
            </a:r>
          </a:p>
        </p:txBody>
      </p:sp>
      <p:sp>
        <p:nvSpPr>
          <p:cNvPr id="169"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
    <p:bg>
      <p:bgPr>
        <a:solidFill>
          <a:schemeClr val="accent3">
            <a:lumOff val="44000"/>
          </a:schemeClr>
        </a:solidFill>
      </p:bgPr>
    </p:bg>
    <p:spTree>
      <p:nvGrpSpPr>
        <p:cNvPr id="1" name=""/>
        <p:cNvGrpSpPr/>
        <p:nvPr/>
      </p:nvGrpSpPr>
      <p:grpSpPr>
        <a:xfrm>
          <a:off x="0" y="0"/>
          <a:ext cx="0" cy="0"/>
          <a:chOff x="0" y="0"/>
          <a:chExt cx="0" cy="0"/>
        </a:xfrm>
      </p:grpSpPr>
      <p:sp>
        <p:nvSpPr>
          <p:cNvPr id="176" name="Google Shape;104;p28"/>
          <p:cNvSpPr/>
          <p:nvPr/>
        </p:nvSpPr>
        <p:spPr>
          <a:xfrm>
            <a:off x="2099" y="-125"/>
            <a:ext cx="9144001" cy="1686900"/>
          </a:xfrm>
          <a:prstGeom prst="rect">
            <a:avLst/>
          </a:prstGeom>
          <a:solidFill>
            <a:srgbClr val="B7B7B7"/>
          </a:solidFill>
          <a:ln w="12700">
            <a:miter lim="400000"/>
          </a:ln>
        </p:spPr>
        <p:txBody>
          <a:bodyPr lIns="0" tIns="0" rIns="0" bIns="0" anchor="ctr"/>
          <a:lstStyle/>
          <a:p>
            <a:pPr>
              <a:defRPr>
                <a:solidFill>
                  <a:srgbClr val="000000"/>
                </a:solidFill>
              </a:defRPr>
            </a:pPr>
          </a:p>
        </p:txBody>
      </p:sp>
      <p:sp>
        <p:nvSpPr>
          <p:cNvPr id="177"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178" name="Google Shape;106;p28" descr="Google Shape;106;p28"/>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79" name="Google Shape;107;p28"/>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8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181" name="Body Level One…"/>
          <p:cNvSpPr txBox="1"/>
          <p:nvPr>
            <p:ph type="body" sz="quarter" idx="1"/>
          </p:nvPr>
        </p:nvSpPr>
        <p:spPr>
          <a:xfrm>
            <a:off x="503873" y="939924"/>
            <a:ext cx="36030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
    <p:bg>
      <p:bgPr>
        <a:solidFill>
          <a:schemeClr val="accent3">
            <a:lumOff val="44000"/>
          </a:schemeClr>
        </a:solidFill>
      </p:bgPr>
    </p:bg>
    <p:spTree>
      <p:nvGrpSpPr>
        <p:cNvPr id="1" name=""/>
        <p:cNvGrpSpPr/>
        <p:nvPr/>
      </p:nvGrpSpPr>
      <p:grpSpPr>
        <a:xfrm>
          <a:off x="0" y="0"/>
          <a:ext cx="0" cy="0"/>
          <a:chOff x="0" y="0"/>
          <a:chExt cx="0" cy="0"/>
        </a:xfrm>
      </p:grpSpPr>
      <p:sp>
        <p:nvSpPr>
          <p:cNvPr id="188" name="Google Shape;111;p29"/>
          <p:cNvSpPr/>
          <p:nvPr/>
        </p:nvSpPr>
        <p:spPr>
          <a:xfrm>
            <a:off x="2099" y="-125"/>
            <a:ext cx="9144001" cy="1686900"/>
          </a:xfrm>
          <a:prstGeom prst="rect">
            <a:avLst/>
          </a:prstGeom>
          <a:solidFill>
            <a:srgbClr val="B7B7B7"/>
          </a:solidFill>
          <a:ln w="12700">
            <a:miter lim="400000"/>
          </a:ln>
        </p:spPr>
        <p:txBody>
          <a:bodyPr lIns="0" tIns="0" rIns="0" bIns="0" anchor="ctr"/>
          <a:lstStyle/>
          <a:p>
            <a:pPr>
              <a:defRPr>
                <a:solidFill>
                  <a:srgbClr val="000000"/>
                </a:solidFill>
              </a:defRPr>
            </a:pPr>
          </a:p>
        </p:txBody>
      </p:sp>
      <p:sp>
        <p:nvSpPr>
          <p:cNvPr id="189"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190" name="Google Shape;113;p29" descr="Google Shape;113;p29"/>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91" name="Google Shape;114;p29"/>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92"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193" name="Body Level One…"/>
          <p:cNvSpPr txBox="1"/>
          <p:nvPr>
            <p:ph type="body" sz="quarter" idx="1"/>
          </p:nvPr>
        </p:nvSpPr>
        <p:spPr>
          <a:xfrm>
            <a:off x="503873" y="939924"/>
            <a:ext cx="37650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1">
    <p:bg>
      <p:bgPr>
        <a:solidFill>
          <a:schemeClr val="accent3">
            <a:lumOff val="44000"/>
          </a:schemeClr>
        </a:solidFill>
      </p:bgPr>
    </p:bg>
    <p:spTree>
      <p:nvGrpSpPr>
        <p:cNvPr id="1" name=""/>
        <p:cNvGrpSpPr/>
        <p:nvPr/>
      </p:nvGrpSpPr>
      <p:grpSpPr>
        <a:xfrm>
          <a:off x="0" y="0"/>
          <a:ext cx="0" cy="0"/>
          <a:chOff x="0" y="0"/>
          <a:chExt cx="0" cy="0"/>
        </a:xfrm>
      </p:grpSpPr>
      <p:sp>
        <p:nvSpPr>
          <p:cNvPr id="200" name="Google Shape;118;p30"/>
          <p:cNvSpPr/>
          <p:nvPr/>
        </p:nvSpPr>
        <p:spPr>
          <a:xfrm>
            <a:off x="2099" y="-125"/>
            <a:ext cx="9144001" cy="1686900"/>
          </a:xfrm>
          <a:prstGeom prst="rect">
            <a:avLst/>
          </a:prstGeom>
          <a:solidFill>
            <a:srgbClr val="B7B7B7"/>
          </a:solidFill>
          <a:ln w="12700">
            <a:miter lim="400000"/>
          </a:ln>
        </p:spPr>
        <p:txBody>
          <a:bodyPr lIns="0" tIns="0" rIns="0" bIns="0" anchor="ctr"/>
          <a:lstStyle/>
          <a:p>
            <a:pPr>
              <a:defRPr>
                <a:solidFill>
                  <a:srgbClr val="000000"/>
                </a:solidFill>
              </a:defRPr>
            </a:pPr>
          </a:p>
        </p:txBody>
      </p:sp>
      <p:sp>
        <p:nvSpPr>
          <p:cNvPr id="201"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202" name="Google Shape;120;p30" descr="Google Shape;120;p30"/>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03" name="Google Shape;121;p30"/>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04"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205" name="Body Level One…"/>
          <p:cNvSpPr txBox="1"/>
          <p:nvPr>
            <p:ph type="body" sz="quarter" idx="1"/>
          </p:nvPr>
        </p:nvSpPr>
        <p:spPr>
          <a:xfrm>
            <a:off x="503873" y="939924"/>
            <a:ext cx="34821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2">
    <p:bg>
      <p:bgPr>
        <a:solidFill>
          <a:schemeClr val="accent3">
            <a:lumOff val="44000"/>
          </a:schemeClr>
        </a:solidFill>
      </p:bgPr>
    </p:bg>
    <p:spTree>
      <p:nvGrpSpPr>
        <p:cNvPr id="1" name=""/>
        <p:cNvGrpSpPr/>
        <p:nvPr/>
      </p:nvGrpSpPr>
      <p:grpSpPr>
        <a:xfrm>
          <a:off x="0" y="0"/>
          <a:ext cx="0" cy="0"/>
          <a:chOff x="0" y="0"/>
          <a:chExt cx="0" cy="0"/>
        </a:xfrm>
      </p:grpSpPr>
      <p:sp>
        <p:nvSpPr>
          <p:cNvPr id="212" name="Google Shape;125;p31"/>
          <p:cNvSpPr/>
          <p:nvPr/>
        </p:nvSpPr>
        <p:spPr>
          <a:xfrm>
            <a:off x="2099" y="-125"/>
            <a:ext cx="9144001" cy="1686900"/>
          </a:xfrm>
          <a:prstGeom prst="rect">
            <a:avLst/>
          </a:prstGeom>
          <a:solidFill>
            <a:srgbClr val="1F1F50"/>
          </a:solidFill>
          <a:ln w="12700">
            <a:miter lim="400000"/>
          </a:ln>
        </p:spPr>
        <p:txBody>
          <a:bodyPr lIns="0" tIns="0" rIns="0" bIns="0" anchor="ctr"/>
          <a:lstStyle/>
          <a:p>
            <a:pPr>
              <a:defRPr>
                <a:solidFill>
                  <a:srgbClr val="000000"/>
                </a:solidFill>
              </a:defRPr>
            </a:pPr>
          </a:p>
        </p:txBody>
      </p:sp>
      <p:sp>
        <p:nvSpPr>
          <p:cNvPr id="213" name="Title Text"/>
          <p:cNvSpPr txBox="1"/>
          <p:nvPr>
            <p:ph type="title"/>
          </p:nvPr>
        </p:nvSpPr>
        <p:spPr>
          <a:xfrm>
            <a:off x="494616" y="381949"/>
            <a:ext cx="5647501" cy="576002"/>
          </a:xfrm>
          <a:prstGeom prst="rect">
            <a:avLst/>
          </a:prstGeom>
        </p:spPr>
        <p:txBody>
          <a:bodyPr/>
          <a:lstStyle>
            <a:lvl1pPr>
              <a:defRPr sz="3000"/>
            </a:lvl1pPr>
          </a:lstStyle>
          <a:p>
            <a:pPr/>
            <a:r>
              <a:t>Title Text</a:t>
            </a:r>
          </a:p>
        </p:txBody>
      </p:sp>
      <p:pic>
        <p:nvPicPr>
          <p:cNvPr id="214" name="Google Shape;127;p31" descr="Google Shape;127;p31"/>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15" name="Google Shape;128;p31"/>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16"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217" name="Body Level One…"/>
          <p:cNvSpPr txBox="1"/>
          <p:nvPr>
            <p:ph type="body" sz="quarter" idx="1"/>
          </p:nvPr>
        </p:nvSpPr>
        <p:spPr>
          <a:xfrm>
            <a:off x="503873" y="939924"/>
            <a:ext cx="3663301" cy="350702"/>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1" name="Google Shape;14;p14" descr="Google Shape;14;p14"/>
          <p:cNvPicPr>
            <a:picLocks noChangeAspect="1"/>
          </p:cNvPicPr>
          <p:nvPr/>
        </p:nvPicPr>
        <p:blipFill>
          <a:blip r:embed="rId3">
            <a:extLst/>
          </a:blip>
          <a:stretch>
            <a:fillRect/>
          </a:stretch>
        </p:blipFill>
        <p:spPr>
          <a:xfrm>
            <a:off x="0" y="4969024"/>
            <a:ext cx="9144000" cy="174476"/>
          </a:xfrm>
          <a:prstGeom prst="rect">
            <a:avLst/>
          </a:prstGeom>
          <a:ln w="12700">
            <a:miter lim="400000"/>
          </a:ln>
        </p:spPr>
      </p:pic>
      <p:sp>
        <p:nvSpPr>
          <p:cNvPr id="22" name="Title Text"/>
          <p:cNvSpPr txBox="1"/>
          <p:nvPr>
            <p:ph type="title"/>
          </p:nvPr>
        </p:nvSpPr>
        <p:spPr>
          <a:xfrm>
            <a:off x="338274" y="1916925"/>
            <a:ext cx="8649301" cy="827401"/>
          </a:xfrm>
          <a:prstGeom prst="rect">
            <a:avLst/>
          </a:prstGeom>
        </p:spPr>
        <p:txBody>
          <a:bodyPr/>
          <a:lstStyle>
            <a:lvl1pPr>
              <a:defRPr b="0" sz="4800">
                <a:latin typeface="Lato Black"/>
                <a:ea typeface="Lato Black"/>
                <a:cs typeface="Lato Black"/>
                <a:sym typeface="Lato Black"/>
              </a:defRPr>
            </a:lvl1pPr>
          </a:lstStyle>
          <a:p>
            <a:pPr/>
            <a:r>
              <a:t>Title Text</a:t>
            </a:r>
          </a:p>
        </p:txBody>
      </p:sp>
      <p:sp>
        <p:nvSpPr>
          <p:cNvPr id="23" name="Body Level One…"/>
          <p:cNvSpPr txBox="1"/>
          <p:nvPr>
            <p:ph type="body" sz="quarter" idx="1"/>
          </p:nvPr>
        </p:nvSpPr>
        <p:spPr>
          <a:xfrm>
            <a:off x="339711" y="2750624"/>
            <a:ext cx="4559102" cy="377701"/>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pic>
        <p:nvPicPr>
          <p:cNvPr id="24" name="Google Shape;17;p14" descr="Google Shape;17;p14"/>
          <p:cNvPicPr>
            <a:picLocks noChangeAspect="1"/>
          </p:cNvPicPr>
          <p:nvPr/>
        </p:nvPicPr>
        <p:blipFill>
          <a:blip r:embed="rId4">
            <a:extLst/>
          </a:blip>
          <a:stretch>
            <a:fillRect/>
          </a:stretch>
        </p:blipFill>
        <p:spPr>
          <a:xfrm>
            <a:off x="653016" y="909924"/>
            <a:ext cx="1260844" cy="315212"/>
          </a:xfrm>
          <a:prstGeom prst="rect">
            <a:avLst/>
          </a:prstGeom>
          <a:ln w="12700">
            <a:miter lim="400000"/>
          </a:ln>
        </p:spPr>
      </p:pic>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2">
    <p:bg>
      <p:bgPr>
        <a:solidFill>
          <a:schemeClr val="accent3">
            <a:lumOff val="44000"/>
          </a:schemeClr>
        </a:solidFill>
      </p:bgPr>
    </p:bg>
    <p:spTree>
      <p:nvGrpSpPr>
        <p:cNvPr id="1" name=""/>
        <p:cNvGrpSpPr/>
        <p:nvPr/>
      </p:nvGrpSpPr>
      <p:grpSpPr>
        <a:xfrm>
          <a:off x="0" y="0"/>
          <a:ext cx="0" cy="0"/>
          <a:chOff x="0" y="0"/>
          <a:chExt cx="0" cy="0"/>
        </a:xfrm>
      </p:grpSpPr>
      <p:pic>
        <p:nvPicPr>
          <p:cNvPr id="224" name="Google Shape;132;p32" descr="Google Shape;132;p32"/>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25" name="Google Shape;133;p32"/>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26"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227" name="Google Shape;135;p32"/>
          <p:cNvSpPr/>
          <p:nvPr/>
        </p:nvSpPr>
        <p:spPr>
          <a:xfrm>
            <a:off x="2099" y="-125"/>
            <a:ext cx="9144001" cy="1686900"/>
          </a:xfrm>
          <a:prstGeom prst="rect">
            <a:avLst/>
          </a:prstGeom>
          <a:solidFill>
            <a:srgbClr val="1F1F50"/>
          </a:solidFill>
          <a:ln w="12700">
            <a:miter lim="400000"/>
          </a:ln>
        </p:spPr>
        <p:txBody>
          <a:bodyPr lIns="0" tIns="0" rIns="0" bIns="0" anchor="ctr"/>
          <a:lstStyle/>
          <a:p>
            <a:pPr>
              <a:defRPr>
                <a:solidFill>
                  <a:srgbClr val="000000"/>
                </a:solidFill>
              </a:defRPr>
            </a:pPr>
          </a:p>
        </p:txBody>
      </p:sp>
      <p:sp>
        <p:nvSpPr>
          <p:cNvPr id="228" name="Title Text"/>
          <p:cNvSpPr txBox="1"/>
          <p:nvPr>
            <p:ph type="title"/>
          </p:nvPr>
        </p:nvSpPr>
        <p:spPr>
          <a:xfrm>
            <a:off x="494616" y="381949"/>
            <a:ext cx="5647501" cy="576002"/>
          </a:xfrm>
          <a:prstGeom prst="rect">
            <a:avLst/>
          </a:prstGeom>
        </p:spPr>
        <p:txBody>
          <a:bodyPr/>
          <a:lstStyle>
            <a:lvl1pPr>
              <a:defRPr sz="3000"/>
            </a:lvl1pPr>
          </a:lstStyle>
          <a:p>
            <a:pPr/>
            <a:r>
              <a:t>Title Text</a:t>
            </a:r>
          </a:p>
        </p:txBody>
      </p:sp>
      <p:sp>
        <p:nvSpPr>
          <p:cNvPr id="229" name="Body Level One…"/>
          <p:cNvSpPr txBox="1"/>
          <p:nvPr>
            <p:ph type="body" sz="quarter" idx="1"/>
          </p:nvPr>
        </p:nvSpPr>
        <p:spPr>
          <a:xfrm>
            <a:off x="503873" y="939924"/>
            <a:ext cx="3502202" cy="350702"/>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1_1">
    <p:bg>
      <p:bgPr>
        <a:solidFill>
          <a:schemeClr val="accent3">
            <a:lumOff val="44000"/>
          </a:schemeClr>
        </a:solidFill>
      </p:bgPr>
    </p:bg>
    <p:spTree>
      <p:nvGrpSpPr>
        <p:cNvPr id="1" name=""/>
        <p:cNvGrpSpPr/>
        <p:nvPr/>
      </p:nvGrpSpPr>
      <p:grpSpPr>
        <a:xfrm>
          <a:off x="0" y="0"/>
          <a:ext cx="0" cy="0"/>
          <a:chOff x="0" y="0"/>
          <a:chExt cx="0" cy="0"/>
        </a:xfrm>
      </p:grpSpPr>
      <p:pic>
        <p:nvPicPr>
          <p:cNvPr id="236" name="Google Shape;139;p33" descr="Google Shape;139;p33"/>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37" name="Google Shape;140;p33"/>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38"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239" name="Google Shape;142;p33"/>
          <p:cNvSpPr/>
          <p:nvPr/>
        </p:nvSpPr>
        <p:spPr>
          <a:xfrm>
            <a:off x="2099" y="-125"/>
            <a:ext cx="9144001" cy="1686900"/>
          </a:xfrm>
          <a:prstGeom prst="rect">
            <a:avLst/>
          </a:prstGeom>
          <a:solidFill>
            <a:srgbClr val="1F1F50"/>
          </a:solidFill>
          <a:ln w="12700">
            <a:miter lim="400000"/>
          </a:ln>
        </p:spPr>
        <p:txBody>
          <a:bodyPr lIns="0" tIns="0" rIns="0" bIns="0" anchor="ctr"/>
          <a:lstStyle/>
          <a:p>
            <a:pPr>
              <a:defRPr>
                <a:solidFill>
                  <a:srgbClr val="000000"/>
                </a:solidFill>
              </a:defRPr>
            </a:pPr>
          </a:p>
        </p:txBody>
      </p:sp>
      <p:sp>
        <p:nvSpPr>
          <p:cNvPr id="240" name="Title Text"/>
          <p:cNvSpPr txBox="1"/>
          <p:nvPr>
            <p:ph type="title"/>
          </p:nvPr>
        </p:nvSpPr>
        <p:spPr>
          <a:xfrm>
            <a:off x="494616" y="381949"/>
            <a:ext cx="5647501" cy="576002"/>
          </a:xfrm>
          <a:prstGeom prst="rect">
            <a:avLst/>
          </a:prstGeom>
        </p:spPr>
        <p:txBody>
          <a:bodyPr/>
          <a:lstStyle>
            <a:lvl1pPr>
              <a:defRPr sz="3000"/>
            </a:lvl1pPr>
          </a:lstStyle>
          <a:p>
            <a:pPr/>
            <a:r>
              <a:t>Title Text</a:t>
            </a:r>
          </a:p>
        </p:txBody>
      </p:sp>
      <p:sp>
        <p:nvSpPr>
          <p:cNvPr id="241" name="Body Level One…"/>
          <p:cNvSpPr txBox="1"/>
          <p:nvPr>
            <p:ph type="body" sz="quarter" idx="1"/>
          </p:nvPr>
        </p:nvSpPr>
        <p:spPr>
          <a:xfrm>
            <a:off x="503873" y="939924"/>
            <a:ext cx="3582901" cy="350702"/>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bg>
      <p:bgPr>
        <a:solidFill>
          <a:schemeClr val="accent3">
            <a:lumOff val="44000"/>
          </a:schemeClr>
        </a:solidFill>
      </p:bgPr>
    </p:bg>
    <p:spTree>
      <p:nvGrpSpPr>
        <p:cNvPr id="1" name=""/>
        <p:cNvGrpSpPr/>
        <p:nvPr/>
      </p:nvGrpSpPr>
      <p:grpSpPr>
        <a:xfrm>
          <a:off x="0" y="0"/>
          <a:ext cx="0" cy="0"/>
          <a:chOff x="0" y="0"/>
          <a:chExt cx="0" cy="0"/>
        </a:xfrm>
      </p:grpSpPr>
      <p:sp>
        <p:nvSpPr>
          <p:cNvPr id="248" name="Google Shape;146;p34"/>
          <p:cNvSpPr/>
          <p:nvPr/>
        </p:nvSpPr>
        <p:spPr>
          <a:xfrm>
            <a:off x="2099" y="-125"/>
            <a:ext cx="4572001" cy="5143501"/>
          </a:xfrm>
          <a:prstGeom prst="rect">
            <a:avLst/>
          </a:prstGeom>
          <a:solidFill>
            <a:srgbClr val="B7B7B7"/>
          </a:solidFill>
          <a:ln w="12700">
            <a:miter lim="400000"/>
          </a:ln>
        </p:spPr>
        <p:txBody>
          <a:bodyPr lIns="0" tIns="0" rIns="0" bIns="0" anchor="ctr"/>
          <a:lstStyle/>
          <a:p>
            <a:pPr>
              <a:defRPr>
                <a:solidFill>
                  <a:srgbClr val="000000"/>
                </a:solidFill>
              </a:defRPr>
            </a:pPr>
          </a:p>
        </p:txBody>
      </p:sp>
      <p:sp>
        <p:nvSpPr>
          <p:cNvPr id="249" name="Title Text"/>
          <p:cNvSpPr txBox="1"/>
          <p:nvPr>
            <p:ph type="title"/>
          </p:nvPr>
        </p:nvSpPr>
        <p:spPr>
          <a:xfrm>
            <a:off x="265500" y="1156975"/>
            <a:ext cx="4045200" cy="1482301"/>
          </a:xfrm>
          <a:prstGeom prst="rect">
            <a:avLst/>
          </a:prstGeom>
        </p:spPr>
        <p:txBody>
          <a:bodyPr anchor="b"/>
          <a:lstStyle>
            <a:lvl1pPr algn="ctr">
              <a:defRPr b="0" sz="4200">
                <a:solidFill>
                  <a:srgbClr val="1F1F50"/>
                </a:solidFill>
                <a:latin typeface="Lato Black"/>
                <a:ea typeface="Lato Black"/>
                <a:cs typeface="Lato Black"/>
                <a:sym typeface="Lato Black"/>
              </a:defRPr>
            </a:lvl1pPr>
          </a:lstStyle>
          <a:p>
            <a:pPr/>
            <a:r>
              <a:t>Title Text</a:t>
            </a:r>
          </a:p>
        </p:txBody>
      </p:sp>
      <p:sp>
        <p:nvSpPr>
          <p:cNvPr id="250" name="Body Level One…"/>
          <p:cNvSpPr txBox="1"/>
          <p:nvPr>
            <p:ph type="body" sz="quarter" idx="1"/>
          </p:nvPr>
        </p:nvSpPr>
        <p:spPr>
          <a:xfrm>
            <a:off x="265500" y="2726875"/>
            <a:ext cx="4045200" cy="1235101"/>
          </a:xfrm>
          <a:prstGeom prst="rect">
            <a:avLst/>
          </a:prstGeom>
        </p:spPr>
        <p:txBody>
          <a:bodyPr>
            <a:normAutofit fontScale="100000" lnSpcReduction="0"/>
          </a:bodyPr>
          <a:lstStyle>
            <a:lvl1pPr marL="342900" indent="-228600" algn="ctr">
              <a:lnSpc>
                <a:spcPct val="100000"/>
              </a:lnSpc>
              <a:buClrTx/>
              <a:buSzTx/>
              <a:buFontTx/>
              <a:buNone/>
              <a:defRPr b="1" sz="2000">
                <a:solidFill>
                  <a:srgbClr val="1F1F50"/>
                </a:solidFill>
              </a:defRPr>
            </a:lvl1pPr>
            <a:lvl2pPr marL="342900" indent="254000" algn="ctr">
              <a:lnSpc>
                <a:spcPct val="100000"/>
              </a:lnSpc>
              <a:buClrTx/>
              <a:buSzTx/>
              <a:buFontTx/>
              <a:buNone/>
              <a:defRPr b="1" sz="2000">
                <a:solidFill>
                  <a:srgbClr val="1F1F50"/>
                </a:solidFill>
              </a:defRPr>
            </a:lvl2pPr>
            <a:lvl3pPr marL="342900" indent="711200" algn="ctr">
              <a:lnSpc>
                <a:spcPct val="100000"/>
              </a:lnSpc>
              <a:buClrTx/>
              <a:buSzTx/>
              <a:buFontTx/>
              <a:buNone/>
              <a:defRPr b="1" sz="2000">
                <a:solidFill>
                  <a:srgbClr val="1F1F50"/>
                </a:solidFill>
              </a:defRPr>
            </a:lvl3pPr>
            <a:lvl4pPr marL="342900" indent="1168400" algn="ctr">
              <a:lnSpc>
                <a:spcPct val="100000"/>
              </a:lnSpc>
              <a:buClrTx/>
              <a:buSzTx/>
              <a:buFontTx/>
              <a:buNone/>
              <a:defRPr b="1" sz="2000">
                <a:solidFill>
                  <a:srgbClr val="1F1F50"/>
                </a:solidFill>
              </a:defRPr>
            </a:lvl4pPr>
            <a:lvl5pPr marL="342900" indent="1625600" algn="ctr">
              <a:lnSpc>
                <a:spcPct val="100000"/>
              </a:lnSpc>
              <a:buClrTx/>
              <a:buSzTx/>
              <a:buFontTx/>
              <a:buNone/>
              <a:defRPr b="1" sz="2000">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251" name="Google Shape;149;p34"/>
          <p:cNvSpPr txBox="1"/>
          <p:nvPr>
            <p:ph type="body" sz="half" idx="21"/>
          </p:nvPr>
        </p:nvSpPr>
        <p:spPr>
          <a:xfrm>
            <a:off x="4939500" y="724074"/>
            <a:ext cx="3837000" cy="3695102"/>
          </a:xfrm>
          <a:prstGeom prst="rect">
            <a:avLst/>
          </a:prstGeom>
        </p:spPr>
        <p:txBody>
          <a:bodyPr anchor="ctr">
            <a:normAutofit fontScale="100000" lnSpcReduction="0"/>
          </a:bodyPr>
          <a:lstStyle/>
          <a:p>
            <a:pPr indent="-317500">
              <a:buSzPts val="1400"/>
              <a:defRPr sz="1400"/>
            </a:pPr>
          </a:p>
        </p:txBody>
      </p:sp>
      <p:sp>
        <p:nvSpPr>
          <p:cNvPr id="252" name="Google Shape;150;p34"/>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53"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bg>
      <p:bgPr>
        <a:solidFill>
          <a:schemeClr val="accent3">
            <a:lumOff val="44000"/>
          </a:schemeClr>
        </a:solidFill>
      </p:bgPr>
    </p:bg>
    <p:spTree>
      <p:nvGrpSpPr>
        <p:cNvPr id="1" name=""/>
        <p:cNvGrpSpPr/>
        <p:nvPr/>
      </p:nvGrpSpPr>
      <p:grpSpPr>
        <a:xfrm>
          <a:off x="0" y="0"/>
          <a:ext cx="0" cy="0"/>
          <a:chOff x="0" y="0"/>
          <a:chExt cx="0" cy="0"/>
        </a:xfrm>
      </p:grpSpPr>
      <p:sp>
        <p:nvSpPr>
          <p:cNvPr id="260" name="Body Level One…"/>
          <p:cNvSpPr txBox="1"/>
          <p:nvPr>
            <p:ph type="body" sz="quarter" idx="1"/>
          </p:nvPr>
        </p:nvSpPr>
        <p:spPr>
          <a:xfrm>
            <a:off x="311699" y="4230575"/>
            <a:ext cx="5998802" cy="605101"/>
          </a:xfrm>
          <a:prstGeom prst="rect">
            <a:avLst/>
          </a:prstGeom>
        </p:spPr>
        <p:txBody>
          <a:bodyPr anchor="ctr">
            <a:normAutofit fontScale="100000" lnSpcReduction="0"/>
          </a:bodyPr>
          <a:lstStyle>
            <a:lvl1pPr marL="228600" indent="0">
              <a:lnSpc>
                <a:spcPct val="100000"/>
              </a:lnSpc>
              <a:buClrTx/>
              <a:buSzTx/>
              <a:buFontTx/>
              <a:buNone/>
              <a:defRPr b="1">
                <a:solidFill>
                  <a:srgbClr val="1F1F50"/>
                </a:solidFill>
              </a:defRPr>
            </a:lvl1pPr>
            <a:lvl2pPr>
              <a:lnSpc>
                <a:spcPct val="100000"/>
              </a:lnSpc>
              <a:buClrTx/>
              <a:buFontTx/>
              <a:defRPr b="1">
                <a:solidFill>
                  <a:srgbClr val="1F1F50"/>
                </a:solidFill>
              </a:defRPr>
            </a:lvl2pPr>
            <a:lvl3pPr>
              <a:lnSpc>
                <a:spcPct val="100000"/>
              </a:lnSpc>
              <a:buClrTx/>
              <a:buFontTx/>
              <a:defRPr b="1">
                <a:solidFill>
                  <a:srgbClr val="1F1F50"/>
                </a:solidFill>
              </a:defRPr>
            </a:lvl3pPr>
            <a:lvl4pPr>
              <a:lnSpc>
                <a:spcPct val="100000"/>
              </a:lnSpc>
              <a:buClrTx/>
              <a:buFontTx/>
              <a:defRPr b="1">
                <a:solidFill>
                  <a:srgbClr val="1F1F50"/>
                </a:solidFill>
              </a:defRPr>
            </a:lvl4pPr>
            <a:lvl5pPr>
              <a:lnSpc>
                <a:spcPct val="100000"/>
              </a:lnSpc>
              <a:buClrTx/>
              <a:buFontTx/>
              <a:defRPr b="1">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261" name="Google Shape;154;p35" descr="Google Shape;154;p35"/>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62" name="Google Shape;155;p35"/>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63"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
    <p:bg>
      <p:bgPr>
        <a:solidFill>
          <a:schemeClr val="accent2"/>
        </a:solidFill>
      </p:bgPr>
    </p:bg>
    <p:spTree>
      <p:nvGrpSpPr>
        <p:cNvPr id="1" name=""/>
        <p:cNvGrpSpPr/>
        <p:nvPr/>
      </p:nvGrpSpPr>
      <p:grpSpPr>
        <a:xfrm>
          <a:off x="0" y="0"/>
          <a:ext cx="0" cy="0"/>
          <a:chOff x="0" y="0"/>
          <a:chExt cx="0" cy="0"/>
        </a:xfrm>
      </p:grpSpPr>
      <p:sp>
        <p:nvSpPr>
          <p:cNvPr id="27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
    <p:bg>
      <p:bgPr>
        <a:solidFill>
          <a:schemeClr val="accent3">
            <a:lumOff val="44000"/>
          </a:schemeClr>
        </a:solidFill>
      </p:bgPr>
    </p:bg>
    <p:spTree>
      <p:nvGrpSpPr>
        <p:cNvPr id="1" name=""/>
        <p:cNvGrpSpPr/>
        <p:nvPr/>
      </p:nvGrpSpPr>
      <p:grpSpPr>
        <a:xfrm>
          <a:off x="0" y="0"/>
          <a:ext cx="0" cy="0"/>
          <a:chOff x="0" y="0"/>
          <a:chExt cx="0" cy="0"/>
        </a:xfrm>
      </p:grpSpPr>
      <p:sp>
        <p:nvSpPr>
          <p:cNvPr id="27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4" name="Title Text"/>
          <p:cNvSpPr txBox="1"/>
          <p:nvPr>
            <p:ph type="title"/>
          </p:nvPr>
        </p:nvSpPr>
        <p:spPr>
          <a:xfrm>
            <a:off x="338274" y="1916925"/>
            <a:ext cx="8649301" cy="827401"/>
          </a:xfrm>
          <a:prstGeom prst="rect">
            <a:avLst/>
          </a:prstGeom>
        </p:spPr>
        <p:txBody>
          <a:bodyPr/>
          <a:lstStyle>
            <a:lvl1pPr>
              <a:defRPr b="0" sz="4800">
                <a:latin typeface="Lato Black"/>
                <a:ea typeface="Lato Black"/>
                <a:cs typeface="Lato Black"/>
                <a:sym typeface="Lato Black"/>
              </a:defRPr>
            </a:lvl1pPr>
          </a:lstStyle>
          <a:p>
            <a:pPr/>
            <a:r>
              <a:t>Title Text</a:t>
            </a:r>
          </a:p>
        </p:txBody>
      </p:sp>
      <p:sp>
        <p:nvSpPr>
          <p:cNvPr id="285" name="Body Level One…"/>
          <p:cNvSpPr txBox="1"/>
          <p:nvPr>
            <p:ph type="body" sz="quarter" idx="1"/>
          </p:nvPr>
        </p:nvSpPr>
        <p:spPr>
          <a:xfrm>
            <a:off x="339711" y="2750624"/>
            <a:ext cx="4559102" cy="377701"/>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pic>
        <p:nvPicPr>
          <p:cNvPr id="286" name="Google Shape;167;p13" descr="Google Shape;167;p13"/>
          <p:cNvPicPr>
            <a:picLocks noChangeAspect="1"/>
          </p:cNvPicPr>
          <p:nvPr/>
        </p:nvPicPr>
        <p:blipFill>
          <a:blip r:embed="rId3">
            <a:extLst/>
          </a:blip>
          <a:stretch>
            <a:fillRect/>
          </a:stretch>
        </p:blipFill>
        <p:spPr>
          <a:xfrm>
            <a:off x="551437" y="509891"/>
            <a:ext cx="1356877" cy="339220"/>
          </a:xfrm>
          <a:prstGeom prst="rect">
            <a:avLst/>
          </a:prstGeom>
          <a:ln w="12700">
            <a:miter lim="400000"/>
          </a:ln>
        </p:spPr>
      </p:pic>
      <p:sp>
        <p:nvSpPr>
          <p:cNvPr id="2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bg>
      <p:bgPr>
        <a:solidFill>
          <a:schemeClr val="accent3">
            <a:lumOff val="44000"/>
          </a:schemeClr>
        </a:solidFill>
      </p:bgPr>
    </p:bg>
    <p:spTree>
      <p:nvGrpSpPr>
        <p:cNvPr id="1" name=""/>
        <p:cNvGrpSpPr/>
        <p:nvPr/>
      </p:nvGrpSpPr>
      <p:grpSpPr>
        <a:xfrm>
          <a:off x="0" y="0"/>
          <a:ext cx="0" cy="0"/>
          <a:chOff x="0" y="0"/>
          <a:chExt cx="0" cy="0"/>
        </a:xfrm>
      </p:grpSpPr>
      <p:sp>
        <p:nvSpPr>
          <p:cNvPr id="294"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295" name="Google Shape;170;p38"/>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96"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297" name="Google Shape;172;p38" descr="Google Shape;172;p38"/>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4" name="Title Text"/>
          <p:cNvSpPr txBox="1"/>
          <p:nvPr>
            <p:ph type="title"/>
          </p:nvPr>
        </p:nvSpPr>
        <p:spPr>
          <a:prstGeom prst="rect">
            <a:avLst/>
          </a:prstGeom>
        </p:spPr>
        <p:txBody>
          <a:bodyPr/>
          <a:lstStyle/>
          <a:p>
            <a:pPr/>
            <a:r>
              <a:t>Title Text</a:t>
            </a:r>
          </a:p>
        </p:txBody>
      </p:sp>
      <p:sp>
        <p:nvSpPr>
          <p:cNvPr id="3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2" name="Title Text"/>
          <p:cNvSpPr txBox="1"/>
          <p:nvPr>
            <p:ph type="title"/>
          </p:nvPr>
        </p:nvSpPr>
        <p:spPr>
          <a:prstGeom prst="rect">
            <a:avLst/>
          </a:prstGeom>
        </p:spPr>
        <p:txBody>
          <a:bodyPr/>
          <a:lstStyle/>
          <a:p>
            <a:pPr/>
            <a:r>
              <a:t>Title Text</a:t>
            </a:r>
          </a:p>
        </p:txBody>
      </p:sp>
      <p:sp>
        <p:nvSpPr>
          <p:cNvPr id="313" name="Body Level One…"/>
          <p:cNvSpPr txBox="1"/>
          <p:nvPr>
            <p:ph type="body" sz="quarter" idx="1"/>
          </p:nvPr>
        </p:nvSpPr>
        <p:spPr>
          <a:xfrm>
            <a:off x="349777" y="3284025"/>
            <a:ext cx="4559101" cy="377701"/>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_1">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321" name="Google Shape;179;p41" descr="Google Shape;179;p41"/>
          <p:cNvPicPr>
            <a:picLocks noChangeAspect="1"/>
          </p:cNvPicPr>
          <p:nvPr/>
        </p:nvPicPr>
        <p:blipFill>
          <a:blip r:embed="rId3">
            <a:extLst/>
          </a:blip>
          <a:stretch>
            <a:fillRect/>
          </a:stretch>
        </p:blipFill>
        <p:spPr>
          <a:xfrm>
            <a:off x="3619500" y="2095500"/>
            <a:ext cx="1905000" cy="476250"/>
          </a:xfrm>
          <a:prstGeom prst="rect">
            <a:avLst/>
          </a:prstGeom>
          <a:ln w="12700">
            <a:miter lim="400000"/>
          </a:ln>
        </p:spPr>
      </p:pic>
      <p:sp>
        <p:nvSpPr>
          <p:cNvPr id="3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bg>
      <p:bgPr>
        <a:solidFill>
          <a:schemeClr val="accent3">
            <a:lumOff val="44000"/>
          </a:schemeClr>
        </a:solidFill>
      </p:bgPr>
    </p:bg>
    <p:spTree>
      <p:nvGrpSpPr>
        <p:cNvPr id="1" name=""/>
        <p:cNvGrpSpPr/>
        <p:nvPr/>
      </p:nvGrpSpPr>
      <p:grpSpPr>
        <a:xfrm>
          <a:off x="0" y="0"/>
          <a:ext cx="0" cy="0"/>
          <a:chOff x="0" y="0"/>
          <a:chExt cx="0" cy="0"/>
        </a:xfrm>
      </p:grpSpPr>
      <p:sp>
        <p:nvSpPr>
          <p:cNvPr id="329" name="Google Shape;181;p42"/>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33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331" name="Title Text"/>
          <p:cNvSpPr txBox="1"/>
          <p:nvPr>
            <p:ph type="title"/>
          </p:nvPr>
        </p:nvSpPr>
        <p:spPr>
          <a:xfrm>
            <a:off x="3720884" y="229549"/>
            <a:ext cx="5283601" cy="576002"/>
          </a:xfrm>
          <a:prstGeom prst="rect">
            <a:avLst/>
          </a:prstGeom>
        </p:spPr>
        <p:txBody>
          <a:bodyPr/>
          <a:lstStyle>
            <a:lvl1pPr>
              <a:defRPr sz="3000">
                <a:solidFill>
                  <a:srgbClr val="1F1F50"/>
                </a:solidFill>
              </a:defRPr>
            </a:lvl1pPr>
          </a:lstStyle>
          <a:p>
            <a:pPr/>
            <a:r>
              <a:t>Title Text</a:t>
            </a:r>
          </a:p>
        </p:txBody>
      </p:sp>
      <p:sp>
        <p:nvSpPr>
          <p:cNvPr id="332" name="Body Level One…"/>
          <p:cNvSpPr txBox="1"/>
          <p:nvPr>
            <p:ph type="body" sz="quarter" idx="1"/>
          </p:nvPr>
        </p:nvSpPr>
        <p:spPr>
          <a:xfrm>
            <a:off x="3730147" y="787524"/>
            <a:ext cx="41511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333" name="Google Shape;185;p42"/>
          <p:cNvSpPr txBox="1"/>
          <p:nvPr>
            <p:ph type="body" sz="half" idx="21"/>
          </p:nvPr>
        </p:nvSpPr>
        <p:spPr>
          <a:xfrm>
            <a:off x="3739150" y="1303849"/>
            <a:ext cx="5161501" cy="3394502"/>
          </a:xfrm>
          <a:prstGeom prst="rect">
            <a:avLst/>
          </a:prstGeom>
        </p:spPr>
        <p:txBody>
          <a:bodyPr>
            <a:normAutofit fontScale="100000" lnSpcReduction="0"/>
          </a:bodyPr>
          <a:lstStyle/>
          <a:p>
            <a:pPr indent="-317500">
              <a:buSzPts val="1400"/>
              <a:defRPr sz="1400"/>
            </a:pPr>
          </a:p>
        </p:txBody>
      </p:sp>
      <p:pic>
        <p:nvPicPr>
          <p:cNvPr id="334" name="Google Shape;186;p42" descr="Google Shape;186;p42"/>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
    <p:bg>
      <p:bgPr>
        <a:solidFill>
          <a:schemeClr val="accent3">
            <a:lumOff val="44000"/>
          </a:schemeClr>
        </a:solidFill>
      </p:bgPr>
    </p:bg>
    <p:spTree>
      <p:nvGrpSpPr>
        <p:cNvPr id="1" name=""/>
        <p:cNvGrpSpPr/>
        <p:nvPr/>
      </p:nvGrpSpPr>
      <p:grpSpPr>
        <a:xfrm>
          <a:off x="0" y="0"/>
          <a:ext cx="0" cy="0"/>
          <a:chOff x="0" y="0"/>
          <a:chExt cx="0" cy="0"/>
        </a:xfrm>
      </p:grpSpPr>
      <p:sp>
        <p:nvSpPr>
          <p:cNvPr id="341" name="Google Shape;188;p43"/>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342"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343" name="Title Text"/>
          <p:cNvSpPr txBox="1"/>
          <p:nvPr>
            <p:ph type="title"/>
          </p:nvPr>
        </p:nvSpPr>
        <p:spPr>
          <a:xfrm>
            <a:off x="494624" y="229549"/>
            <a:ext cx="4900502" cy="576002"/>
          </a:xfrm>
          <a:prstGeom prst="rect">
            <a:avLst/>
          </a:prstGeom>
        </p:spPr>
        <p:txBody>
          <a:bodyPr/>
          <a:lstStyle>
            <a:lvl1pPr>
              <a:defRPr sz="3000">
                <a:solidFill>
                  <a:srgbClr val="1F1F50"/>
                </a:solidFill>
              </a:defRPr>
            </a:lvl1pPr>
          </a:lstStyle>
          <a:p>
            <a:pPr/>
            <a:r>
              <a:t>Title Text</a:t>
            </a:r>
          </a:p>
        </p:txBody>
      </p:sp>
      <p:sp>
        <p:nvSpPr>
          <p:cNvPr id="344" name="Body Level One…"/>
          <p:cNvSpPr txBox="1"/>
          <p:nvPr>
            <p:ph type="body" sz="quarter" idx="1"/>
          </p:nvPr>
        </p:nvSpPr>
        <p:spPr>
          <a:xfrm>
            <a:off x="503875" y="787524"/>
            <a:ext cx="4891200"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345" name="Google Shape;192;p43"/>
          <p:cNvSpPr txBox="1"/>
          <p:nvPr>
            <p:ph type="body" sz="half" idx="21"/>
          </p:nvPr>
        </p:nvSpPr>
        <p:spPr>
          <a:xfrm>
            <a:off x="512874" y="1456249"/>
            <a:ext cx="4831802" cy="3394502"/>
          </a:xfrm>
          <a:prstGeom prst="rect">
            <a:avLst/>
          </a:prstGeom>
        </p:spPr>
        <p:txBody>
          <a:bodyPr>
            <a:normAutofit fontScale="100000" lnSpcReduction="0"/>
          </a:bodyPr>
          <a:lstStyle/>
          <a:p>
            <a:pPr indent="-317500">
              <a:buSzPts val="1400"/>
              <a:defRPr sz="1400"/>
            </a:pPr>
          </a:p>
        </p:txBody>
      </p:sp>
      <p:pic>
        <p:nvPicPr>
          <p:cNvPr id="346" name="Google Shape;193;p43" descr="Google Shape;193;p43"/>
          <p:cNvPicPr>
            <a:picLocks noChangeAspect="1"/>
          </p:cNvPicPr>
          <p:nvPr/>
        </p:nvPicPr>
        <p:blipFill>
          <a:blip r:embed="rId2">
            <a:extLst/>
          </a:blip>
          <a:stretch>
            <a:fillRect/>
          </a:stretch>
        </p:blipFill>
        <p:spPr>
          <a:xfrm>
            <a:off x="755" y="4949090"/>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bg>
      <p:bgPr>
        <a:solidFill>
          <a:schemeClr val="accent3">
            <a:lumOff val="44000"/>
          </a:schemeClr>
        </a:solidFill>
      </p:bgPr>
    </p:bg>
    <p:spTree>
      <p:nvGrpSpPr>
        <p:cNvPr id="1" name=""/>
        <p:cNvGrpSpPr/>
        <p:nvPr/>
      </p:nvGrpSpPr>
      <p:grpSpPr>
        <a:xfrm>
          <a:off x="0" y="0"/>
          <a:ext cx="0" cy="0"/>
          <a:chOff x="0" y="0"/>
          <a:chExt cx="0" cy="0"/>
        </a:xfrm>
      </p:grpSpPr>
      <p:sp>
        <p:nvSpPr>
          <p:cNvPr id="353"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354" name="Body Level One…"/>
          <p:cNvSpPr txBox="1"/>
          <p:nvPr>
            <p:ph type="body" sz="quarter" idx="1"/>
          </p:nvPr>
        </p:nvSpPr>
        <p:spPr>
          <a:xfrm>
            <a:off x="491800" y="1128749"/>
            <a:ext cx="3553201" cy="4428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355" name="Google Shape;197;p44" descr="Google Shape;197;p44"/>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356" name="Google Shape;198;p44"/>
          <p:cNvSpPr txBox="1"/>
          <p:nvPr>
            <p:ph type="body" sz="half" idx="21"/>
          </p:nvPr>
        </p:nvSpPr>
        <p:spPr>
          <a:xfrm>
            <a:off x="497525" y="1679525"/>
            <a:ext cx="3714001" cy="3041101"/>
          </a:xfrm>
          <a:prstGeom prst="rect">
            <a:avLst/>
          </a:prstGeom>
        </p:spPr>
        <p:txBody>
          <a:bodyPr>
            <a:normAutofit fontScale="100000" lnSpcReduction="0"/>
          </a:bodyPr>
          <a:lstStyle/>
          <a:p>
            <a:pPr indent="-317500">
              <a:buSzPts val="1400"/>
              <a:defRPr sz="1400"/>
            </a:pPr>
          </a:p>
        </p:txBody>
      </p:sp>
      <p:sp>
        <p:nvSpPr>
          <p:cNvPr id="357" name="Google Shape;199;p44"/>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358"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359" name="Google Shape;202;p44"/>
          <p:cNvSpPr txBox="1"/>
          <p:nvPr>
            <p:ph type="body" sz="half" idx="22"/>
          </p:nvPr>
        </p:nvSpPr>
        <p:spPr>
          <a:xfrm>
            <a:off x="4867374" y="1679525"/>
            <a:ext cx="3714002" cy="3041101"/>
          </a:xfrm>
          <a:prstGeom prst="rect">
            <a:avLst/>
          </a:prstGeom>
        </p:spPr>
        <p:txBody>
          <a:bodyPr>
            <a:normAutofit fontScale="100000" lnSpcReduction="0"/>
          </a:bodyPr>
          <a:lstStyle/>
          <a:p>
            <a:pPr indent="-317500">
              <a:buSzPts val="1400"/>
              <a:defRPr sz="1400"/>
            </a:pPr>
          </a:p>
        </p:txBody>
      </p:sp>
      <p:pic>
        <p:nvPicPr>
          <p:cNvPr id="360" name="Google Shape;203;p44" descr="Google Shape;203;p44"/>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
    <p:bg>
      <p:bgPr>
        <a:solidFill>
          <a:schemeClr val="accent3">
            <a:lumOff val="44000"/>
          </a:schemeClr>
        </a:solidFill>
      </p:bgPr>
    </p:bg>
    <p:spTree>
      <p:nvGrpSpPr>
        <p:cNvPr id="1" name=""/>
        <p:cNvGrpSpPr/>
        <p:nvPr/>
      </p:nvGrpSpPr>
      <p:grpSpPr>
        <a:xfrm>
          <a:off x="0" y="0"/>
          <a:ext cx="0" cy="0"/>
          <a:chOff x="0" y="0"/>
          <a:chExt cx="0" cy="0"/>
        </a:xfrm>
      </p:grpSpPr>
      <p:sp>
        <p:nvSpPr>
          <p:cNvPr id="367"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368" name="Body Level One…"/>
          <p:cNvSpPr txBox="1"/>
          <p:nvPr>
            <p:ph type="body" sz="quarter" idx="1"/>
          </p:nvPr>
        </p:nvSpPr>
        <p:spPr>
          <a:xfrm>
            <a:off x="491800" y="1128749"/>
            <a:ext cx="2396701" cy="4428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369" name="Google Shape;207;p45" descr="Google Shape;207;p45"/>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370" name="Google Shape;208;p45"/>
          <p:cNvSpPr txBox="1"/>
          <p:nvPr>
            <p:ph type="body" sz="quarter" idx="21"/>
          </p:nvPr>
        </p:nvSpPr>
        <p:spPr>
          <a:xfrm>
            <a:off x="495225" y="1661724"/>
            <a:ext cx="2393701" cy="3101401"/>
          </a:xfrm>
          <a:prstGeom prst="rect">
            <a:avLst/>
          </a:prstGeom>
        </p:spPr>
        <p:txBody>
          <a:bodyPr>
            <a:normAutofit fontScale="100000" lnSpcReduction="0"/>
          </a:bodyPr>
          <a:lstStyle/>
          <a:p>
            <a:pPr indent="-317500">
              <a:buSzPts val="1400"/>
              <a:defRPr sz="1400"/>
            </a:pPr>
          </a:p>
        </p:txBody>
      </p:sp>
      <p:sp>
        <p:nvSpPr>
          <p:cNvPr id="371" name="Google Shape;209;p45"/>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372"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373" name="Google Shape;212;p45"/>
          <p:cNvSpPr txBox="1"/>
          <p:nvPr>
            <p:ph type="body" sz="quarter" idx="22"/>
          </p:nvPr>
        </p:nvSpPr>
        <p:spPr>
          <a:xfrm>
            <a:off x="6343200" y="1661724"/>
            <a:ext cx="2393701" cy="3101401"/>
          </a:xfrm>
          <a:prstGeom prst="rect">
            <a:avLst/>
          </a:prstGeom>
        </p:spPr>
        <p:txBody>
          <a:bodyPr>
            <a:normAutofit fontScale="100000" lnSpcReduction="0"/>
          </a:bodyPr>
          <a:lstStyle/>
          <a:p>
            <a:pPr indent="-317500">
              <a:buSzPts val="1400"/>
              <a:defRPr sz="1400"/>
            </a:pPr>
          </a:p>
        </p:txBody>
      </p:sp>
      <p:sp>
        <p:nvSpPr>
          <p:cNvPr id="374" name="Google Shape;214;p45"/>
          <p:cNvSpPr txBox="1"/>
          <p:nvPr>
            <p:ph type="body" sz="quarter" idx="23"/>
          </p:nvPr>
        </p:nvSpPr>
        <p:spPr>
          <a:xfrm>
            <a:off x="3420924" y="1661724"/>
            <a:ext cx="2393701" cy="3101401"/>
          </a:xfrm>
          <a:prstGeom prst="rect">
            <a:avLst/>
          </a:prstGeom>
        </p:spPr>
        <p:txBody>
          <a:bodyPr>
            <a:normAutofit fontScale="100000" lnSpcReduction="0"/>
          </a:bodyPr>
          <a:lstStyle/>
          <a:p>
            <a:pPr indent="-317500">
              <a:buSzPts val="1400"/>
              <a:defRPr sz="1400"/>
            </a:pPr>
          </a:p>
        </p:txBody>
      </p:sp>
      <p:pic>
        <p:nvPicPr>
          <p:cNvPr id="375" name="Google Shape;215;p45" descr="Google Shape;215;p45"/>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_1">
    <p:bg>
      <p:bgPr>
        <a:solidFill>
          <a:schemeClr val="accent3">
            <a:lumOff val="44000"/>
          </a:schemeClr>
        </a:solidFill>
      </p:bgPr>
    </p:bg>
    <p:spTree>
      <p:nvGrpSpPr>
        <p:cNvPr id="1" name=""/>
        <p:cNvGrpSpPr/>
        <p:nvPr/>
      </p:nvGrpSpPr>
      <p:grpSpPr>
        <a:xfrm>
          <a:off x="0" y="0"/>
          <a:ext cx="0" cy="0"/>
          <a:chOff x="0" y="0"/>
          <a:chExt cx="0" cy="0"/>
        </a:xfrm>
      </p:grpSpPr>
      <p:sp>
        <p:nvSpPr>
          <p:cNvPr id="382" name="Body Level One…"/>
          <p:cNvSpPr txBox="1"/>
          <p:nvPr>
            <p:ph type="body" sz="quarter" idx="1"/>
          </p:nvPr>
        </p:nvSpPr>
        <p:spPr>
          <a:xfrm>
            <a:off x="122175" y="2491890"/>
            <a:ext cx="2835001" cy="442801"/>
          </a:xfrm>
          <a:prstGeom prst="rect">
            <a:avLst/>
          </a:prstGeom>
        </p:spPr>
        <p:txBody>
          <a:bodyPr>
            <a:normAutofit fontScale="100000" lnSpcReduction="0"/>
          </a:bodyPr>
          <a:lstStyle>
            <a:lvl1pPr marL="342900" indent="-228600">
              <a:buClrTx/>
              <a:buSzTx/>
              <a:buFontTx/>
              <a:buNone/>
              <a:defRPr b="1" sz="1600">
                <a:solidFill>
                  <a:srgbClr val="0A1852"/>
                </a:solidFill>
              </a:defRPr>
            </a:lvl1pPr>
            <a:lvl2pPr marL="342900" indent="254000">
              <a:buClrTx/>
              <a:buSzTx/>
              <a:buFontTx/>
              <a:buNone/>
              <a:defRPr b="1" sz="1600">
                <a:solidFill>
                  <a:srgbClr val="0A1852"/>
                </a:solidFill>
              </a:defRPr>
            </a:lvl2pPr>
            <a:lvl3pPr marL="342900" indent="711200">
              <a:buClrTx/>
              <a:buSzTx/>
              <a:buFontTx/>
              <a:buNone/>
              <a:defRPr b="1" sz="1600">
                <a:solidFill>
                  <a:srgbClr val="0A1852"/>
                </a:solidFill>
              </a:defRPr>
            </a:lvl3pPr>
            <a:lvl4pPr marL="342900" indent="1168400">
              <a:buClrTx/>
              <a:buSzTx/>
              <a:buFontTx/>
              <a:buNone/>
              <a:defRPr b="1" sz="1600">
                <a:solidFill>
                  <a:srgbClr val="0A1852"/>
                </a:solidFill>
              </a:defRPr>
            </a:lvl4pPr>
            <a:lvl5pPr marL="342900" indent="1625600">
              <a:buClrTx/>
              <a:buSzTx/>
              <a:buFontTx/>
              <a:buNone/>
              <a:defRPr b="1" sz="1600">
                <a:solidFill>
                  <a:srgbClr val="0A1852"/>
                </a:solidFill>
              </a:defRPr>
            </a:lvl5pPr>
          </a:lstStyle>
          <a:p>
            <a:pPr/>
            <a:r>
              <a:t>Body Level One</a:t>
            </a:r>
          </a:p>
          <a:p>
            <a:pPr lvl="1"/>
            <a:r>
              <a:t>Body Level Two</a:t>
            </a:r>
          </a:p>
          <a:p>
            <a:pPr lvl="2"/>
            <a:r>
              <a:t>Body Level Three</a:t>
            </a:r>
          </a:p>
          <a:p>
            <a:pPr lvl="3"/>
            <a:r>
              <a:t>Body Level Four</a:t>
            </a:r>
          </a:p>
          <a:p>
            <a:pPr lvl="4"/>
            <a:r>
              <a:t>Body Level Five</a:t>
            </a:r>
          </a:p>
        </p:txBody>
      </p:sp>
      <p:pic>
        <p:nvPicPr>
          <p:cNvPr id="383" name="Google Shape;218;p46" descr="Google Shape;218;p46"/>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384" name="Google Shape;219;p46"/>
          <p:cNvSpPr txBox="1"/>
          <p:nvPr>
            <p:ph type="body" sz="quarter" idx="21"/>
          </p:nvPr>
        </p:nvSpPr>
        <p:spPr>
          <a:xfrm>
            <a:off x="124299" y="2834551"/>
            <a:ext cx="2802902" cy="1982700"/>
          </a:xfrm>
          <a:prstGeom prst="rect">
            <a:avLst/>
          </a:prstGeom>
        </p:spPr>
        <p:txBody>
          <a:bodyPr>
            <a:normAutofit fontScale="100000" lnSpcReduction="0"/>
          </a:bodyPr>
          <a:lstStyle/>
          <a:p>
            <a:pPr indent="-317500">
              <a:buSzPts val="1400"/>
              <a:defRPr sz="1400"/>
            </a:pPr>
          </a:p>
        </p:txBody>
      </p:sp>
      <p:sp>
        <p:nvSpPr>
          <p:cNvPr id="385" name="Google Shape;220;p46"/>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386"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387" name="Google Shape;224;p46"/>
          <p:cNvSpPr txBox="1"/>
          <p:nvPr>
            <p:ph type="body" sz="quarter" idx="22"/>
          </p:nvPr>
        </p:nvSpPr>
        <p:spPr>
          <a:xfrm>
            <a:off x="3171667" y="2834577"/>
            <a:ext cx="2802901" cy="1982700"/>
          </a:xfrm>
          <a:prstGeom prst="rect">
            <a:avLst/>
          </a:prstGeom>
        </p:spPr>
        <p:txBody>
          <a:bodyPr>
            <a:normAutofit fontScale="100000" lnSpcReduction="0"/>
          </a:bodyPr>
          <a:lstStyle/>
          <a:p>
            <a:pPr indent="-317500">
              <a:buSzPts val="1400"/>
              <a:defRPr sz="1400"/>
            </a:pPr>
          </a:p>
        </p:txBody>
      </p:sp>
      <p:sp>
        <p:nvSpPr>
          <p:cNvPr id="388" name="Google Shape;227;p46"/>
          <p:cNvSpPr txBox="1"/>
          <p:nvPr>
            <p:ph type="body" sz="quarter" idx="23"/>
          </p:nvPr>
        </p:nvSpPr>
        <p:spPr>
          <a:xfrm>
            <a:off x="6249120" y="2820574"/>
            <a:ext cx="2802901" cy="1982700"/>
          </a:xfrm>
          <a:prstGeom prst="rect">
            <a:avLst/>
          </a:prstGeom>
        </p:spPr>
        <p:txBody>
          <a:bodyPr>
            <a:normAutofit fontScale="100000" lnSpcReduction="0"/>
          </a:bodyPr>
          <a:lstStyle/>
          <a:p>
            <a:pPr indent="-317500">
              <a:buSzPts val="1400"/>
              <a:defRPr sz="1400"/>
            </a:pPr>
          </a:p>
        </p:txBody>
      </p:sp>
      <p:pic>
        <p:nvPicPr>
          <p:cNvPr id="389" name="Google Shape;229;p46" descr="Google Shape;229;p46"/>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bg>
      <p:bgPr>
        <a:solidFill>
          <a:schemeClr val="accent3">
            <a:lumOff val="44000"/>
          </a:schemeClr>
        </a:solidFill>
      </p:bgPr>
    </p:bg>
    <p:spTree>
      <p:nvGrpSpPr>
        <p:cNvPr id="1" name=""/>
        <p:cNvGrpSpPr/>
        <p:nvPr/>
      </p:nvGrpSpPr>
      <p:grpSpPr>
        <a:xfrm>
          <a:off x="0" y="0"/>
          <a:ext cx="0" cy="0"/>
          <a:chOff x="0" y="0"/>
          <a:chExt cx="0" cy="0"/>
        </a:xfrm>
      </p:grpSpPr>
      <p:sp>
        <p:nvSpPr>
          <p:cNvPr id="396"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397" name="Body Level One…"/>
          <p:cNvSpPr txBox="1"/>
          <p:nvPr>
            <p:ph type="body" sz="quarter" idx="1"/>
          </p:nvPr>
        </p:nvSpPr>
        <p:spPr>
          <a:xfrm>
            <a:off x="503872" y="787524"/>
            <a:ext cx="38847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398" name="Google Shape;233;p47"/>
          <p:cNvSpPr txBox="1"/>
          <p:nvPr>
            <p:ph type="body" idx="21"/>
          </p:nvPr>
        </p:nvSpPr>
        <p:spPr>
          <a:xfrm>
            <a:off x="512875" y="1380049"/>
            <a:ext cx="8093100" cy="3294302"/>
          </a:xfrm>
          <a:prstGeom prst="rect">
            <a:avLst/>
          </a:prstGeom>
        </p:spPr>
        <p:txBody>
          <a:bodyPr>
            <a:normAutofit fontScale="100000" lnSpcReduction="0"/>
          </a:bodyPr>
          <a:lstStyle/>
          <a:p>
            <a:pPr indent="-317500">
              <a:buSzPts val="1400"/>
              <a:defRPr sz="1400"/>
            </a:pPr>
          </a:p>
        </p:txBody>
      </p:sp>
      <p:pic>
        <p:nvPicPr>
          <p:cNvPr id="399" name="Google Shape;234;p47" descr="Google Shape;234;p47"/>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400" name="Google Shape;235;p47"/>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401"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402" name="Google Shape;237;p47" descr="Google Shape;237;p47"/>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
    <p:bg>
      <p:bgPr>
        <a:solidFill>
          <a:schemeClr val="accent3">
            <a:lumOff val="44000"/>
          </a:schemeClr>
        </a:solidFill>
      </p:bgPr>
    </p:bg>
    <p:spTree>
      <p:nvGrpSpPr>
        <p:cNvPr id="1" name=""/>
        <p:cNvGrpSpPr/>
        <p:nvPr/>
      </p:nvGrpSpPr>
      <p:grpSpPr>
        <a:xfrm>
          <a:off x="0" y="0"/>
          <a:ext cx="0" cy="0"/>
          <a:chOff x="0" y="0"/>
          <a:chExt cx="0" cy="0"/>
        </a:xfrm>
      </p:grpSpPr>
      <p:sp>
        <p:nvSpPr>
          <p:cNvPr id="409"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410" name="Body Level One…"/>
          <p:cNvSpPr txBox="1"/>
          <p:nvPr>
            <p:ph type="body" sz="quarter" idx="1"/>
          </p:nvPr>
        </p:nvSpPr>
        <p:spPr>
          <a:xfrm>
            <a:off x="503875" y="4245750"/>
            <a:ext cx="5384402" cy="350701"/>
          </a:xfrm>
          <a:prstGeom prst="rect">
            <a:avLst/>
          </a:prstGeom>
        </p:spPr>
        <p:txBody>
          <a:bodyPr>
            <a:normAutofit fontScale="100000" lnSpcReduction="0"/>
          </a:bodyPr>
          <a:lstStyle>
            <a:lvl1pPr marL="342900" indent="-228600">
              <a:buClrTx/>
              <a:buSzTx/>
              <a:buFontTx/>
              <a:buNone/>
              <a:defRPr b="1" sz="2000">
                <a:solidFill>
                  <a:srgbClr val="1F1F50"/>
                </a:solidFill>
              </a:defRPr>
            </a:lvl1pPr>
            <a:lvl2pPr marL="342900" indent="254000">
              <a:buClrTx/>
              <a:buSzTx/>
              <a:buFontTx/>
              <a:buNone/>
              <a:defRPr b="1" sz="2000">
                <a:solidFill>
                  <a:srgbClr val="1F1F50"/>
                </a:solidFill>
              </a:defRPr>
            </a:lvl2pPr>
            <a:lvl3pPr marL="342900" indent="711200">
              <a:buClrTx/>
              <a:buSzTx/>
              <a:buFontTx/>
              <a:buNone/>
              <a:defRPr b="1" sz="2000">
                <a:solidFill>
                  <a:srgbClr val="1F1F50"/>
                </a:solidFill>
              </a:defRPr>
            </a:lvl3pPr>
            <a:lvl4pPr marL="342900" indent="1168400">
              <a:buClrTx/>
              <a:buSzTx/>
              <a:buFontTx/>
              <a:buNone/>
              <a:defRPr b="1" sz="2000">
                <a:solidFill>
                  <a:srgbClr val="1F1F50"/>
                </a:solidFill>
              </a:defRPr>
            </a:lvl4pPr>
            <a:lvl5pPr marL="342900" indent="1625600">
              <a:buClrTx/>
              <a:buSzTx/>
              <a:buFontTx/>
              <a:buNone/>
              <a:defRPr b="1" sz="2000">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411" name="Google Shape;241;p48"/>
          <p:cNvSpPr txBox="1"/>
          <p:nvPr>
            <p:ph type="body" idx="21"/>
          </p:nvPr>
        </p:nvSpPr>
        <p:spPr>
          <a:xfrm>
            <a:off x="512875" y="902725"/>
            <a:ext cx="8002500" cy="2992801"/>
          </a:xfrm>
          <a:prstGeom prst="rect">
            <a:avLst/>
          </a:prstGeom>
        </p:spPr>
        <p:txBody>
          <a:bodyPr>
            <a:normAutofit fontScale="100000" lnSpcReduction="0"/>
          </a:bodyPr>
          <a:lstStyle/>
          <a:p>
            <a:pPr indent="-317500">
              <a:buSzPts val="1400"/>
              <a:defRPr sz="1400"/>
            </a:pPr>
          </a:p>
        </p:txBody>
      </p:sp>
      <p:pic>
        <p:nvPicPr>
          <p:cNvPr id="412" name="Google Shape;242;p48" descr="Google Shape;242;p48"/>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413" name="Google Shape;243;p48"/>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414"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415" name="Google Shape;245;p48" descr="Google Shape;245;p48"/>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2">
    <p:bg>
      <p:bgPr>
        <a:solidFill>
          <a:schemeClr val="accent3">
            <a:lumOff val="44000"/>
          </a:schemeClr>
        </a:solidFill>
      </p:bgPr>
    </p:bg>
    <p:spTree>
      <p:nvGrpSpPr>
        <p:cNvPr id="1" name=""/>
        <p:cNvGrpSpPr/>
        <p:nvPr/>
      </p:nvGrpSpPr>
      <p:grpSpPr>
        <a:xfrm>
          <a:off x="0" y="0"/>
          <a:ext cx="0" cy="0"/>
          <a:chOff x="0" y="0"/>
          <a:chExt cx="0" cy="0"/>
        </a:xfrm>
      </p:grpSpPr>
      <p:sp>
        <p:nvSpPr>
          <p:cNvPr id="422" name="Body Level One…"/>
          <p:cNvSpPr txBox="1"/>
          <p:nvPr>
            <p:ph type="body" idx="1"/>
          </p:nvPr>
        </p:nvSpPr>
        <p:spPr>
          <a:xfrm>
            <a:off x="512874" y="293120"/>
            <a:ext cx="8002501" cy="4417502"/>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423" name="Google Shape;248;p49" descr="Google Shape;248;p49"/>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424" name="Google Shape;249;p49"/>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425"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426" name="Google Shape;251;p49" descr="Google Shape;251;p49"/>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
    <p:bg>
      <p:bgPr>
        <a:solidFill>
          <a:schemeClr val="accent3">
            <a:lumOff val="44000"/>
          </a:schemeClr>
        </a:solidFill>
      </p:bgPr>
    </p:bg>
    <p:spTree>
      <p:nvGrpSpPr>
        <p:cNvPr id="1" name=""/>
        <p:cNvGrpSpPr/>
        <p:nvPr/>
      </p:nvGrpSpPr>
      <p:grpSpPr>
        <a:xfrm>
          <a:off x="0" y="0"/>
          <a:ext cx="0" cy="0"/>
          <a:chOff x="0" y="0"/>
          <a:chExt cx="0" cy="0"/>
        </a:xfrm>
      </p:grpSpPr>
      <p:sp>
        <p:nvSpPr>
          <p:cNvPr id="433"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434" name="Body Level One…"/>
          <p:cNvSpPr txBox="1"/>
          <p:nvPr>
            <p:ph type="body" idx="1"/>
          </p:nvPr>
        </p:nvSpPr>
        <p:spPr>
          <a:xfrm>
            <a:off x="512874" y="1055125"/>
            <a:ext cx="8002501" cy="3603300"/>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435" name="Google Shape;255;p50" descr="Google Shape;255;p50"/>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436" name="Google Shape;256;p50"/>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43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438" name="Google Shape;258;p50" descr="Google Shape;258;p50"/>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_1">
    <p:spTree>
      <p:nvGrpSpPr>
        <p:cNvPr id="1" name=""/>
        <p:cNvGrpSpPr/>
        <p:nvPr/>
      </p:nvGrpSpPr>
      <p:grpSpPr>
        <a:xfrm>
          <a:off x="0" y="0"/>
          <a:ext cx="0" cy="0"/>
          <a:chOff x="0" y="0"/>
          <a:chExt cx="0" cy="0"/>
        </a:xfrm>
      </p:grpSpPr>
      <p:pic>
        <p:nvPicPr>
          <p:cNvPr id="40" name="Google Shape;21;p16" descr="Google Shape;21;p16"/>
          <p:cNvPicPr>
            <a:picLocks noChangeAspect="1"/>
          </p:cNvPicPr>
          <p:nvPr/>
        </p:nvPicPr>
        <p:blipFill>
          <a:blip r:embed="rId2">
            <a:extLst/>
          </a:blip>
          <a:stretch>
            <a:fillRect/>
          </a:stretch>
        </p:blipFill>
        <p:spPr>
          <a:xfrm>
            <a:off x="3619500" y="2333625"/>
            <a:ext cx="1905000" cy="476250"/>
          </a:xfrm>
          <a:prstGeom prst="rect">
            <a:avLst/>
          </a:prstGeom>
          <a:ln w="12700">
            <a:miter lim="400000"/>
          </a:ln>
        </p:spPr>
      </p:pic>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_1">
    <p:bg>
      <p:bgPr>
        <a:solidFill>
          <a:schemeClr val="accent3">
            <a:lumOff val="44000"/>
          </a:schemeClr>
        </a:solidFill>
      </p:bgPr>
    </p:bg>
    <p:spTree>
      <p:nvGrpSpPr>
        <p:cNvPr id="1" name=""/>
        <p:cNvGrpSpPr/>
        <p:nvPr/>
      </p:nvGrpSpPr>
      <p:grpSpPr>
        <a:xfrm>
          <a:off x="0" y="0"/>
          <a:ext cx="0" cy="0"/>
          <a:chOff x="0" y="0"/>
          <a:chExt cx="0" cy="0"/>
        </a:xfrm>
      </p:grpSpPr>
      <p:sp>
        <p:nvSpPr>
          <p:cNvPr id="445"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446" name="Body Level One…"/>
          <p:cNvSpPr txBox="1"/>
          <p:nvPr>
            <p:ph type="body" sz="half" idx="1"/>
          </p:nvPr>
        </p:nvSpPr>
        <p:spPr>
          <a:xfrm>
            <a:off x="512874" y="2890074"/>
            <a:ext cx="8002501" cy="1836601"/>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447" name="Google Shape;262;p51" descr="Google Shape;262;p51"/>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448" name="Google Shape;263;p51"/>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449"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450" name="Google Shape;265;p51" descr="Google Shape;265;p51"/>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chemeClr val="accent3">
            <a:lumOff val="44000"/>
          </a:schemeClr>
        </a:solidFill>
      </p:bgPr>
    </p:bg>
    <p:spTree>
      <p:nvGrpSpPr>
        <p:cNvPr id="1" name=""/>
        <p:cNvGrpSpPr/>
        <p:nvPr/>
      </p:nvGrpSpPr>
      <p:grpSpPr>
        <a:xfrm>
          <a:off x="0" y="0"/>
          <a:ext cx="0" cy="0"/>
          <a:chOff x="0" y="0"/>
          <a:chExt cx="0" cy="0"/>
        </a:xfrm>
      </p:grpSpPr>
      <p:sp>
        <p:nvSpPr>
          <p:cNvPr id="457" name="Title Text"/>
          <p:cNvSpPr txBox="1"/>
          <p:nvPr>
            <p:ph type="title"/>
          </p:nvPr>
        </p:nvSpPr>
        <p:spPr>
          <a:xfrm>
            <a:off x="311699" y="2150849"/>
            <a:ext cx="8520602" cy="841801"/>
          </a:xfrm>
          <a:prstGeom prst="rect">
            <a:avLst/>
          </a:prstGeom>
        </p:spPr>
        <p:txBody>
          <a:bodyPr anchor="ctr"/>
          <a:lstStyle>
            <a:lvl1pPr algn="ctr">
              <a:defRPr b="0" sz="4800">
                <a:solidFill>
                  <a:srgbClr val="1F1F50"/>
                </a:solidFill>
                <a:latin typeface="Lato Black"/>
                <a:ea typeface="Lato Black"/>
                <a:cs typeface="Lato Black"/>
                <a:sym typeface="Lato Black"/>
              </a:defRPr>
            </a:lvl1pPr>
          </a:lstStyle>
          <a:p>
            <a:pPr/>
            <a:r>
              <a:t>Title Text</a:t>
            </a:r>
          </a:p>
        </p:txBody>
      </p:sp>
      <p:sp>
        <p:nvSpPr>
          <p:cNvPr id="458"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459" name="Google Shape;269;p52" descr="Google Shape;269;p52"/>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
    <p:bg>
      <p:bgPr>
        <a:solidFill>
          <a:schemeClr val="accent3">
            <a:lumOff val="44000"/>
          </a:schemeClr>
        </a:solidFill>
      </p:bgPr>
    </p:bg>
    <p:spTree>
      <p:nvGrpSpPr>
        <p:cNvPr id="1" name=""/>
        <p:cNvGrpSpPr/>
        <p:nvPr/>
      </p:nvGrpSpPr>
      <p:grpSpPr>
        <a:xfrm>
          <a:off x="0" y="0"/>
          <a:ext cx="0" cy="0"/>
          <a:chOff x="0" y="0"/>
          <a:chExt cx="0" cy="0"/>
        </a:xfrm>
      </p:grpSpPr>
      <p:sp>
        <p:nvSpPr>
          <p:cNvPr id="466" name="Title Text"/>
          <p:cNvSpPr txBox="1"/>
          <p:nvPr>
            <p:ph type="title"/>
          </p:nvPr>
        </p:nvSpPr>
        <p:spPr>
          <a:xfrm>
            <a:off x="311699" y="2150849"/>
            <a:ext cx="8520602" cy="841801"/>
          </a:xfrm>
          <a:prstGeom prst="rect">
            <a:avLst/>
          </a:prstGeom>
        </p:spPr>
        <p:txBody>
          <a:bodyPr anchor="ctr"/>
          <a:lstStyle>
            <a:lvl1pPr algn="ctr">
              <a:defRPr b="0" sz="4800">
                <a:latin typeface="Lato Black"/>
                <a:ea typeface="Lato Black"/>
                <a:cs typeface="Lato Black"/>
                <a:sym typeface="Lato Black"/>
              </a:defRPr>
            </a:lvl1pPr>
          </a:lstStyle>
          <a:p>
            <a:pPr/>
            <a:r>
              <a:t>Title Text</a:t>
            </a:r>
          </a:p>
        </p:txBody>
      </p:sp>
      <p:sp>
        <p:nvSpPr>
          <p:cNvPr id="46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468" name="Google Shape;273;p53" descr="Google Shape;273;p53"/>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2">
    <p:bg>
      <p:bgPr>
        <a:solidFill>
          <a:schemeClr val="accent3">
            <a:lumOff val="44000"/>
          </a:schemeClr>
        </a:solidFill>
      </p:bgPr>
    </p:bg>
    <p:spTree>
      <p:nvGrpSpPr>
        <p:cNvPr id="1" name=""/>
        <p:cNvGrpSpPr/>
        <p:nvPr/>
      </p:nvGrpSpPr>
      <p:grpSpPr>
        <a:xfrm>
          <a:off x="0" y="0"/>
          <a:ext cx="0" cy="0"/>
          <a:chOff x="0" y="0"/>
          <a:chExt cx="0" cy="0"/>
        </a:xfrm>
      </p:grpSpPr>
      <p:pic>
        <p:nvPicPr>
          <p:cNvPr id="475" name="Google Shape;275;p54" descr="Google Shape;275;p54"/>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
        <p:nvSpPr>
          <p:cNvPr id="4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
    <p:bg>
      <p:bgPr>
        <a:solidFill>
          <a:schemeClr val="accent3">
            <a:lumOff val="44000"/>
          </a:schemeClr>
        </a:solidFill>
      </p:bgPr>
    </p:bg>
    <p:spTree>
      <p:nvGrpSpPr>
        <p:cNvPr id="1" name=""/>
        <p:cNvGrpSpPr/>
        <p:nvPr/>
      </p:nvGrpSpPr>
      <p:grpSpPr>
        <a:xfrm>
          <a:off x="0" y="0"/>
          <a:ext cx="0" cy="0"/>
          <a:chOff x="0" y="0"/>
          <a:chExt cx="0" cy="0"/>
        </a:xfrm>
      </p:grpSpPr>
      <p:sp>
        <p:nvSpPr>
          <p:cNvPr id="483" name="Google Shape;277;p55"/>
          <p:cNvSpPr/>
          <p:nvPr/>
        </p:nvSpPr>
        <p:spPr>
          <a:xfrm>
            <a:off x="2099" y="-125"/>
            <a:ext cx="9144001" cy="1686900"/>
          </a:xfrm>
          <a:prstGeom prst="rect">
            <a:avLst/>
          </a:prstGeom>
          <a:solidFill>
            <a:srgbClr val="B7B7B7"/>
          </a:solidFill>
          <a:ln w="12700">
            <a:miter lim="400000"/>
          </a:ln>
        </p:spPr>
        <p:txBody>
          <a:bodyPr lIns="0" tIns="0" rIns="0" bIns="0" anchor="ctr"/>
          <a:lstStyle/>
          <a:p>
            <a:pPr>
              <a:defRPr>
                <a:solidFill>
                  <a:srgbClr val="000000"/>
                </a:solidFill>
              </a:defRPr>
            </a:pPr>
          </a:p>
        </p:txBody>
      </p:sp>
      <p:sp>
        <p:nvSpPr>
          <p:cNvPr id="484"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485" name="Google Shape;279;p55" descr="Google Shape;279;p55"/>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486" name="Google Shape;280;p55"/>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48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488" name="Body Level One…"/>
          <p:cNvSpPr txBox="1"/>
          <p:nvPr>
            <p:ph type="body" sz="quarter" idx="1"/>
          </p:nvPr>
        </p:nvSpPr>
        <p:spPr>
          <a:xfrm>
            <a:off x="503873" y="939924"/>
            <a:ext cx="36030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489" name="Google Shape;283;p55" descr="Google Shape;283;p55"/>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
    <p:bg>
      <p:bgPr>
        <a:solidFill>
          <a:schemeClr val="accent3">
            <a:lumOff val="44000"/>
          </a:schemeClr>
        </a:solidFill>
      </p:bgPr>
    </p:bg>
    <p:spTree>
      <p:nvGrpSpPr>
        <p:cNvPr id="1" name=""/>
        <p:cNvGrpSpPr/>
        <p:nvPr/>
      </p:nvGrpSpPr>
      <p:grpSpPr>
        <a:xfrm>
          <a:off x="0" y="0"/>
          <a:ext cx="0" cy="0"/>
          <a:chOff x="0" y="0"/>
          <a:chExt cx="0" cy="0"/>
        </a:xfrm>
      </p:grpSpPr>
      <p:sp>
        <p:nvSpPr>
          <p:cNvPr id="496" name="Google Shape;285;p56"/>
          <p:cNvSpPr/>
          <p:nvPr/>
        </p:nvSpPr>
        <p:spPr>
          <a:xfrm>
            <a:off x="2099" y="-125"/>
            <a:ext cx="9144001" cy="1686900"/>
          </a:xfrm>
          <a:prstGeom prst="rect">
            <a:avLst/>
          </a:prstGeom>
          <a:solidFill>
            <a:srgbClr val="B7B7B7"/>
          </a:solidFill>
          <a:ln w="12700">
            <a:miter lim="400000"/>
          </a:ln>
        </p:spPr>
        <p:txBody>
          <a:bodyPr lIns="0" tIns="0" rIns="0" bIns="0" anchor="ctr"/>
          <a:lstStyle/>
          <a:p>
            <a:pPr>
              <a:defRPr>
                <a:solidFill>
                  <a:srgbClr val="000000"/>
                </a:solidFill>
              </a:defRPr>
            </a:pPr>
          </a:p>
        </p:txBody>
      </p:sp>
      <p:sp>
        <p:nvSpPr>
          <p:cNvPr id="497"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498" name="Google Shape;287;p56" descr="Google Shape;287;p56"/>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499" name="Google Shape;288;p56"/>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50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501" name="Body Level One…"/>
          <p:cNvSpPr txBox="1"/>
          <p:nvPr>
            <p:ph type="body" sz="quarter" idx="1"/>
          </p:nvPr>
        </p:nvSpPr>
        <p:spPr>
          <a:xfrm>
            <a:off x="503873" y="939924"/>
            <a:ext cx="37650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502" name="Google Shape;291;p56" descr="Google Shape;291;p56"/>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1">
    <p:bg>
      <p:bgPr>
        <a:solidFill>
          <a:schemeClr val="accent3">
            <a:lumOff val="44000"/>
          </a:schemeClr>
        </a:solidFill>
      </p:bgPr>
    </p:bg>
    <p:spTree>
      <p:nvGrpSpPr>
        <p:cNvPr id="1" name=""/>
        <p:cNvGrpSpPr/>
        <p:nvPr/>
      </p:nvGrpSpPr>
      <p:grpSpPr>
        <a:xfrm>
          <a:off x="0" y="0"/>
          <a:ext cx="0" cy="0"/>
          <a:chOff x="0" y="0"/>
          <a:chExt cx="0" cy="0"/>
        </a:xfrm>
      </p:grpSpPr>
      <p:sp>
        <p:nvSpPr>
          <p:cNvPr id="509" name="Google Shape;293;p57"/>
          <p:cNvSpPr/>
          <p:nvPr/>
        </p:nvSpPr>
        <p:spPr>
          <a:xfrm>
            <a:off x="2099" y="-125"/>
            <a:ext cx="9144001" cy="1686900"/>
          </a:xfrm>
          <a:prstGeom prst="rect">
            <a:avLst/>
          </a:prstGeom>
          <a:solidFill>
            <a:srgbClr val="B7B7B7"/>
          </a:solidFill>
          <a:ln w="12700">
            <a:miter lim="400000"/>
          </a:ln>
        </p:spPr>
        <p:txBody>
          <a:bodyPr lIns="0" tIns="0" rIns="0" bIns="0" anchor="ctr"/>
          <a:lstStyle/>
          <a:p>
            <a:pPr>
              <a:defRPr>
                <a:solidFill>
                  <a:srgbClr val="000000"/>
                </a:solidFill>
              </a:defRPr>
            </a:pPr>
          </a:p>
        </p:txBody>
      </p:sp>
      <p:sp>
        <p:nvSpPr>
          <p:cNvPr id="510"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511" name="Google Shape;295;p57" descr="Google Shape;295;p57"/>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512" name="Google Shape;296;p57"/>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513"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514" name="Body Level One…"/>
          <p:cNvSpPr txBox="1"/>
          <p:nvPr>
            <p:ph type="body" sz="quarter" idx="1"/>
          </p:nvPr>
        </p:nvSpPr>
        <p:spPr>
          <a:xfrm>
            <a:off x="503873" y="939924"/>
            <a:ext cx="34821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515" name="Google Shape;299;p57" descr="Google Shape;299;p57"/>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1_1">
    <p:bg>
      <p:bgPr>
        <a:solidFill>
          <a:schemeClr val="accent3">
            <a:lumOff val="44000"/>
          </a:schemeClr>
        </a:solidFill>
      </p:bgPr>
    </p:bg>
    <p:spTree>
      <p:nvGrpSpPr>
        <p:cNvPr id="1" name=""/>
        <p:cNvGrpSpPr/>
        <p:nvPr/>
      </p:nvGrpSpPr>
      <p:grpSpPr>
        <a:xfrm>
          <a:off x="0" y="0"/>
          <a:ext cx="0" cy="0"/>
          <a:chOff x="0" y="0"/>
          <a:chExt cx="0" cy="0"/>
        </a:xfrm>
      </p:grpSpPr>
      <p:pic>
        <p:nvPicPr>
          <p:cNvPr id="522" name="Google Shape;301;p58" descr="Google Shape;301;p58"/>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523" name="Google Shape;302;p58"/>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524"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525" name="Google Shape;304;p58"/>
          <p:cNvSpPr/>
          <p:nvPr/>
        </p:nvSpPr>
        <p:spPr>
          <a:xfrm>
            <a:off x="2099" y="-125"/>
            <a:ext cx="9144001" cy="1686900"/>
          </a:xfrm>
          <a:prstGeom prst="rect">
            <a:avLst/>
          </a:prstGeom>
          <a:solidFill>
            <a:srgbClr val="1F1F50"/>
          </a:solidFill>
          <a:ln w="12700">
            <a:miter lim="400000"/>
          </a:ln>
        </p:spPr>
        <p:txBody>
          <a:bodyPr lIns="0" tIns="0" rIns="0" bIns="0" anchor="ctr"/>
          <a:lstStyle/>
          <a:p>
            <a:pPr>
              <a:defRPr>
                <a:solidFill>
                  <a:srgbClr val="000000"/>
                </a:solidFill>
              </a:defRPr>
            </a:pPr>
          </a:p>
        </p:txBody>
      </p:sp>
      <p:sp>
        <p:nvSpPr>
          <p:cNvPr id="526" name="Title Text"/>
          <p:cNvSpPr txBox="1"/>
          <p:nvPr>
            <p:ph type="title"/>
          </p:nvPr>
        </p:nvSpPr>
        <p:spPr>
          <a:xfrm>
            <a:off x="494616" y="381949"/>
            <a:ext cx="5647501" cy="576002"/>
          </a:xfrm>
          <a:prstGeom prst="rect">
            <a:avLst/>
          </a:prstGeom>
        </p:spPr>
        <p:txBody>
          <a:bodyPr/>
          <a:lstStyle>
            <a:lvl1pPr>
              <a:defRPr sz="3000"/>
            </a:lvl1pPr>
          </a:lstStyle>
          <a:p>
            <a:pPr/>
            <a:r>
              <a:t>Title Text</a:t>
            </a:r>
          </a:p>
        </p:txBody>
      </p:sp>
      <p:sp>
        <p:nvSpPr>
          <p:cNvPr id="527" name="Body Level One…"/>
          <p:cNvSpPr txBox="1"/>
          <p:nvPr>
            <p:ph type="body" sz="quarter" idx="1"/>
          </p:nvPr>
        </p:nvSpPr>
        <p:spPr>
          <a:xfrm>
            <a:off x="503873" y="939924"/>
            <a:ext cx="3582901" cy="350702"/>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pic>
        <p:nvPicPr>
          <p:cNvPr id="528" name="Google Shape;307;p58" descr="Google Shape;307;p58"/>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bg>
      <p:bgPr>
        <a:solidFill>
          <a:schemeClr val="accent3">
            <a:lumOff val="44000"/>
          </a:schemeClr>
        </a:solidFill>
      </p:bgPr>
    </p:bg>
    <p:spTree>
      <p:nvGrpSpPr>
        <p:cNvPr id="1" name=""/>
        <p:cNvGrpSpPr/>
        <p:nvPr/>
      </p:nvGrpSpPr>
      <p:grpSpPr>
        <a:xfrm>
          <a:off x="0" y="0"/>
          <a:ext cx="0" cy="0"/>
          <a:chOff x="0" y="0"/>
          <a:chExt cx="0" cy="0"/>
        </a:xfrm>
      </p:grpSpPr>
      <p:sp>
        <p:nvSpPr>
          <p:cNvPr id="535" name="Body Level One…"/>
          <p:cNvSpPr txBox="1"/>
          <p:nvPr>
            <p:ph type="body" sz="quarter" idx="1"/>
          </p:nvPr>
        </p:nvSpPr>
        <p:spPr>
          <a:xfrm>
            <a:off x="311699" y="4230575"/>
            <a:ext cx="5998802" cy="605101"/>
          </a:xfrm>
          <a:prstGeom prst="rect">
            <a:avLst/>
          </a:prstGeom>
        </p:spPr>
        <p:txBody>
          <a:bodyPr anchor="ctr">
            <a:normAutofit fontScale="100000" lnSpcReduction="0"/>
          </a:bodyPr>
          <a:lstStyle>
            <a:lvl1pPr marL="228600" indent="0">
              <a:lnSpc>
                <a:spcPct val="100000"/>
              </a:lnSpc>
              <a:buClrTx/>
              <a:buSzTx/>
              <a:buFontTx/>
              <a:buNone/>
              <a:defRPr b="1">
                <a:solidFill>
                  <a:srgbClr val="1F1F50"/>
                </a:solidFill>
              </a:defRPr>
            </a:lvl1pPr>
            <a:lvl2pPr>
              <a:lnSpc>
                <a:spcPct val="100000"/>
              </a:lnSpc>
              <a:buClrTx/>
              <a:buFontTx/>
              <a:defRPr b="1">
                <a:solidFill>
                  <a:srgbClr val="1F1F50"/>
                </a:solidFill>
              </a:defRPr>
            </a:lvl2pPr>
            <a:lvl3pPr>
              <a:lnSpc>
                <a:spcPct val="100000"/>
              </a:lnSpc>
              <a:buClrTx/>
              <a:buFontTx/>
              <a:defRPr b="1">
                <a:solidFill>
                  <a:srgbClr val="1F1F50"/>
                </a:solidFill>
              </a:defRPr>
            </a:lvl3pPr>
            <a:lvl4pPr>
              <a:lnSpc>
                <a:spcPct val="100000"/>
              </a:lnSpc>
              <a:buClrTx/>
              <a:buFontTx/>
              <a:defRPr b="1">
                <a:solidFill>
                  <a:srgbClr val="1F1F50"/>
                </a:solidFill>
              </a:defRPr>
            </a:lvl4pPr>
            <a:lvl5pPr>
              <a:lnSpc>
                <a:spcPct val="100000"/>
              </a:lnSpc>
              <a:buClrTx/>
              <a:buFontTx/>
              <a:defRPr b="1">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536" name="Google Shape;310;p59" descr="Google Shape;310;p59"/>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537" name="Google Shape;311;p59"/>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538"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539" name="Google Shape;313;p59" descr="Google Shape;313;p59"/>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_1">
    <p:bg>
      <p:bgPr>
        <a:solidFill>
          <a:schemeClr val="accent3">
            <a:lumOff val="44000"/>
          </a:schemeClr>
        </a:solidFill>
      </p:bgPr>
    </p:bg>
    <p:spTree>
      <p:nvGrpSpPr>
        <p:cNvPr id="1" name=""/>
        <p:cNvGrpSpPr/>
        <p:nvPr/>
      </p:nvGrpSpPr>
      <p:grpSpPr>
        <a:xfrm>
          <a:off x="0" y="0"/>
          <a:ext cx="0" cy="0"/>
          <a:chOff x="0" y="0"/>
          <a:chExt cx="0" cy="0"/>
        </a:xfrm>
      </p:grpSpPr>
      <p:pic>
        <p:nvPicPr>
          <p:cNvPr id="546" name="Google Shape;315;p60" descr="Google Shape;315;p60"/>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547" name="Google Shape;316;p60"/>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548"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549" name="Google Shape;318;p60" descr="Google Shape;318;p60"/>
          <p:cNvPicPr>
            <a:picLocks noChangeAspect="1"/>
          </p:cNvPicPr>
          <p:nvPr/>
        </p:nvPicPr>
        <p:blipFill>
          <a:blip r:embed="rId3">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bg>
      <p:bgPr>
        <a:solidFill>
          <a:schemeClr val="accent3">
            <a:lumOff val="44000"/>
          </a:schemeClr>
        </a:solidFill>
      </p:bgPr>
    </p:bg>
    <p:spTree>
      <p:nvGrpSpPr>
        <p:cNvPr id="1" name=""/>
        <p:cNvGrpSpPr/>
        <p:nvPr/>
      </p:nvGrpSpPr>
      <p:grpSpPr>
        <a:xfrm>
          <a:off x="0" y="0"/>
          <a:ext cx="0" cy="0"/>
          <a:chOff x="0" y="0"/>
          <a:chExt cx="0" cy="0"/>
        </a:xfrm>
      </p:grpSpPr>
      <p:pic>
        <p:nvPicPr>
          <p:cNvPr id="48" name="Google Shape;23;p17" descr="Google Shape;23;p17"/>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49" name="Google Shape;24;p17"/>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5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51" name="Title Text"/>
          <p:cNvSpPr txBox="1"/>
          <p:nvPr>
            <p:ph type="title"/>
          </p:nvPr>
        </p:nvSpPr>
        <p:spPr>
          <a:xfrm>
            <a:off x="3720884" y="229549"/>
            <a:ext cx="5283601" cy="576002"/>
          </a:xfrm>
          <a:prstGeom prst="rect">
            <a:avLst/>
          </a:prstGeom>
        </p:spPr>
        <p:txBody>
          <a:bodyPr/>
          <a:lstStyle>
            <a:lvl1pPr>
              <a:defRPr sz="3000">
                <a:solidFill>
                  <a:srgbClr val="1F1F50"/>
                </a:solidFill>
              </a:defRPr>
            </a:lvl1pPr>
          </a:lstStyle>
          <a:p>
            <a:pPr/>
            <a:r>
              <a:t>Title Text</a:t>
            </a:r>
          </a:p>
        </p:txBody>
      </p:sp>
      <p:sp>
        <p:nvSpPr>
          <p:cNvPr id="52" name="Body Level One…"/>
          <p:cNvSpPr txBox="1"/>
          <p:nvPr>
            <p:ph type="body" sz="quarter" idx="1"/>
          </p:nvPr>
        </p:nvSpPr>
        <p:spPr>
          <a:xfrm>
            <a:off x="3730147" y="787524"/>
            <a:ext cx="41511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Google Shape;28;p17"/>
          <p:cNvSpPr txBox="1"/>
          <p:nvPr>
            <p:ph type="body" sz="half" idx="21"/>
          </p:nvPr>
        </p:nvSpPr>
        <p:spPr>
          <a:xfrm>
            <a:off x="3739150" y="1303849"/>
            <a:ext cx="5161501" cy="3394502"/>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chemeClr val="accent3">
            <a:lumOff val="44000"/>
          </a:schemeClr>
        </a:solidFill>
      </p:bgPr>
    </p:bg>
    <p:spTree>
      <p:nvGrpSpPr>
        <p:cNvPr id="1" name=""/>
        <p:cNvGrpSpPr/>
        <p:nvPr/>
      </p:nvGrpSpPr>
      <p:grpSpPr>
        <a:xfrm>
          <a:off x="0" y="0"/>
          <a:ext cx="0" cy="0"/>
          <a:chOff x="0" y="0"/>
          <a:chExt cx="0" cy="0"/>
        </a:xfrm>
      </p:grpSpPr>
      <p:sp>
        <p:nvSpPr>
          <p:cNvPr id="556"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557" name="Google Shape;321;p61" descr="Google Shape;321;p61"/>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
    <p:bg>
      <p:bgPr>
        <a:solidFill>
          <a:schemeClr val="accent3">
            <a:lumOff val="44000"/>
          </a:schemeClr>
        </a:solidFill>
      </p:bgPr>
    </p:bg>
    <p:spTree>
      <p:nvGrpSpPr>
        <p:cNvPr id="1" name=""/>
        <p:cNvGrpSpPr/>
        <p:nvPr/>
      </p:nvGrpSpPr>
      <p:grpSpPr>
        <a:xfrm>
          <a:off x="0" y="0"/>
          <a:ext cx="0" cy="0"/>
          <a:chOff x="0" y="0"/>
          <a:chExt cx="0" cy="0"/>
        </a:xfrm>
      </p:grpSpPr>
      <p:sp>
        <p:nvSpPr>
          <p:cNvPr id="564"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565" name="Google Shape;324;p62" descr="Google Shape;324;p62"/>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9">
    <p:bg>
      <p:bgPr>
        <a:solidFill>
          <a:schemeClr val="accent3">
            <a:lumOff val="44000"/>
          </a:schemeClr>
        </a:solidFill>
      </p:bgPr>
    </p:bg>
    <p:spTree>
      <p:nvGrpSpPr>
        <p:cNvPr id="1" name=""/>
        <p:cNvGrpSpPr/>
        <p:nvPr/>
      </p:nvGrpSpPr>
      <p:grpSpPr>
        <a:xfrm>
          <a:off x="0" y="0"/>
          <a:ext cx="0" cy="0"/>
          <a:chOff x="0" y="0"/>
          <a:chExt cx="0" cy="0"/>
        </a:xfrm>
      </p:grpSpPr>
      <p:sp>
        <p:nvSpPr>
          <p:cNvPr id="572"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573" name="Google Shape;327;p63" descr="Google Shape;327;p63"/>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9_1">
    <p:bg>
      <p:bgPr>
        <a:solidFill>
          <a:schemeClr val="accent3">
            <a:lumOff val="44000"/>
          </a:schemeClr>
        </a:solidFill>
      </p:bgPr>
    </p:bg>
    <p:spTree>
      <p:nvGrpSpPr>
        <p:cNvPr id="1" name=""/>
        <p:cNvGrpSpPr/>
        <p:nvPr/>
      </p:nvGrpSpPr>
      <p:grpSpPr>
        <a:xfrm>
          <a:off x="0" y="0"/>
          <a:ext cx="0" cy="0"/>
          <a:chOff x="0" y="0"/>
          <a:chExt cx="0" cy="0"/>
        </a:xfrm>
      </p:grpSpPr>
      <p:sp>
        <p:nvSpPr>
          <p:cNvPr id="58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581" name="Google Shape;330;p64" descr="Google Shape;330;p64"/>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
    <p:bg>
      <p:bgPr>
        <a:solidFill>
          <a:schemeClr val="accent3">
            <a:lumOff val="44000"/>
          </a:schemeClr>
        </a:solidFill>
      </p:bgPr>
    </p:bg>
    <p:spTree>
      <p:nvGrpSpPr>
        <p:cNvPr id="1" name=""/>
        <p:cNvGrpSpPr/>
        <p:nvPr/>
      </p:nvGrpSpPr>
      <p:grpSpPr>
        <a:xfrm>
          <a:off x="0" y="0"/>
          <a:ext cx="0" cy="0"/>
          <a:chOff x="0" y="0"/>
          <a:chExt cx="0" cy="0"/>
        </a:xfrm>
      </p:grpSpPr>
      <p:sp>
        <p:nvSpPr>
          <p:cNvPr id="588"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pic>
        <p:nvPicPr>
          <p:cNvPr id="589" name="Google Shape;333;p65" descr="Google Shape;333;p65"/>
          <p:cNvPicPr>
            <a:picLocks noChangeAspect="1"/>
          </p:cNvPicPr>
          <p:nvPr/>
        </p:nvPicPr>
        <p:blipFill>
          <a:blip r:embed="rId2">
            <a:extLst/>
          </a:blip>
          <a:stretch>
            <a:fillRect/>
          </a:stretch>
        </p:blipFill>
        <p:spPr>
          <a:xfrm>
            <a:off x="755" y="4938457"/>
            <a:ext cx="9143243" cy="201152"/>
          </a:xfrm>
          <a:prstGeom prst="rect">
            <a:avLst/>
          </a:prstGeom>
          <a:ln w="12700">
            <a:miter lim="400000"/>
          </a:ln>
        </p:spPr>
      </p:pic>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
    <p:bg>
      <p:bgPr>
        <a:solidFill>
          <a:schemeClr val="accent3">
            <a:lumOff val="44000"/>
          </a:schemeClr>
        </a:solidFill>
      </p:bgPr>
    </p:bg>
    <p:spTree>
      <p:nvGrpSpPr>
        <p:cNvPr id="1" name=""/>
        <p:cNvGrpSpPr/>
        <p:nvPr/>
      </p:nvGrpSpPr>
      <p:grpSpPr>
        <a:xfrm>
          <a:off x="0" y="0"/>
          <a:ext cx="0" cy="0"/>
          <a:chOff x="0" y="0"/>
          <a:chExt cx="0" cy="0"/>
        </a:xfrm>
      </p:grpSpPr>
      <p:pic>
        <p:nvPicPr>
          <p:cNvPr id="60" name="Google Shape;30;p18" descr="Google Shape;30;p18"/>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61" name="Google Shape;31;p18"/>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62"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63" name="Title Text"/>
          <p:cNvSpPr txBox="1"/>
          <p:nvPr>
            <p:ph type="title"/>
          </p:nvPr>
        </p:nvSpPr>
        <p:spPr>
          <a:xfrm>
            <a:off x="494624" y="229549"/>
            <a:ext cx="4900502" cy="576002"/>
          </a:xfrm>
          <a:prstGeom prst="rect">
            <a:avLst/>
          </a:prstGeom>
        </p:spPr>
        <p:txBody>
          <a:bodyPr/>
          <a:lstStyle>
            <a:lvl1pPr>
              <a:defRPr sz="3000">
                <a:solidFill>
                  <a:srgbClr val="1F1F50"/>
                </a:solidFill>
              </a:defRPr>
            </a:lvl1pPr>
          </a:lstStyle>
          <a:p>
            <a:pPr/>
            <a:r>
              <a:t>Title Text</a:t>
            </a:r>
          </a:p>
        </p:txBody>
      </p:sp>
      <p:sp>
        <p:nvSpPr>
          <p:cNvPr id="64" name="Body Level One…"/>
          <p:cNvSpPr txBox="1"/>
          <p:nvPr>
            <p:ph type="body" sz="quarter" idx="1"/>
          </p:nvPr>
        </p:nvSpPr>
        <p:spPr>
          <a:xfrm>
            <a:off x="503875" y="787524"/>
            <a:ext cx="4891200"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65" name="Google Shape;35;p18"/>
          <p:cNvSpPr txBox="1"/>
          <p:nvPr>
            <p:ph type="body" sz="half" idx="21"/>
          </p:nvPr>
        </p:nvSpPr>
        <p:spPr>
          <a:xfrm>
            <a:off x="512874" y="1456249"/>
            <a:ext cx="4831802" cy="3394502"/>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bg>
      <p:bgPr>
        <a:solidFill>
          <a:schemeClr val="accent3">
            <a:lumOff val="44000"/>
          </a:schemeClr>
        </a:solidFill>
      </p:bgPr>
    </p:bg>
    <p:spTree>
      <p:nvGrpSpPr>
        <p:cNvPr id="1" name=""/>
        <p:cNvGrpSpPr/>
        <p:nvPr/>
      </p:nvGrpSpPr>
      <p:grpSpPr>
        <a:xfrm>
          <a:off x="0" y="0"/>
          <a:ext cx="0" cy="0"/>
          <a:chOff x="0" y="0"/>
          <a:chExt cx="0" cy="0"/>
        </a:xfrm>
      </p:grpSpPr>
      <p:sp>
        <p:nvSpPr>
          <p:cNvPr id="72"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73" name="Body Level One…"/>
          <p:cNvSpPr txBox="1"/>
          <p:nvPr>
            <p:ph type="body" sz="quarter" idx="1"/>
          </p:nvPr>
        </p:nvSpPr>
        <p:spPr>
          <a:xfrm>
            <a:off x="491800" y="1128749"/>
            <a:ext cx="3553201" cy="4428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74" name="Google Shape;39;p19" descr="Google Shape;39;p19"/>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75" name="Google Shape;40;p19"/>
          <p:cNvSpPr txBox="1"/>
          <p:nvPr>
            <p:ph type="body" sz="half" idx="21"/>
          </p:nvPr>
        </p:nvSpPr>
        <p:spPr>
          <a:xfrm>
            <a:off x="497525" y="1679525"/>
            <a:ext cx="3714001" cy="3041101"/>
          </a:xfrm>
          <a:prstGeom prst="rect">
            <a:avLst/>
          </a:prstGeom>
        </p:spPr>
        <p:txBody>
          <a:bodyPr>
            <a:normAutofit fontScale="100000" lnSpcReduction="0"/>
          </a:bodyPr>
          <a:lstStyle/>
          <a:p>
            <a:pPr indent="-317500">
              <a:buSzPts val="1400"/>
              <a:defRPr sz="1400"/>
            </a:pPr>
          </a:p>
        </p:txBody>
      </p:sp>
      <p:sp>
        <p:nvSpPr>
          <p:cNvPr id="76" name="Google Shape;41;p19"/>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7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78" name="Google Shape;44;p19"/>
          <p:cNvSpPr txBox="1"/>
          <p:nvPr>
            <p:ph type="body" sz="half" idx="22"/>
          </p:nvPr>
        </p:nvSpPr>
        <p:spPr>
          <a:xfrm>
            <a:off x="4867374" y="1679525"/>
            <a:ext cx="3714002" cy="3041101"/>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
    <p:bg>
      <p:bgPr>
        <a:solidFill>
          <a:schemeClr val="accent3">
            <a:lumOff val="44000"/>
          </a:schemeClr>
        </a:solidFill>
      </p:bgPr>
    </p:bg>
    <p:spTree>
      <p:nvGrpSpPr>
        <p:cNvPr id="1" name=""/>
        <p:cNvGrpSpPr/>
        <p:nvPr/>
      </p:nvGrpSpPr>
      <p:grpSpPr>
        <a:xfrm>
          <a:off x="0" y="0"/>
          <a:ext cx="0" cy="0"/>
          <a:chOff x="0" y="0"/>
          <a:chExt cx="0" cy="0"/>
        </a:xfrm>
      </p:grpSpPr>
      <p:sp>
        <p:nvSpPr>
          <p:cNvPr id="85"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86" name="Body Level One…"/>
          <p:cNvSpPr txBox="1"/>
          <p:nvPr>
            <p:ph type="body" sz="quarter" idx="1"/>
          </p:nvPr>
        </p:nvSpPr>
        <p:spPr>
          <a:xfrm>
            <a:off x="491800" y="1128749"/>
            <a:ext cx="2396701" cy="4428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87" name="Google Shape;48;p20" descr="Google Shape;48;p20"/>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88" name="Google Shape;49;p20"/>
          <p:cNvSpPr txBox="1"/>
          <p:nvPr>
            <p:ph type="body" sz="quarter" idx="21"/>
          </p:nvPr>
        </p:nvSpPr>
        <p:spPr>
          <a:xfrm>
            <a:off x="495225" y="1661724"/>
            <a:ext cx="2393701" cy="3101401"/>
          </a:xfrm>
          <a:prstGeom prst="rect">
            <a:avLst/>
          </a:prstGeom>
        </p:spPr>
        <p:txBody>
          <a:bodyPr>
            <a:normAutofit fontScale="100000" lnSpcReduction="0"/>
          </a:bodyPr>
          <a:lstStyle/>
          <a:p>
            <a:pPr indent="-317500">
              <a:buSzPts val="1400"/>
              <a:defRPr sz="1400"/>
            </a:pPr>
          </a:p>
        </p:txBody>
      </p:sp>
      <p:sp>
        <p:nvSpPr>
          <p:cNvPr id="89" name="Google Shape;50;p20"/>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9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91" name="Google Shape;53;p20"/>
          <p:cNvSpPr txBox="1"/>
          <p:nvPr>
            <p:ph type="body" sz="quarter" idx="22"/>
          </p:nvPr>
        </p:nvSpPr>
        <p:spPr>
          <a:xfrm>
            <a:off x="6343200" y="1661724"/>
            <a:ext cx="2393701" cy="3101401"/>
          </a:xfrm>
          <a:prstGeom prst="rect">
            <a:avLst/>
          </a:prstGeom>
        </p:spPr>
        <p:txBody>
          <a:bodyPr>
            <a:normAutofit fontScale="100000" lnSpcReduction="0"/>
          </a:bodyPr>
          <a:lstStyle/>
          <a:p>
            <a:pPr indent="-317500">
              <a:buSzPts val="1400"/>
              <a:defRPr sz="1400"/>
            </a:pPr>
          </a:p>
        </p:txBody>
      </p:sp>
      <p:sp>
        <p:nvSpPr>
          <p:cNvPr id="92" name="Google Shape;55;p20"/>
          <p:cNvSpPr txBox="1"/>
          <p:nvPr>
            <p:ph type="body" sz="quarter" idx="23"/>
          </p:nvPr>
        </p:nvSpPr>
        <p:spPr>
          <a:xfrm>
            <a:off x="3420924" y="1661724"/>
            <a:ext cx="2393701" cy="3101401"/>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_1">
    <p:bg>
      <p:bgPr>
        <a:solidFill>
          <a:schemeClr val="accent3">
            <a:lumOff val="44000"/>
          </a:schemeClr>
        </a:solidFill>
      </p:bgPr>
    </p:bg>
    <p:spTree>
      <p:nvGrpSpPr>
        <p:cNvPr id="1" name=""/>
        <p:cNvGrpSpPr/>
        <p:nvPr/>
      </p:nvGrpSpPr>
      <p:grpSpPr>
        <a:xfrm>
          <a:off x="0" y="0"/>
          <a:ext cx="0" cy="0"/>
          <a:chOff x="0" y="0"/>
          <a:chExt cx="0" cy="0"/>
        </a:xfrm>
      </p:grpSpPr>
      <p:sp>
        <p:nvSpPr>
          <p:cNvPr id="99" name="Body Level One…"/>
          <p:cNvSpPr txBox="1"/>
          <p:nvPr>
            <p:ph type="body" sz="quarter" idx="1"/>
          </p:nvPr>
        </p:nvSpPr>
        <p:spPr>
          <a:xfrm>
            <a:off x="122175" y="2491890"/>
            <a:ext cx="2835001" cy="442801"/>
          </a:xfrm>
          <a:prstGeom prst="rect">
            <a:avLst/>
          </a:prstGeom>
        </p:spPr>
        <p:txBody>
          <a:bodyPr>
            <a:normAutofit fontScale="100000" lnSpcReduction="0"/>
          </a:bodyPr>
          <a:lstStyle>
            <a:lvl1pPr marL="342900" indent="-228600">
              <a:buClrTx/>
              <a:buSzTx/>
              <a:buFontTx/>
              <a:buNone/>
              <a:defRPr b="1" sz="1600">
                <a:solidFill>
                  <a:srgbClr val="0A1852"/>
                </a:solidFill>
              </a:defRPr>
            </a:lvl1pPr>
            <a:lvl2pPr marL="342900" indent="254000">
              <a:buClrTx/>
              <a:buSzTx/>
              <a:buFontTx/>
              <a:buNone/>
              <a:defRPr b="1" sz="1600">
                <a:solidFill>
                  <a:srgbClr val="0A1852"/>
                </a:solidFill>
              </a:defRPr>
            </a:lvl2pPr>
            <a:lvl3pPr marL="342900" indent="711200">
              <a:buClrTx/>
              <a:buSzTx/>
              <a:buFontTx/>
              <a:buNone/>
              <a:defRPr b="1" sz="1600">
                <a:solidFill>
                  <a:srgbClr val="0A1852"/>
                </a:solidFill>
              </a:defRPr>
            </a:lvl3pPr>
            <a:lvl4pPr marL="342900" indent="1168400">
              <a:buClrTx/>
              <a:buSzTx/>
              <a:buFontTx/>
              <a:buNone/>
              <a:defRPr b="1" sz="1600">
                <a:solidFill>
                  <a:srgbClr val="0A1852"/>
                </a:solidFill>
              </a:defRPr>
            </a:lvl4pPr>
            <a:lvl5pPr marL="342900" indent="1625600">
              <a:buClrTx/>
              <a:buSzTx/>
              <a:buFontTx/>
              <a:buNone/>
              <a:defRPr b="1" sz="1600">
                <a:solidFill>
                  <a:srgbClr val="0A1852"/>
                </a:solidFill>
              </a:defRPr>
            </a:lvl5pPr>
          </a:lstStyle>
          <a:p>
            <a:pPr/>
            <a:r>
              <a:t>Body Level One</a:t>
            </a:r>
          </a:p>
          <a:p>
            <a:pPr lvl="1"/>
            <a:r>
              <a:t>Body Level Two</a:t>
            </a:r>
          </a:p>
          <a:p>
            <a:pPr lvl="2"/>
            <a:r>
              <a:t>Body Level Three</a:t>
            </a:r>
          </a:p>
          <a:p>
            <a:pPr lvl="3"/>
            <a:r>
              <a:t>Body Level Four</a:t>
            </a:r>
          </a:p>
          <a:p>
            <a:pPr lvl="4"/>
            <a:r>
              <a:t>Body Level Five</a:t>
            </a:r>
          </a:p>
        </p:txBody>
      </p:sp>
      <p:pic>
        <p:nvPicPr>
          <p:cNvPr id="100" name="Google Shape;58;p21" descr="Google Shape;58;p21"/>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01" name="Google Shape;59;p21"/>
          <p:cNvSpPr txBox="1"/>
          <p:nvPr>
            <p:ph type="body" sz="quarter" idx="21"/>
          </p:nvPr>
        </p:nvSpPr>
        <p:spPr>
          <a:xfrm>
            <a:off x="124299" y="2834551"/>
            <a:ext cx="2802902" cy="1982700"/>
          </a:xfrm>
          <a:prstGeom prst="rect">
            <a:avLst/>
          </a:prstGeom>
        </p:spPr>
        <p:txBody>
          <a:bodyPr>
            <a:normAutofit fontScale="100000" lnSpcReduction="0"/>
          </a:bodyPr>
          <a:lstStyle/>
          <a:p>
            <a:pPr indent="-317500">
              <a:buSzPts val="1400"/>
              <a:defRPr sz="1400"/>
            </a:pPr>
          </a:p>
        </p:txBody>
      </p:sp>
      <p:sp>
        <p:nvSpPr>
          <p:cNvPr id="102" name="Google Shape;60;p21"/>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03"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104" name="Google Shape;64;p21"/>
          <p:cNvSpPr txBox="1"/>
          <p:nvPr>
            <p:ph type="body" sz="quarter" idx="22"/>
          </p:nvPr>
        </p:nvSpPr>
        <p:spPr>
          <a:xfrm>
            <a:off x="3171667" y="2834577"/>
            <a:ext cx="2802901" cy="1982700"/>
          </a:xfrm>
          <a:prstGeom prst="rect">
            <a:avLst/>
          </a:prstGeom>
        </p:spPr>
        <p:txBody>
          <a:bodyPr>
            <a:normAutofit fontScale="100000" lnSpcReduction="0"/>
          </a:bodyPr>
          <a:lstStyle/>
          <a:p>
            <a:pPr indent="-317500">
              <a:buSzPts val="1400"/>
              <a:defRPr sz="1400"/>
            </a:pPr>
          </a:p>
        </p:txBody>
      </p:sp>
      <p:sp>
        <p:nvSpPr>
          <p:cNvPr id="105" name="Google Shape;67;p21"/>
          <p:cNvSpPr txBox="1"/>
          <p:nvPr>
            <p:ph type="body" sz="quarter" idx="23"/>
          </p:nvPr>
        </p:nvSpPr>
        <p:spPr>
          <a:xfrm>
            <a:off x="6249120" y="2820574"/>
            <a:ext cx="2802901" cy="1982700"/>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F1F50"/>
        </a:solidFill>
      </p:bgPr>
    </p:bg>
    <p:spTree>
      <p:nvGrpSpPr>
        <p:cNvPr id="1" name=""/>
        <p:cNvGrpSpPr/>
        <p:nvPr/>
      </p:nvGrpSpPr>
      <p:grpSpPr>
        <a:xfrm>
          <a:off x="0" y="0"/>
          <a:ext cx="0" cy="0"/>
          <a:chOff x="0" y="0"/>
          <a:chExt cx="0" cy="0"/>
        </a:xfrm>
      </p:grpSpPr>
      <p:sp>
        <p:nvSpPr>
          <p:cNvPr id="2" name="Title Text"/>
          <p:cNvSpPr txBox="1"/>
          <p:nvPr>
            <p:ph type="title"/>
          </p:nvPr>
        </p:nvSpPr>
        <p:spPr>
          <a:xfrm>
            <a:off x="338274" y="2602725"/>
            <a:ext cx="8649301" cy="8274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9pPr>
    </p:titleStyle>
    <p:bodyStyle>
      <a:lvl1pPr marL="457200" marR="0" indent="-342900"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1pPr>
      <a:lvl2pPr marL="10051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2pPr>
      <a:lvl3pPr marL="14623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3pPr>
      <a:lvl4pPr marL="19195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4pPr>
      <a:lvl5pPr marL="23767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5pPr>
      <a:lvl6pPr marL="28339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6pPr>
      <a:lvl7pPr marL="32911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7pPr>
      <a:lvl8pPr marL="37483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8pPr>
      <a:lvl9pPr marL="42055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98" name="Google Shape;338;p1"/>
          <p:cNvSpPr txBox="1"/>
          <p:nvPr>
            <p:ph type="title"/>
          </p:nvPr>
        </p:nvSpPr>
        <p:spPr>
          <a:xfrm>
            <a:off x="117230" y="1839485"/>
            <a:ext cx="7875373" cy="398751"/>
          </a:xfrm>
          <a:prstGeom prst="rect">
            <a:avLst/>
          </a:prstGeom>
        </p:spPr>
        <p:txBody>
          <a:bodyPr/>
          <a:lstStyle>
            <a:lvl1pPr defTabSz="448055">
              <a:defRPr sz="1421">
                <a:solidFill>
                  <a:schemeClr val="accent3">
                    <a:lumOff val="44000"/>
                  </a:schemeClr>
                </a:solidFill>
                <a:latin typeface="Trebuchet MS"/>
                <a:ea typeface="Trebuchet MS"/>
                <a:cs typeface="Trebuchet MS"/>
                <a:sym typeface="Trebuchet MS"/>
              </a:defRPr>
            </a:lvl1pPr>
          </a:lstStyle>
          <a:p>
            <a:pPr/>
            <a:r>
              <a:t>Bank of Baroda Hackathon - 2022                       </a:t>
            </a:r>
          </a:p>
        </p:txBody>
      </p:sp>
      <p:sp>
        <p:nvSpPr>
          <p:cNvPr id="599" name="Google Shape;339;p1"/>
          <p:cNvSpPr txBox="1"/>
          <p:nvPr/>
        </p:nvSpPr>
        <p:spPr>
          <a:xfrm>
            <a:off x="108213" y="2080115"/>
            <a:ext cx="6192300" cy="601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2900">
                <a:solidFill>
                  <a:schemeClr val="accent3">
                    <a:lumOff val="44000"/>
                  </a:schemeClr>
                </a:solidFill>
                <a:latin typeface="Trebuchet MS"/>
                <a:ea typeface="Trebuchet MS"/>
                <a:cs typeface="Trebuchet MS"/>
                <a:sym typeface="Trebuchet MS"/>
              </a:defRPr>
            </a:lvl1pPr>
          </a:lstStyle>
          <a:p>
            <a:pPr/>
            <a:r>
              <a:t>Your Team Name : God’s Eye</a:t>
            </a:r>
          </a:p>
        </p:txBody>
      </p:sp>
      <p:sp>
        <p:nvSpPr>
          <p:cNvPr id="600" name="Google Shape;340;p1"/>
          <p:cNvSpPr txBox="1"/>
          <p:nvPr/>
        </p:nvSpPr>
        <p:spPr>
          <a:xfrm>
            <a:off x="158561" y="2992500"/>
            <a:ext cx="4559102"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50000"/>
              </a:lnSpc>
              <a:defRPr sz="1700">
                <a:solidFill>
                  <a:schemeClr val="accent3">
                    <a:lumOff val="44000"/>
                  </a:schemeClr>
                </a:solidFill>
                <a:latin typeface="Trebuchet MS"/>
                <a:ea typeface="Trebuchet MS"/>
                <a:cs typeface="Trebuchet MS"/>
                <a:sym typeface="Trebuchet MS"/>
              </a:defRPr>
            </a:pPr>
            <a:r>
              <a:t>Your team bio : </a:t>
            </a:r>
          </a:p>
          <a:p>
            <a:pPr>
              <a:lnSpc>
                <a:spcPct val="150000"/>
              </a:lnSpc>
              <a:spcBef>
                <a:spcPts val="1600"/>
              </a:spcBef>
              <a:defRPr sz="1200">
                <a:solidFill>
                  <a:schemeClr val="accent3">
                    <a:lumOff val="44000"/>
                  </a:schemeClr>
                </a:solidFill>
                <a:latin typeface="Trebuchet MS"/>
                <a:ea typeface="Trebuchet MS"/>
                <a:cs typeface="Trebuchet MS"/>
                <a:sym typeface="Trebuchet MS"/>
              </a:defRPr>
            </a:pPr>
            <a:r>
              <a:t>Date : 20th September, 2022</a:t>
            </a:r>
          </a:p>
        </p:txBody>
      </p:sp>
      <p:pic>
        <p:nvPicPr>
          <p:cNvPr id="601" name="Google Shape;341;p1" descr="Google Shape;341;p1"/>
          <p:cNvPicPr>
            <a:picLocks noChangeAspect="1"/>
          </p:cNvPicPr>
          <p:nvPr/>
        </p:nvPicPr>
        <p:blipFill>
          <a:blip r:embed="rId3">
            <a:extLst/>
          </a:blip>
          <a:stretch>
            <a:fillRect/>
          </a:stretch>
        </p:blipFill>
        <p:spPr>
          <a:xfrm>
            <a:off x="6807450" y="270349"/>
            <a:ext cx="2235229" cy="738902"/>
          </a:xfrm>
          <a:prstGeom prst="rect">
            <a:avLst/>
          </a:prstGeom>
          <a:ln w="12700">
            <a:miter lim="400000"/>
          </a:ln>
        </p:spPr>
      </p:pic>
      <p:sp>
        <p:nvSpPr>
          <p:cNvPr id="602" name="Google Shape;342;p1"/>
          <p:cNvSpPr txBox="1"/>
          <p:nvPr/>
        </p:nvSpPr>
        <p:spPr>
          <a:xfrm>
            <a:off x="6807450" y="117574"/>
            <a:ext cx="23862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50000"/>
              </a:lnSpc>
              <a:defRPr>
                <a:latin typeface="Lato"/>
                <a:ea typeface="Lato"/>
                <a:cs typeface="Lato"/>
                <a:sym typeface="Lato"/>
              </a:defRPr>
            </a:lvl1pPr>
          </a:lstStyle>
          <a:p>
            <a:pPr/>
            <a:r>
              <a:t>Technology Partner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Google Shape;12;p11"/>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605" name="Google Shape;347;p2"/>
          <p:cNvSpPr txBox="1"/>
          <p:nvPr>
            <p:ph type="title"/>
          </p:nvPr>
        </p:nvSpPr>
        <p:spPr>
          <a:xfrm>
            <a:off x="305256" y="190900"/>
            <a:ext cx="8873282" cy="614651"/>
          </a:xfrm>
          <a:prstGeom prst="rect">
            <a:avLst/>
          </a:prstGeom>
        </p:spPr>
        <p:txBody>
          <a:bodyPr/>
          <a:lstStyle>
            <a:lvl1pPr defTabSz="438911">
              <a:defRPr sz="2784"/>
            </a:lvl1pPr>
          </a:lstStyle>
          <a:p>
            <a:pPr/>
            <a:r>
              <a:t>Problem Statement?</a:t>
            </a:r>
          </a:p>
        </p:txBody>
      </p:sp>
      <p:sp>
        <p:nvSpPr>
          <p:cNvPr id="606" name="Google Shape;348;p2"/>
          <p:cNvSpPr txBox="1"/>
          <p:nvPr/>
        </p:nvSpPr>
        <p:spPr>
          <a:xfrm>
            <a:off x="290299" y="938028"/>
            <a:ext cx="8238602" cy="665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600">
                <a:solidFill>
                  <a:srgbClr val="222222"/>
                </a:solidFill>
                <a:latin typeface="Lato"/>
                <a:ea typeface="Lato"/>
                <a:cs typeface="Lato"/>
                <a:sym typeface="Lato"/>
              </a:defRPr>
            </a:lvl1pPr>
          </a:lstStyle>
          <a:p>
            <a:pPr/>
            <a:r>
              <a:t>Why did you decide to solve this Problem statement?</a:t>
            </a:r>
          </a:p>
        </p:txBody>
      </p:sp>
      <p:sp>
        <p:nvSpPr>
          <p:cNvPr id="607" name="While many industries have already embraced the power of the Artificial Intelligence (AI), the financial services industry is beginning to understand how AI can take the industry to the next level with video-based business analytics.…"/>
          <p:cNvSpPr txBox="1"/>
          <p:nvPr/>
        </p:nvSpPr>
        <p:spPr>
          <a:xfrm>
            <a:off x="389949" y="1600200"/>
            <a:ext cx="8171143"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100000"/>
              <a:buChar char="•"/>
              <a:defRPr>
                <a:solidFill>
                  <a:srgbClr val="222222"/>
                </a:solidFill>
                <a:latin typeface="Lato"/>
                <a:ea typeface="Lato"/>
                <a:cs typeface="Lato"/>
                <a:sym typeface="Lato"/>
              </a:defRPr>
            </a:pPr>
            <a:r>
              <a:t>While many industries have already embraced the power of the Artificial Intelligence (AI), the financial services industry is beginning to understand how AI can take the industry to the next level with video-based business analytics. </a:t>
            </a:r>
          </a:p>
          <a:p>
            <a:pPr marL="140368" indent="-140368">
              <a:buSzPct val="100000"/>
              <a:buChar char="•"/>
              <a:defRPr>
                <a:solidFill>
                  <a:srgbClr val="222222"/>
                </a:solidFill>
                <a:latin typeface="Lato"/>
                <a:ea typeface="Lato"/>
                <a:cs typeface="Lato"/>
                <a:sym typeface="Lato"/>
              </a:defRPr>
            </a:pPr>
          </a:p>
          <a:p>
            <a:pPr marL="140368" indent="-140368">
              <a:buSzPct val="100000"/>
              <a:buChar char="•"/>
              <a:defRPr>
                <a:solidFill>
                  <a:srgbClr val="222222"/>
                </a:solidFill>
                <a:latin typeface="Lato"/>
                <a:ea typeface="Lato"/>
                <a:cs typeface="Lato"/>
                <a:sym typeface="Lato"/>
              </a:defRPr>
            </a:pPr>
            <a:r>
              <a:t>As the internet connected individuals all over the world, AI has the potential to connect all of the systems, equipment, and infrastructures that people use and rely on.</a:t>
            </a:r>
          </a:p>
          <a:p>
            <a:pPr marL="140368" indent="-140368">
              <a:buSzPct val="100000"/>
              <a:buChar char="•"/>
              <a:defRPr>
                <a:solidFill>
                  <a:srgbClr val="222222"/>
                </a:solidFill>
                <a:latin typeface="Lato"/>
                <a:ea typeface="Lato"/>
                <a:cs typeface="Lato"/>
                <a:sym typeface="Lato"/>
              </a:defRPr>
            </a:pPr>
          </a:p>
          <a:p>
            <a:pPr marL="140368" indent="-140368">
              <a:buSzPct val="100000"/>
              <a:buChar char="•"/>
              <a:defRPr>
                <a:solidFill>
                  <a:srgbClr val="222222"/>
                </a:solidFill>
                <a:latin typeface="Lato"/>
                <a:ea typeface="Lato"/>
                <a:cs typeface="Lato"/>
                <a:sym typeface="Lato"/>
              </a:defRPr>
            </a:pPr>
            <a:r>
              <a:t>Artificial intelligence is the future of banking because it harnesses the power of advanced data analytics to prevent fraud and improve compliance.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Google Shape;12;p11"/>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610" name="Google Shape;353;p3"/>
          <p:cNvSpPr txBox="1"/>
          <p:nvPr>
            <p:ph type="title"/>
          </p:nvPr>
        </p:nvSpPr>
        <p:spPr>
          <a:xfrm>
            <a:off x="289506" y="291086"/>
            <a:ext cx="9144001" cy="1239051"/>
          </a:xfrm>
          <a:prstGeom prst="rect">
            <a:avLst/>
          </a:prstGeom>
        </p:spPr>
        <p:txBody>
          <a:bodyPr/>
          <a:lstStyle>
            <a:lvl1pPr>
              <a:defRPr sz="2800">
                <a:solidFill>
                  <a:srgbClr val="222222"/>
                </a:solidFill>
              </a:defRPr>
            </a:lvl1pPr>
          </a:lstStyle>
          <a:p>
            <a:pPr/>
            <a:r>
              <a:t>User Segment &amp; Pain Points</a:t>
            </a:r>
          </a:p>
        </p:txBody>
      </p:sp>
      <p:sp>
        <p:nvSpPr>
          <p:cNvPr id="611" name="Google Shape;354;p3"/>
          <p:cNvSpPr txBox="1"/>
          <p:nvPr/>
        </p:nvSpPr>
        <p:spPr>
          <a:xfrm>
            <a:off x="319370" y="1058994"/>
            <a:ext cx="8238601" cy="3516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1000"/>
              </a:spcBef>
              <a:defRPr b="1">
                <a:solidFill>
                  <a:srgbClr val="222222"/>
                </a:solidFill>
                <a:latin typeface="Lato"/>
                <a:ea typeface="Lato"/>
                <a:cs typeface="Lato"/>
                <a:sym typeface="Lato"/>
              </a:defRPr>
            </a:pPr>
            <a:r>
              <a:t>Which user /advertiser segment would be early adopter of your product &amp; why?</a:t>
            </a:r>
          </a:p>
          <a:p>
            <a:pPr>
              <a:lnSpc>
                <a:spcPct val="115000"/>
              </a:lnSpc>
              <a:spcBef>
                <a:spcPts val="1000"/>
              </a:spcBef>
              <a:defRPr>
                <a:solidFill>
                  <a:srgbClr val="222222"/>
                </a:solidFill>
                <a:latin typeface="Lato"/>
                <a:ea typeface="Lato"/>
                <a:cs typeface="Lato"/>
                <a:sym typeface="Lato"/>
              </a:defRPr>
            </a:pPr>
            <a:r>
              <a:t>Having cameras was a feature and now has become a necessity. Having an understanding of who and where a person is inside a premises is important.</a:t>
            </a:r>
          </a:p>
          <a:p>
            <a:pPr>
              <a:lnSpc>
                <a:spcPct val="115000"/>
              </a:lnSpc>
              <a:spcBef>
                <a:spcPts val="1000"/>
              </a:spcBef>
              <a:defRPr>
                <a:solidFill>
                  <a:srgbClr val="222222"/>
                </a:solidFill>
                <a:latin typeface="Lato"/>
                <a:ea typeface="Lato"/>
                <a:cs typeface="Lato"/>
                <a:sym typeface="Lato"/>
              </a:defRPr>
            </a:pPr>
            <a:r>
              <a:t>Segments such as Banking sectors, Educational premises, Restricted areas, Military Zones, Corporates handling private data, Crowded public areas etc will be likely to adapt to our solution.</a:t>
            </a:r>
          </a:p>
          <a:p>
            <a:pPr>
              <a:lnSpc>
                <a:spcPct val="115000"/>
              </a:lnSpc>
              <a:spcBef>
                <a:spcPts val="1000"/>
              </a:spcBef>
              <a:defRPr>
                <a:solidFill>
                  <a:srgbClr val="222222"/>
                </a:solidFill>
                <a:latin typeface="Lato"/>
                <a:ea typeface="Lato"/>
                <a:cs typeface="Lato"/>
                <a:sym typeface="Lato"/>
              </a:defRPr>
            </a:pPr>
            <a:r>
              <a:t>Many “CCTV camera tampering” cases and unusual behaviour of people has led damage to intellectual property of government and private authorities</a:t>
            </a:r>
          </a:p>
          <a:p>
            <a:pPr>
              <a:lnSpc>
                <a:spcPct val="115000"/>
              </a:lnSpc>
              <a:spcBef>
                <a:spcPts val="1000"/>
              </a:spcBef>
              <a:defRPr>
                <a:solidFill>
                  <a:srgbClr val="222222"/>
                </a:solidFill>
                <a:latin typeface="Lato"/>
                <a:ea typeface="Lato"/>
                <a:cs typeface="Lato"/>
                <a:sym typeface="Lato"/>
              </a:defRPr>
            </a:pPr>
            <a:r>
              <a:t>God's Eye as an centralised automated AI solution with security incorporated, which will help all the sectors to keep track of humans, analyse the environment, secure the CCTV and provide details of the target scene.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Google Shape;12;p11"/>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614" name="Google Shape;359;p4"/>
          <p:cNvSpPr txBox="1"/>
          <p:nvPr/>
        </p:nvSpPr>
        <p:spPr>
          <a:xfrm>
            <a:off x="347744" y="1032633"/>
            <a:ext cx="82386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000"/>
              </a:spcBef>
              <a:defRPr b="1">
                <a:solidFill>
                  <a:srgbClr val="222222"/>
                </a:solidFill>
                <a:latin typeface="Lato"/>
                <a:ea typeface="Lato"/>
                <a:cs typeface="Lato"/>
                <a:sym typeface="Lato"/>
              </a:defRPr>
            </a:lvl1pPr>
          </a:lstStyle>
          <a:p>
            <a:pPr/>
            <a:r>
              <a:t>What are the alternatives/competitive products for the problem you are solving?</a:t>
            </a:r>
          </a:p>
        </p:txBody>
      </p:sp>
      <p:sp>
        <p:nvSpPr>
          <p:cNvPr id="615" name="Google Shape;360;p4"/>
          <p:cNvSpPr txBox="1"/>
          <p:nvPr>
            <p:ph type="title"/>
          </p:nvPr>
        </p:nvSpPr>
        <p:spPr>
          <a:xfrm>
            <a:off x="342228" y="229549"/>
            <a:ext cx="8162363" cy="1059269"/>
          </a:xfrm>
          <a:prstGeom prst="rect">
            <a:avLst/>
          </a:prstGeom>
        </p:spPr>
        <p:txBody>
          <a:bodyPr/>
          <a:lstStyle>
            <a:lvl1pPr>
              <a:defRPr sz="2700"/>
            </a:lvl1pPr>
          </a:lstStyle>
          <a:p>
            <a:pPr/>
            <a:r>
              <a:t>Pre-Requisite</a:t>
            </a:r>
          </a:p>
        </p:txBody>
      </p:sp>
      <p:sp>
        <p:nvSpPr>
          <p:cNvPr id="616" name="In contrasting to our proposed solution, there are various conventional alternatives.…"/>
          <p:cNvSpPr txBox="1"/>
          <p:nvPr/>
        </p:nvSpPr>
        <p:spPr>
          <a:xfrm>
            <a:off x="437024" y="1577671"/>
            <a:ext cx="8269951" cy="233489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115000"/>
              </a:lnSpc>
              <a:spcBef>
                <a:spcPts val="1000"/>
              </a:spcBef>
              <a:defRPr>
                <a:solidFill>
                  <a:srgbClr val="222222"/>
                </a:solidFill>
                <a:latin typeface="Lato"/>
                <a:ea typeface="Lato"/>
                <a:cs typeface="Lato"/>
                <a:sym typeface="Lato"/>
              </a:defRPr>
            </a:pPr>
            <a:r>
              <a:t>In contrasting to our proposed solution, there are various conventional alternatives. </a:t>
            </a:r>
          </a:p>
          <a:p>
            <a:pPr>
              <a:lnSpc>
                <a:spcPct val="115000"/>
              </a:lnSpc>
              <a:spcBef>
                <a:spcPts val="1000"/>
              </a:spcBef>
              <a:defRPr>
                <a:solidFill>
                  <a:srgbClr val="222222"/>
                </a:solidFill>
                <a:latin typeface="Lato"/>
                <a:ea typeface="Lato"/>
                <a:cs typeface="Lato"/>
                <a:sym typeface="Lato"/>
              </a:defRPr>
            </a:pPr>
            <a:r>
              <a:t>Specifically, people can be employed to perform the similar tasks proposed by our automated solution. However it highly ineffective and unreliable.</a:t>
            </a:r>
          </a:p>
          <a:p>
            <a:pPr>
              <a:lnSpc>
                <a:spcPct val="115000"/>
              </a:lnSpc>
              <a:spcBef>
                <a:spcPts val="1000"/>
              </a:spcBef>
              <a:defRPr>
                <a:solidFill>
                  <a:srgbClr val="222222"/>
                </a:solidFill>
                <a:latin typeface="Lato"/>
                <a:ea typeface="Lato"/>
                <a:cs typeface="Lato"/>
                <a:sym typeface="Lato"/>
              </a:defRPr>
            </a:pPr>
            <a:r>
              <a:t>Furthermore, there are numerous off-the-shelf video analytics solutions available, ranging from traditional security systems to more complicated scenarios such as smart home or healthcare applications. </a:t>
            </a:r>
          </a:p>
          <a:p>
            <a:pPr>
              <a:lnSpc>
                <a:spcPct val="115000"/>
              </a:lnSpc>
              <a:spcBef>
                <a:spcPts val="1000"/>
              </a:spcBef>
              <a:defRPr>
                <a:solidFill>
                  <a:srgbClr val="222222"/>
                </a:solidFill>
                <a:latin typeface="Lato"/>
                <a:ea typeface="Lato"/>
                <a:cs typeface="Lato"/>
                <a:sym typeface="Lato"/>
              </a:defRPr>
            </a:pPr>
            <a:r>
              <a:t>If one of these common solutions meets your use case, they may be an alternative for you. Be aware that, in general, some form of adaption or parameterization of the software is required, and these solutions only allow for limited customisation.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8" name="Google Shape;12;p11"/>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619" name="Google Shape;365;p5"/>
          <p:cNvSpPr txBox="1"/>
          <p:nvPr>
            <p:ph type="title"/>
          </p:nvPr>
        </p:nvSpPr>
        <p:spPr>
          <a:xfrm>
            <a:off x="225447" y="241463"/>
            <a:ext cx="8280001" cy="1094785"/>
          </a:xfrm>
          <a:prstGeom prst="rect">
            <a:avLst/>
          </a:prstGeom>
        </p:spPr>
        <p:txBody>
          <a:bodyPr/>
          <a:lstStyle>
            <a:lvl1pPr>
              <a:defRPr sz="2600">
                <a:solidFill>
                  <a:srgbClr val="4A4548"/>
                </a:solidFill>
              </a:defRPr>
            </a:lvl1pPr>
          </a:lstStyle>
          <a:p>
            <a:pPr/>
            <a:r>
              <a:t>Azure tools or resources</a:t>
            </a:r>
          </a:p>
        </p:txBody>
      </p:sp>
      <p:sp>
        <p:nvSpPr>
          <p:cNvPr id="620" name="Google Shape;366;p5"/>
          <p:cNvSpPr txBox="1"/>
          <p:nvPr/>
        </p:nvSpPr>
        <p:spPr>
          <a:xfrm>
            <a:off x="225447" y="1025046"/>
            <a:ext cx="8280001" cy="576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841247">
              <a:defRPr b="1" sz="1288">
                <a:solidFill>
                  <a:srgbClr val="4A4548"/>
                </a:solidFill>
                <a:latin typeface="Lato"/>
                <a:ea typeface="Lato"/>
                <a:cs typeface="Lato"/>
                <a:sym typeface="Lato"/>
              </a:defRPr>
            </a:lvl1pPr>
          </a:lstStyle>
          <a:p>
            <a:pPr/>
            <a:r>
              <a:t>Azure tools or resources which are likely to be used by you for the prototype, if your idea gets selected</a:t>
            </a:r>
          </a:p>
        </p:txBody>
      </p:sp>
      <p:sp>
        <p:nvSpPr>
          <p:cNvPr id="621" name="Google Shape;366;p5"/>
          <p:cNvSpPr txBox="1"/>
          <p:nvPr/>
        </p:nvSpPr>
        <p:spPr>
          <a:xfrm>
            <a:off x="225447" y="1514237"/>
            <a:ext cx="8635595" cy="320274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defRPr b="1">
                <a:solidFill>
                  <a:srgbClr val="4A4548"/>
                </a:solidFill>
                <a:latin typeface="Lato"/>
                <a:ea typeface="Lato"/>
                <a:cs typeface="Lato"/>
                <a:sym typeface="Lato"/>
              </a:defRPr>
            </a:pPr>
            <a:r>
              <a:t>Azure Storage Solutions : </a:t>
            </a:r>
            <a:r>
              <a:rPr b="0"/>
              <a:t>To store data files, like images and video, to further train the model and improves the overall performance.</a:t>
            </a:r>
            <a:endParaRPr b="0"/>
          </a:p>
          <a:p>
            <a:pPr>
              <a:defRPr b="1">
                <a:solidFill>
                  <a:srgbClr val="4A4548"/>
                </a:solidFill>
                <a:latin typeface="Lato"/>
                <a:ea typeface="Lato"/>
                <a:cs typeface="Lato"/>
                <a:sym typeface="Lato"/>
              </a:defRPr>
            </a:pPr>
            <a:endParaRPr b="0"/>
          </a:p>
          <a:p>
            <a:pPr>
              <a:defRPr b="1">
                <a:solidFill>
                  <a:srgbClr val="4A4548"/>
                </a:solidFill>
                <a:latin typeface="Lato"/>
                <a:ea typeface="Lato"/>
                <a:cs typeface="Lato"/>
                <a:sym typeface="Lato"/>
              </a:defRPr>
            </a:pPr>
            <a:r>
              <a:t>Azure MLFlow :</a:t>
            </a:r>
            <a:r>
              <a:rPr b="0"/>
              <a:t> An open-source library for managing the lifecycle of your machine learning experiments</a:t>
            </a:r>
            <a:br>
              <a:rPr b="0"/>
            </a:br>
            <a:endParaRPr b="0"/>
          </a:p>
          <a:p>
            <a:pPr>
              <a:defRPr b="1">
                <a:solidFill>
                  <a:srgbClr val="4A4548"/>
                </a:solidFill>
                <a:latin typeface="Lato"/>
                <a:ea typeface="Lato"/>
                <a:cs typeface="Lato"/>
                <a:sym typeface="Lato"/>
              </a:defRPr>
            </a:pPr>
            <a:r>
              <a:t>Azure OpenAI :</a:t>
            </a:r>
            <a:r>
              <a:rPr b="0"/>
              <a:t> To use Azure OpenAI powerful language models </a:t>
            </a:r>
            <a:endParaRPr b="0"/>
          </a:p>
          <a:p>
            <a:pPr>
              <a:defRPr b="1">
                <a:solidFill>
                  <a:srgbClr val="4A4548"/>
                </a:solidFill>
                <a:latin typeface="Lato"/>
                <a:ea typeface="Lato"/>
                <a:cs typeface="Lato"/>
                <a:sym typeface="Lato"/>
              </a:defRPr>
            </a:pPr>
            <a:endParaRPr b="0"/>
          </a:p>
          <a:p>
            <a:pPr>
              <a:defRPr b="1">
                <a:solidFill>
                  <a:srgbClr val="4A4548"/>
                </a:solidFill>
                <a:latin typeface="Lato"/>
                <a:ea typeface="Lato"/>
                <a:cs typeface="Lato"/>
                <a:sym typeface="Lato"/>
              </a:defRPr>
            </a:pPr>
            <a:r>
              <a:t>Azure Data Science Virtual Machine :</a:t>
            </a:r>
            <a:r>
              <a:rPr b="0"/>
              <a:t> The Azure Data Science Virtual Machine (DSVM) is a virtual machine image pre-loaded with data science &amp; machine learning tool</a:t>
            </a:r>
            <a:endParaRPr b="0"/>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Google Shape;12;p11"/>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624" name="Google Shape;371;p6"/>
          <p:cNvSpPr txBox="1"/>
          <p:nvPr>
            <p:ph type="title"/>
          </p:nvPr>
        </p:nvSpPr>
        <p:spPr>
          <a:xfrm>
            <a:off x="431999" y="406380"/>
            <a:ext cx="8280002" cy="576002"/>
          </a:xfrm>
          <a:prstGeom prst="rect">
            <a:avLst/>
          </a:prstGeom>
        </p:spPr>
        <p:txBody>
          <a:bodyPr/>
          <a:lstStyle>
            <a:lvl1pPr>
              <a:defRPr sz="2000"/>
            </a:lvl1pPr>
          </a:lstStyle>
          <a:p>
            <a:pPr/>
            <a:r>
              <a:t>Any Supporting Functional Documents</a:t>
            </a:r>
          </a:p>
        </p:txBody>
      </p:sp>
      <p:sp>
        <p:nvSpPr>
          <p:cNvPr id="625" name="Google Shape;372;p6"/>
          <p:cNvSpPr txBox="1"/>
          <p:nvPr/>
        </p:nvSpPr>
        <p:spPr>
          <a:xfrm>
            <a:off x="452699" y="1161556"/>
            <a:ext cx="8238602" cy="28186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defRPr>
            </a:pPr>
            <a:r>
              <a:t>Our proposed solution is a fusion of Computer Vision and Internet of Things (IoT) aiming to provide a one stop solution for Video Analytics at Banks and Financial Sectors. </a:t>
            </a:r>
            <a:br/>
            <a:br/>
            <a:r>
              <a:t>Leveraging on neural networks and other powerful deep learning techniques, our proposed methodology function identify faces, count the number of people, detect any weaponry or tampering of CCTV camera and much more. </a:t>
            </a:r>
          </a:p>
          <a:p>
            <a:pPr>
              <a:defRPr>
                <a:solidFill>
                  <a:srgbClr val="000000"/>
                </a:solidFill>
              </a:defRPr>
            </a:pPr>
          </a:p>
          <a:p>
            <a:pPr>
              <a:defRPr>
                <a:solidFill>
                  <a:srgbClr val="000000"/>
                </a:solidFill>
              </a:defRPr>
            </a:pPr>
            <a:r>
              <a:t>For this challenge, we have come up with innovative and novel algorithms that would help banks to monitor, detect anomalies, whilst also collect statistics to improve customer satisfaction. </a:t>
            </a:r>
          </a:p>
          <a:p>
            <a:pPr>
              <a:defRPr>
                <a:solidFill>
                  <a:srgbClr val="000000"/>
                </a:solidFill>
              </a:defRPr>
            </a:pPr>
          </a:p>
          <a:p>
            <a:pPr>
              <a:defRPr>
                <a:solidFill>
                  <a:srgbClr val="000000"/>
                </a:solidFill>
              </a:defRPr>
            </a:pPr>
            <a:r>
              <a:t>In contrasting to complex nature of our solution, we propose an approach which scalable enough and also easily equipped in any banks. Precisely, our system can be equipped onto any traditional CCTV camera set and perform the computation virtually over the cloud.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7" name="Google Shape;12;p11"/>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628" name="Google Shape;377;p7"/>
          <p:cNvSpPr txBox="1"/>
          <p:nvPr>
            <p:ph type="title"/>
          </p:nvPr>
        </p:nvSpPr>
        <p:spPr>
          <a:xfrm>
            <a:off x="494629" y="229549"/>
            <a:ext cx="8280001" cy="576002"/>
          </a:xfrm>
          <a:prstGeom prst="rect">
            <a:avLst/>
          </a:prstGeom>
        </p:spPr>
        <p:txBody>
          <a:bodyPr/>
          <a:lstStyle>
            <a:lvl1pPr>
              <a:defRPr sz="2000">
                <a:solidFill>
                  <a:srgbClr val="222222"/>
                </a:solidFill>
              </a:defRPr>
            </a:lvl1pPr>
          </a:lstStyle>
          <a:p>
            <a:pPr/>
            <a:r>
              <a:t>Key Differentiators &amp; Adoption Plan</a:t>
            </a:r>
          </a:p>
        </p:txBody>
      </p:sp>
      <p:sp>
        <p:nvSpPr>
          <p:cNvPr id="629" name="Google Shape;378;p7"/>
          <p:cNvSpPr txBox="1"/>
          <p:nvPr/>
        </p:nvSpPr>
        <p:spPr>
          <a:xfrm>
            <a:off x="512374" y="1151299"/>
            <a:ext cx="8238602" cy="2341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222222"/>
                </a:solidFill>
                <a:latin typeface="Lato"/>
                <a:ea typeface="Lato"/>
                <a:cs typeface="Lato"/>
                <a:sym typeface="Lato"/>
              </a:defRPr>
            </a:pPr>
            <a:r>
              <a:t>At the time of writing, to our belief, there is no other solution that perform all the functions of our system at one place. Our system outperforms every other existing solutions in terms or agility, novelty, robustness and security. </a:t>
            </a:r>
            <a:br/>
            <a:br/>
            <a:r>
              <a:t>We are also confident that, once we put together the software described with a real time CCTV surveillance system, we would achieve significantly better results. </a:t>
            </a:r>
          </a:p>
          <a:p>
            <a:pPr>
              <a:defRPr>
                <a:solidFill>
                  <a:srgbClr val="222222"/>
                </a:solidFill>
                <a:latin typeface="Lato"/>
                <a:ea typeface="Lato"/>
                <a:cs typeface="Lato"/>
                <a:sym typeface="Lato"/>
              </a:defRPr>
            </a:pPr>
          </a:p>
          <a:p>
            <a:pPr>
              <a:defRPr>
                <a:solidFill>
                  <a:srgbClr val="222222"/>
                </a:solidFill>
                <a:latin typeface="Lato"/>
                <a:ea typeface="Lato"/>
                <a:cs typeface="Lato"/>
                <a:sym typeface="Lato"/>
              </a:defRPr>
            </a:pPr>
            <a:r>
              <a:t>Our solution is also capable of performing complex tasks, such as actively detecting and recognising the bankers, alerting the officials if any trespassing is detected in sensitive areas of the bank, and also detecting the presence local burglars and thieves and so 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Google Shape;389;p9"/>
          <p:cNvSpPr txBox="1"/>
          <p:nvPr>
            <p:ph type="title"/>
          </p:nvPr>
        </p:nvSpPr>
        <p:spPr>
          <a:xfrm>
            <a:off x="338275" y="1916925"/>
            <a:ext cx="8649300" cy="827401"/>
          </a:xfrm>
          <a:prstGeom prst="rect">
            <a:avLst/>
          </a:prstGeom>
        </p:spPr>
        <p:txBody>
          <a:bodyPr/>
          <a:lstStyle>
            <a:lvl1pPr>
              <a:defRPr sz="3600"/>
            </a:lvl1pPr>
          </a:lstStyle>
          <a:p>
            <a:pPr/>
            <a:r>
              <a:t>Thank You</a:t>
            </a:r>
          </a:p>
        </p:txBody>
      </p:sp>
      <p:sp>
        <p:nvSpPr>
          <p:cNvPr id="632" name="Google Shape;390;p9"/>
          <p:cNvSpPr txBox="1"/>
          <p:nvPr>
            <p:ph type="body" sz="quarter" idx="1"/>
          </p:nvPr>
        </p:nvSpPr>
        <p:spPr>
          <a:xfrm>
            <a:off x="438907" y="2741607"/>
            <a:ext cx="4544720" cy="1430603"/>
          </a:xfrm>
          <a:prstGeom prst="rect">
            <a:avLst/>
          </a:prstGeom>
        </p:spPr>
        <p:txBody>
          <a:bodyPr/>
          <a:lstStyle/>
          <a:p>
            <a:pPr marL="0" indent="0">
              <a:spcBef>
                <a:spcPts val="1600"/>
              </a:spcBef>
              <a:defRPr sz="1500"/>
            </a:pPr>
            <a:r>
              <a:t>Gautam Galada</a:t>
            </a:r>
            <a:br/>
            <a:r>
              <a:t>Aditya Mitra</a:t>
            </a:r>
            <a:br/>
            <a:r>
              <a:t>Gaurav Reddy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I Template">
  <a:themeElements>
    <a:clrScheme name="TI Template">
      <a:dk1>
        <a:srgbClr val="141414"/>
      </a:dk1>
      <a:lt1>
        <a:srgbClr val="FFFFFF"/>
      </a:lt1>
      <a:dk2>
        <a:srgbClr val="A7A7A7"/>
      </a:dk2>
      <a:lt2>
        <a:srgbClr val="535353"/>
      </a:lt2>
      <a:accent1>
        <a:srgbClr val="F7C35E"/>
      </a:accent1>
      <a:accent2>
        <a:srgbClr val="1B2E85"/>
      </a:accent2>
      <a:accent3>
        <a:srgbClr val="8F8F8F"/>
      </a:accent3>
      <a:accent4>
        <a:srgbClr val="6E6E6E"/>
      </a:accent4>
      <a:accent5>
        <a:srgbClr val="4D4D4D"/>
      </a:accent5>
      <a:accent6>
        <a:srgbClr val="2B2B2B"/>
      </a:accent6>
      <a:hlink>
        <a:srgbClr val="0000FF"/>
      </a:hlink>
      <a:folHlink>
        <a:srgbClr val="FF00FF"/>
      </a:folHlink>
    </a:clrScheme>
    <a:fontScheme name="TI Template">
      <a:majorFont>
        <a:latin typeface="Helvetica"/>
        <a:ea typeface="Helvetica"/>
        <a:cs typeface="Helvetica"/>
      </a:majorFont>
      <a:minorFont>
        <a:latin typeface="Arial"/>
        <a:ea typeface="Arial"/>
        <a:cs typeface="Arial"/>
      </a:minorFont>
    </a:fontScheme>
    <a:fmtScheme name="TI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I Template">
  <a:themeElements>
    <a:clrScheme name="TI Template">
      <a:dk1>
        <a:srgbClr val="000000"/>
      </a:dk1>
      <a:lt1>
        <a:srgbClr val="FFFFFF"/>
      </a:lt1>
      <a:dk2>
        <a:srgbClr val="A7A7A7"/>
      </a:dk2>
      <a:lt2>
        <a:srgbClr val="535353"/>
      </a:lt2>
      <a:accent1>
        <a:srgbClr val="F7C35E"/>
      </a:accent1>
      <a:accent2>
        <a:srgbClr val="1B2E85"/>
      </a:accent2>
      <a:accent3>
        <a:srgbClr val="8F8F8F"/>
      </a:accent3>
      <a:accent4>
        <a:srgbClr val="6E6E6E"/>
      </a:accent4>
      <a:accent5>
        <a:srgbClr val="4D4D4D"/>
      </a:accent5>
      <a:accent6>
        <a:srgbClr val="2B2B2B"/>
      </a:accent6>
      <a:hlink>
        <a:srgbClr val="0000FF"/>
      </a:hlink>
      <a:folHlink>
        <a:srgbClr val="FF00FF"/>
      </a:folHlink>
    </a:clrScheme>
    <a:fontScheme name="TI Template">
      <a:majorFont>
        <a:latin typeface="Helvetica"/>
        <a:ea typeface="Helvetica"/>
        <a:cs typeface="Helvetica"/>
      </a:majorFont>
      <a:minorFont>
        <a:latin typeface="Arial"/>
        <a:ea typeface="Arial"/>
        <a:cs typeface="Arial"/>
      </a:minorFont>
    </a:fontScheme>
    <a:fmtScheme name="TI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