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4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EC5B-828C-6241-9FE0-D71AF7A614EC}" type="datetimeFigureOut">
              <a:rPr lang="en-US" smtClean="0"/>
              <a:pPr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7CB7-4FDD-D441-8835-36E48909D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EC5B-828C-6241-9FE0-D71AF7A614EC}" type="datetimeFigureOut">
              <a:rPr lang="en-US" smtClean="0"/>
              <a:pPr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7CB7-4FDD-D441-8835-36E48909D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EC5B-828C-6241-9FE0-D71AF7A614EC}" type="datetimeFigureOut">
              <a:rPr lang="en-US" smtClean="0"/>
              <a:pPr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7CB7-4FDD-D441-8835-36E48909D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EC5B-828C-6241-9FE0-D71AF7A614EC}" type="datetimeFigureOut">
              <a:rPr lang="en-US" smtClean="0"/>
              <a:pPr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7CB7-4FDD-D441-8835-36E48909D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EC5B-828C-6241-9FE0-D71AF7A614EC}" type="datetimeFigureOut">
              <a:rPr lang="en-US" smtClean="0"/>
              <a:pPr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7CB7-4FDD-D441-8835-36E48909D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EC5B-828C-6241-9FE0-D71AF7A614EC}" type="datetimeFigureOut">
              <a:rPr lang="en-US" smtClean="0"/>
              <a:pPr/>
              <a:t>11/25/13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7CB7-4FDD-D441-8835-36E48909D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EC5B-828C-6241-9FE0-D71AF7A614EC}" type="datetimeFigureOut">
              <a:rPr lang="en-US" smtClean="0"/>
              <a:pPr/>
              <a:t>11/25/13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7CB7-4FDD-D441-8835-36E48909D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EC5B-828C-6241-9FE0-D71AF7A614EC}" type="datetimeFigureOut">
              <a:rPr lang="en-US" smtClean="0"/>
              <a:pPr/>
              <a:t>11/25/13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7CB7-4FDD-D441-8835-36E48909D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EC5B-828C-6241-9FE0-D71AF7A614EC}" type="datetimeFigureOut">
              <a:rPr lang="en-US" smtClean="0"/>
              <a:pPr/>
              <a:t>11/25/13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7CB7-4FDD-D441-8835-36E48909D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EC5B-828C-6241-9FE0-D71AF7A614EC}" type="datetimeFigureOut">
              <a:rPr lang="en-US" smtClean="0"/>
              <a:pPr/>
              <a:t>11/25/13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7CB7-4FDD-D441-8835-36E48909D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EC5B-828C-6241-9FE0-D71AF7A614EC}" type="datetimeFigureOut">
              <a:rPr lang="en-US" smtClean="0"/>
              <a:pPr/>
              <a:t>11/25/13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7CB7-4FDD-D441-8835-36E48909D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EEC5B-828C-6241-9FE0-D71AF7A614EC}" type="datetimeFigureOut">
              <a:rPr lang="en-US" smtClean="0"/>
              <a:pPr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B7CB7-4FDD-D441-8835-36E48909D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6990"/>
          <a:stretch>
            <a:fillRect/>
          </a:stretch>
        </p:blipFill>
        <p:spPr>
          <a:xfrm>
            <a:off x="5270247" y="851468"/>
            <a:ext cx="2971852" cy="29200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t="3462" b="34615"/>
          <a:stretch>
            <a:fillRect/>
          </a:stretch>
        </p:blipFill>
        <p:spPr>
          <a:xfrm>
            <a:off x="337791" y="851468"/>
            <a:ext cx="4851384" cy="191765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6200000" flipH="1">
            <a:off x="3802330" y="2108822"/>
            <a:ext cx="2908813" cy="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0156" y="285085"/>
            <a:ext cx="389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Context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1507" y="285085"/>
            <a:ext cx="389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Trial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rcRect l="7534" t="79615" r="10762" b="5192"/>
          <a:stretch>
            <a:fillRect/>
          </a:stretch>
        </p:blipFill>
        <p:spPr>
          <a:xfrm>
            <a:off x="433911" y="3004698"/>
            <a:ext cx="4705310" cy="5585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rcRect l="9231" t="76893" b="6990"/>
          <a:stretch>
            <a:fillRect/>
          </a:stretch>
        </p:blipFill>
        <p:spPr>
          <a:xfrm>
            <a:off x="5319223" y="3002297"/>
            <a:ext cx="2990419" cy="5609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 Nordmeyer</dc:creator>
  <cp:lastModifiedBy>Ann Nordmeyer</cp:lastModifiedBy>
  <cp:revision>2</cp:revision>
  <cp:lastPrinted>2013-11-25T18:46:19Z</cp:lastPrinted>
  <dcterms:created xsi:type="dcterms:W3CDTF">2013-11-25T18:45:08Z</dcterms:created>
  <dcterms:modified xsi:type="dcterms:W3CDTF">2013-11-25T18:46:22Z</dcterms:modified>
</cp:coreProperties>
</file>