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8A234-22AA-4DAC-8451-F2E14D4FD048}" type="datetimeFigureOut">
              <a:rPr lang="ru-RU" smtClean="0"/>
              <a:t>14.02.2024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CDD36-FD8C-4830-98A1-6DA526D3C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04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4CDD36-FD8C-4830-98A1-6DA526D3CBE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04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CC224-55FD-45C5-A6BD-703F7223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03F87D-7BA8-4809-9410-556CD9667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8D9AAC-CBAD-48A6-A86D-D9E124B6F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1488-74A5-4D56-AAAE-13454E5ACE42}" type="datetime1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BD7EE-3FFF-460A-B34A-485331AC9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72487F-8B0C-4B9E-91F9-9397154A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63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01D67-5DC4-4193-B0D1-374861B1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AEBDD0-E033-49E0-A1EC-FED5B903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BD288A-2A32-4EFA-AF84-3175F395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6133-DBBC-4491-98F4-9A1719319F75}" type="datetime1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E88F7-47C4-4A9A-9D01-674EF4A9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2DC67-5FC9-4F91-8D8F-9F74CBD7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05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648E93-F6F2-4FED-BC18-8CC62674E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56A8FE-6309-484B-968D-0E1C1AA5F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7D0D89-2295-4A2E-9438-D4543AD8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D2724-3420-4226-A87D-E636938895B5}" type="datetime1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A3AFF-5CAB-41A4-B33F-9E7FEFC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646C50-FBC4-4B2E-B14B-86C72BFF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49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A0D10-E072-4398-96DB-D446D08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76FB90-32C4-4B14-9650-6425B81A6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1C587-CCC5-43D5-9122-911C43D9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8D679-5D27-47BE-8DA7-B8D1017BBBFC}" type="datetime1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DC84CC-DEB5-4E03-A040-91BDBFA76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4AA28D-9203-443A-A6BF-DF3D30D7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4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C7199-0C6D-4C48-8E41-8F9D38C4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7F17CA-BB02-4E14-8980-D44B119D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DB1FD6-71CE-4109-B141-16829D2C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98EF-F64F-4534-AB93-58C3DAB6CC49}" type="datetime1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7E6AA-806E-472A-88D7-00175C4D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B22A6-4623-4E0E-8FAE-4F2B3582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70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32074-C824-466E-88BD-4988C1B4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49B0C2-8DAF-426B-B8C4-999CF09F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FB1DF1-AEF4-49F4-95D9-F6DB9A05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DCD807-8F88-4D32-B86D-3F33C12B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F3C43-CFFD-4537-BE3C-739E18235188}" type="datetime1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2F90B7-8973-4252-9769-C8ABB38B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E07041-46CC-48E4-A7C9-8E827AB8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4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5BE9E-AF94-45FE-A022-5E8F2B4B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0B6B38-81A8-46EE-A142-074443FEF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9CAFF6-95A9-4906-A586-31DAFF33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00C2E7-081F-4497-8B91-6FE2985FF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DBF43C-69C1-433E-B0C2-4F5B9C812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C1C8C81-A675-4D27-9CEB-4858F13F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42B88-947E-4682-80E4-C2290CD6900F}" type="datetime1">
              <a:rPr lang="ru-RU" smtClean="0"/>
              <a:t>14.02.2024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069BEEB-7980-43A5-8ED6-0E17A9B3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749470-D7C8-4EAA-A55C-90A8EEC5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0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82F6B-D678-49CB-9EF4-AE11990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CF55058-AF14-4563-AB66-99AA989BE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A60D-83A7-4502-B89F-9CAF4C873F02}" type="datetime1">
              <a:rPr lang="ru-RU" smtClean="0"/>
              <a:t>14.02.2024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CA9744-5218-403A-B807-81C625A8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32EEFCE-C710-45BD-97D7-D12255A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7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DDBFD1B-0B05-46AA-92F5-59C9422A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1CC4B-894D-4EFD-81D0-916151972DEB}" type="datetime1">
              <a:rPr lang="ru-RU" smtClean="0"/>
              <a:t>14.02.2024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07BB9B5-3B03-4D6F-9113-8D2CEFED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E6E08F-A305-4EB4-A42B-FF7B0220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3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24CBF-F71F-46E0-AA76-F6E3024E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16F84A-16E8-49C8-B8CA-C558B1A56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7C495-F54D-48AF-AF7D-42DCE701B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C1133C-3C97-48C6-AC99-D2FD490D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F3CB-E385-4278-A84B-E31AFFF5CDEC}" type="datetime1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23B07C-5BBC-408F-9AAE-7C65EBE7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D09DD4-72EB-4AC8-8E9F-2966DC8CB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5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F7B93-15B2-4EDE-AE49-5E05F5C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C11781-E96C-48BC-A331-61CF140ED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C7D9DE-904A-4F3B-BEFC-69AEBB26A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2FDB77-00F9-48D7-A0CE-8D4A7F6B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6D53-7212-4F53-8AB1-19DAC1EE84F8}" type="datetime1">
              <a:rPr lang="ru-RU" smtClean="0"/>
              <a:t>14.02.2024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432328-4888-4AEB-8EE0-C4CDBFCBA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3B08F0-A1FC-4387-9B02-BBF99A3A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36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3F52-7882-477F-AC04-FDDFF58F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07C22C-0724-497C-BE61-67DD79D2D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49CCEA-0592-4D57-A003-E8456AA42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FF5B8-68C6-482F-A039-DC1AB9188487}" type="datetime1">
              <a:rPr lang="ru-RU" smtClean="0"/>
              <a:t>14.02.2024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53247C-BC06-4E43-8469-586ECE399A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EFB07-A125-408C-9EB7-DBB60BAC5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7B78-B669-4818-A86C-11D4D1B98B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FBF99-D290-4C1D-A19C-0CEE8689A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34" y="1923642"/>
            <a:ext cx="11258746" cy="23876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методов прогнозирования и определения аномалий в статистике посещений организации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EBFCA4-45A5-4147-9655-1BD77C23D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734" y="4761535"/>
            <a:ext cx="9144000" cy="1655762"/>
          </a:xfrm>
        </p:spPr>
        <p:txBody>
          <a:bodyPr/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Виноградов Алексей Олегович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Назаренко Никита Вадимович</a:t>
            </a:r>
          </a:p>
        </p:txBody>
      </p:sp>
    </p:spTree>
    <p:extLst>
      <p:ext uri="{BB962C8B-B14F-4D97-AF65-F5344CB8AC3E}">
        <p14:creationId xmlns:p14="http://schemas.microsoft.com/office/powerpoint/2010/main" val="224948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A5255-3333-4ED9-A574-02701160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EFE912-456D-43FB-920A-39AE91472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536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 – представление обзора и сравнительного анализа методов прогнозирования динамики и определения аномалий в статистике посещений организаций.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 проанализировать основные методы прогнозирования динамики посещений организации;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 проанализировать основные методы выявления аномалий в статистике посещений организации;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выбрать критерии классификации;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сравнительный анализ различных подходов, оценить их применимость и эффективность в контексте решения задачи по анализу статистики посещений организации.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C4D78B-83A3-4C10-93F5-2CBEA897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693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44727-ABAC-4948-B285-BFB0BAF4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F5C5A-DA38-4385-8E05-02F22BE28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886026" cy="149462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Временной ряд – это последовательность данных, которая упорядочена по времени или другому типу последовательности.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 сезонностью, трендами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263DB-6F13-4645-884E-DA607126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Временной (динамический) ряд – ByMed">
            <a:extLst>
              <a:ext uri="{FF2B5EF4-FFF2-40B4-BE49-F238E27FC236}">
                <a16:creationId xmlns:a16="http://schemas.microsoft.com/office/drawing/2014/main" id="{8314B0DA-CD5D-4475-A418-4EBEBB5F3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49" y="3242837"/>
            <a:ext cx="7901126" cy="31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29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AE6EC-A675-4F01-846F-FD165367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экспоненциального сглаживания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8C4520-603A-406B-9CA8-823DBBAB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2D8FA2-F5DD-4526-A1D1-BAD3F5D0C903}"/>
              </a:ext>
            </a:extLst>
          </p:cNvPr>
          <p:cNvSpPr txBox="1"/>
          <p:nvPr/>
        </p:nvSpPr>
        <p:spPr>
          <a:xfrm>
            <a:off x="7581477" y="2647428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715E109-8774-4282-A82C-7A8F18E82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07" y="2453163"/>
            <a:ext cx="3820058" cy="4667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68CC8E-D8E2-4102-8278-797E16BE84D7}"/>
              </a:ext>
            </a:extLst>
          </p:cNvPr>
          <p:cNvSpPr txBox="1"/>
          <p:nvPr/>
        </p:nvSpPr>
        <p:spPr>
          <a:xfrm>
            <a:off x="7581477" y="3945802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19F6055-CF64-4A18-970C-3651C1FD3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607" y="3803568"/>
            <a:ext cx="3734321" cy="4191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5939C8D-19F4-465C-9555-CF0BFD6BA0A9}"/>
              </a:ext>
            </a:extLst>
          </p:cNvPr>
          <p:cNvSpPr txBox="1"/>
          <p:nvPr/>
        </p:nvSpPr>
        <p:spPr>
          <a:xfrm>
            <a:off x="838199" y="1943353"/>
            <a:ext cx="252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Брауна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B9456B-8262-49BE-8264-76EE5C19BD20}"/>
              </a:ext>
            </a:extLst>
          </p:cNvPr>
          <p:cNvSpPr txBox="1"/>
          <p:nvPr/>
        </p:nvSpPr>
        <p:spPr>
          <a:xfrm>
            <a:off x="838198" y="3170648"/>
            <a:ext cx="3263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Хольта-Винтерса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2C63B50-E479-4F64-BA47-52A717A2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607" y="4426860"/>
            <a:ext cx="4878131" cy="82879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214D5AC-8397-4C40-A354-748918D94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607" y="5255651"/>
            <a:ext cx="4458322" cy="48584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9FBE3F5-D8E5-4851-8A1D-AC8F36F19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607" y="5963074"/>
            <a:ext cx="4201111" cy="7430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AD4C28F-912D-4419-9E80-ED30E34AF307}"/>
              </a:ext>
            </a:extLst>
          </p:cNvPr>
          <p:cNvSpPr txBox="1"/>
          <p:nvPr/>
        </p:nvSpPr>
        <p:spPr>
          <a:xfrm>
            <a:off x="7581477" y="4773910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5B0D69-D671-4319-A007-A84AAA8F29C1}"/>
              </a:ext>
            </a:extLst>
          </p:cNvPr>
          <p:cNvSpPr txBox="1"/>
          <p:nvPr/>
        </p:nvSpPr>
        <p:spPr>
          <a:xfrm>
            <a:off x="7581477" y="5453149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EA498C-B39C-4FB8-B6A0-721956AC9B96}"/>
              </a:ext>
            </a:extLst>
          </p:cNvPr>
          <p:cNvSpPr txBox="1"/>
          <p:nvPr/>
        </p:nvSpPr>
        <p:spPr>
          <a:xfrm>
            <a:off x="7581477" y="6148400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145398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B0F6C-D1C1-498B-BC82-D76257B0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F59EC4-7393-4A2A-AF48-BAE074CB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8C27F-ADE7-4B02-9E9F-58FD5CBCDEBE}"/>
              </a:ext>
            </a:extLst>
          </p:cNvPr>
          <p:cNvSpPr txBox="1"/>
          <p:nvPr/>
        </p:nvSpPr>
        <p:spPr>
          <a:xfrm>
            <a:off x="7326397" y="2524038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3F8A6-3E1C-436F-A3AE-BEBED6D15447}"/>
              </a:ext>
            </a:extLst>
          </p:cNvPr>
          <p:cNvSpPr txBox="1"/>
          <p:nvPr/>
        </p:nvSpPr>
        <p:spPr>
          <a:xfrm>
            <a:off x="838199" y="1943353"/>
            <a:ext cx="252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740838-563F-48EF-968B-13AB6040A767}"/>
              </a:ext>
            </a:extLst>
          </p:cNvPr>
          <p:cNvSpPr txBox="1"/>
          <p:nvPr/>
        </p:nvSpPr>
        <p:spPr>
          <a:xfrm>
            <a:off x="881066" y="3562539"/>
            <a:ext cx="3263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-модель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28A2271-3CE1-48F2-B462-74D358D4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76" y="2362965"/>
            <a:ext cx="3429479" cy="10478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2A16D00-489A-4896-A5E3-4DFBAE18DAAD}"/>
              </a:ext>
            </a:extLst>
          </p:cNvPr>
          <p:cNvSpPr txBox="1"/>
          <p:nvPr/>
        </p:nvSpPr>
        <p:spPr>
          <a:xfrm>
            <a:off x="7326397" y="4478010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C3E8A50-9C0E-456A-9B63-FD0E38AC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076" y="4266801"/>
            <a:ext cx="520137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96F4BFC-264F-4C07-B9E4-9D01AE9F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4AE88A1A-6E4B-4848-8331-5F73700A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Авторегрессионные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(продолжение)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058E8-8C94-4925-8E20-7026734F34DD}"/>
              </a:ext>
            </a:extLst>
          </p:cNvPr>
          <p:cNvSpPr txBox="1"/>
          <p:nvPr/>
        </p:nvSpPr>
        <p:spPr>
          <a:xfrm>
            <a:off x="8897744" y="2822738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09640-F0EE-4ABD-ACB7-91C4DC563C8D}"/>
              </a:ext>
            </a:extLst>
          </p:cNvPr>
          <p:cNvSpPr txBox="1"/>
          <p:nvPr/>
        </p:nvSpPr>
        <p:spPr>
          <a:xfrm>
            <a:off x="838199" y="1943353"/>
            <a:ext cx="2526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44B19-3C75-42B6-93ED-2A37DAD5F9D0}"/>
              </a:ext>
            </a:extLst>
          </p:cNvPr>
          <p:cNvSpPr txBox="1"/>
          <p:nvPr/>
        </p:nvSpPr>
        <p:spPr>
          <a:xfrm>
            <a:off x="881066" y="3752300"/>
            <a:ext cx="3263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ARIMAX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-модель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131FC-3282-4CAC-9BC3-68BBB25A01B5}"/>
              </a:ext>
            </a:extLst>
          </p:cNvPr>
          <p:cNvSpPr txBox="1"/>
          <p:nvPr/>
        </p:nvSpPr>
        <p:spPr>
          <a:xfrm>
            <a:off x="8897744" y="4629231"/>
            <a:ext cx="6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7EB3F08-FD0A-47B9-8BED-C26D566A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352603"/>
            <a:ext cx="7525800" cy="107647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B8071D8-14BC-4FF7-97FB-0093A4F7F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6" y="2466105"/>
            <a:ext cx="587774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8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85505-835B-47DC-824E-BDC64427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Сравнительная таблица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моделей прогнозирования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24A1D58-FE7D-4A00-A346-E91C59569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0BF7E1-A10C-45E6-B777-FD70224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426" y="2522399"/>
            <a:ext cx="8151147" cy="256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FEE69-DFA4-4851-815A-59D14F62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выявления аномалий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A04E9F-A5F8-45C1-A1A9-C7EF7B57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212D0-F623-4F99-898B-1498A6011651}"/>
              </a:ext>
            </a:extLst>
          </p:cNvPr>
          <p:cNvSpPr txBox="1"/>
          <p:nvPr/>
        </p:nvSpPr>
        <p:spPr>
          <a:xfrm>
            <a:off x="838199" y="1979720"/>
            <a:ext cx="10116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скорректированные отклонения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Кумулятивные суммы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на основе прогнозирования временных рядов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машинного обучения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2E5641-4B51-4DFE-9CCB-8CEBECE62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405" y="4595997"/>
            <a:ext cx="7030431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04BD3-0529-48C1-8B09-69616207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5DCB6-7940-434E-9C69-E620B3E14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Поставленная цель была достигнута:  предоставлен обзор и сравнительный анализ методов прогнозирования динамики и определения аномалий в статистике посещений организаций.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поставленные задачи были выполнены: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описаны и проанализированы основные методы прогнозирования динамики посещений организации;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описаны и проанализированы основные методы выявления аномалий в статистике посещений организации;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выбраны критерии классификации;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проведен сравнительный анализ различных подходов, оценены их применимость и эффективность в контексте решения задачи по анализу статистики посещений организации.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97E71C-1CE3-41BE-934A-73FD9DE2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7B78-B669-4818-A86C-11D4D1B98B29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85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281</Words>
  <Application>Microsoft Office PowerPoint</Application>
  <PresentationFormat>Широкоэкранный</PresentationFormat>
  <Paragraphs>56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Классификация методов прогнозирования и определения аномалий в статистике посещений организации</vt:lpstr>
      <vt:lpstr>Цели и задачи</vt:lpstr>
      <vt:lpstr>Предметная область</vt:lpstr>
      <vt:lpstr>Модели экспоненциального сглаживания</vt:lpstr>
      <vt:lpstr>Авторегрессионные модели</vt:lpstr>
      <vt:lpstr>Авторегрессионные модели (продолжение)</vt:lpstr>
      <vt:lpstr>Сравнительная таблица моделей прогнозирования</vt:lpstr>
      <vt:lpstr>Методы выявления аномалий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Программная реализация генерации процедурных текстур</dc:title>
  <dc:creator>Alex V</dc:creator>
  <cp:lastModifiedBy>Alex V</cp:lastModifiedBy>
  <cp:revision>132</cp:revision>
  <cp:lastPrinted>2024-02-14T17:50:56Z</cp:lastPrinted>
  <dcterms:created xsi:type="dcterms:W3CDTF">2022-12-19T08:24:00Z</dcterms:created>
  <dcterms:modified xsi:type="dcterms:W3CDTF">2024-02-14T17:51:24Z</dcterms:modified>
</cp:coreProperties>
</file>