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212c89b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212c89b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212c89b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212c89b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a212c89bb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a212c89bb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212c89b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212c89b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212c89b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212c89b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212c89bb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212c89bb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212c89bb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212c89bb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464228a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464228a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QrLKzaPYIcUVeciCH1c7COTfES7fav4f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olarwinds.com/resources/it-glossary/windows-event-log" TargetMode="External"/><Relationship Id="rId4" Type="http://schemas.openxmlformats.org/officeDocument/2006/relationships/hyperlink" Target="https://www.beyondtrust.com/blog/entry/windows-server-events-monitor" TargetMode="External"/><Relationship Id="rId11" Type="http://schemas.openxmlformats.org/officeDocument/2006/relationships/hyperlink" Target="https://stackoverflow.com/questions/11219213/read-specific-windows-event-log-event" TargetMode="External"/><Relationship Id="rId10" Type="http://schemas.openxmlformats.org/officeDocument/2006/relationships/hyperlink" Target="https://www.oreilly.com/library/view/python-programming-on/1565926218/ch18s03s02.html" TargetMode="External"/><Relationship Id="rId9" Type="http://schemas.openxmlformats.org/officeDocument/2006/relationships/hyperlink" Target="https://www.oreilly.com/library/view/python-programming-on/1565926218/ch18s03s01.html" TargetMode="External"/><Relationship Id="rId5" Type="http://schemas.openxmlformats.org/officeDocument/2006/relationships/hyperlink" Target="https://www.cyberark.com/resources/threat-research-blog/detecting-pass-the-hash-with-windows-event-viewer" TargetMode="External"/><Relationship Id="rId6" Type="http://schemas.openxmlformats.org/officeDocument/2006/relationships/hyperlink" Target="https://www.crowdstrike.com/cybersecurity-101/pass-the-hash/" TargetMode="External"/><Relationship Id="rId7" Type="http://schemas.openxmlformats.org/officeDocument/2006/relationships/hyperlink" Target="https://learn.microsoft.com/en-us/windows-server/identity/ad-ds/plan/security-best-practices/monitoring-active-directory-for-signs-of-compromise" TargetMode="External"/><Relationship Id="rId8" Type="http://schemas.openxmlformats.org/officeDocument/2006/relationships/hyperlink" Target="https://docs.python.org/3.11/tutorial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Event Log Monitoring with Python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Ashley Norman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Logs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45775" y="11261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Windows Event Logs: are a record of events stored on a Windows 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Information stored depends on the category of event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System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Application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Security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Setup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Forwarded Events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Within the logs more information is contained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675" y="1573500"/>
            <a:ext cx="4636849" cy="21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Log Monitoring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collection and regular review of event logs is a simple but effective way to protect </a:t>
            </a:r>
            <a:r>
              <a:rPr lang="en"/>
              <a:t>oneself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</a:t>
            </a:r>
            <a:r>
              <a:rPr lang="en"/>
              <a:t>baseline</a:t>
            </a:r>
            <a:r>
              <a:rPr lang="en"/>
              <a:t> of “normal”  </a:t>
            </a:r>
            <a:r>
              <a:rPr lang="en"/>
              <a:t>activity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and prevent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post breach forensics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Evidence of security breaches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 unnoticed because of the large volume of data collected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Large </a:t>
            </a:r>
            <a:r>
              <a:rPr lang="en"/>
              <a:t>corporations</a:t>
            </a:r>
            <a:r>
              <a:rPr lang="en"/>
              <a:t> may log thousands of events per second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2012 Verizon Data Breach </a:t>
            </a:r>
            <a:r>
              <a:rPr lang="en"/>
              <a:t>report: 85% of breaches took several weeks to be discovered, 84% had evidence of breach in their logs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for Attacks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97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Hackers often try to hide </a:t>
            </a:r>
            <a:r>
              <a:rPr lang="en" sz="1900"/>
              <a:t>their</a:t>
            </a:r>
            <a:r>
              <a:rPr lang="en" sz="1900"/>
              <a:t> presence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Two examples: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Malware/virus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frequent crashes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Application logs and Event ID 1000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Pass the Hash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Popular attack that allows hackers to gain access to an account without needing to know the password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April 2022 RaaS platform called Hive leveraged this technique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Security logs and Event IDs </a:t>
            </a:r>
            <a:r>
              <a:rPr lang="en" sz="1500"/>
              <a:t>associated</a:t>
            </a:r>
            <a:r>
              <a:rPr lang="en" sz="1500"/>
              <a:t> with </a:t>
            </a:r>
            <a:r>
              <a:rPr lang="en" sz="1500"/>
              <a:t>logins</a:t>
            </a:r>
            <a:endParaRPr sz="1500"/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4624</a:t>
            </a:r>
            <a:endParaRPr sz="1500"/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4625</a:t>
            </a:r>
            <a:endParaRPr sz="1500"/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4648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Python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999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 does not come installed on Windows machines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Download latest version for Windows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Make sure to check “Add Python.exe to PATH”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350" y="2410100"/>
            <a:ext cx="3036600" cy="18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0" l="0" r="39265" t="0"/>
          <a:stretch/>
        </p:blipFill>
        <p:spPr>
          <a:xfrm>
            <a:off x="4898725" y="2410100"/>
            <a:ext cx="4056549" cy="989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660525" y="1152475"/>
            <a:ext cx="39999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Install pywin32 module using the following command: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738" y="152400"/>
            <a:ext cx="512853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45775" y="2780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Event Monitoring Demo</a:t>
            </a:r>
            <a:endParaRPr/>
          </a:p>
        </p:txBody>
      </p:sp>
      <p:pic>
        <p:nvPicPr>
          <p:cNvPr id="99" name="Google Shape;99;p19" title="demo3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3850" y="12722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Windows Event Viewer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Script also for searching logs on a network with multiple machines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Tested at the MN Air National Guard by the Defensive Cyber Operations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conduct host based forensics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https://www.solarwinds.com/resources/it-glossary/windows-event-log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https://www.beyondtrust.com/blog/entry/windows-server-events-monitor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https://www.cyberark.com/resources/threat-research-blog/detecting-pass-the-hash-with-windows-event-viewer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https://www.crowdstrike.com/cybersecurity-101/pass-the-hash/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https://learn.microsoft.com/en-us/windows-server/identity/ad-ds/plan/security-best-practices/monitoring-active-directory-for-signs-of-compromise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https://docs.python.org/3.11/tutorial/index.html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https://www.oreilly.com/library/view/python-programming-on/1565926218/ch18s03s01.html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https://www.oreilly.com/library/view/python-programming-on/1565926218/ch18s03s02.html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https://stackoverflow.com/questions/11219213/read-specific-windows-event-log-event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