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BFAA-5F40-4787-B113-75A11FD7FF39}" type="datetimeFigureOut">
              <a:rPr lang="fi-FI" smtClean="0"/>
              <a:t>4.10.2018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885F-7D9A-4434-94FE-43DA97CD82E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7369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BFAA-5F40-4787-B113-75A11FD7FF39}" type="datetimeFigureOut">
              <a:rPr lang="fi-FI" smtClean="0"/>
              <a:t>4.10.2018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885F-7D9A-4434-94FE-43DA97CD82E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9634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BFAA-5F40-4787-B113-75A11FD7FF39}" type="datetimeFigureOut">
              <a:rPr lang="fi-FI" smtClean="0"/>
              <a:t>4.10.2018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885F-7D9A-4434-94FE-43DA97CD82E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0898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BFAA-5F40-4787-B113-75A11FD7FF39}" type="datetimeFigureOut">
              <a:rPr lang="fi-FI" smtClean="0"/>
              <a:t>4.10.2018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885F-7D9A-4434-94FE-43DA97CD82E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3444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BFAA-5F40-4787-B113-75A11FD7FF39}" type="datetimeFigureOut">
              <a:rPr lang="fi-FI" smtClean="0"/>
              <a:t>4.10.2018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885F-7D9A-4434-94FE-43DA97CD82E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1330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BFAA-5F40-4787-B113-75A11FD7FF39}" type="datetimeFigureOut">
              <a:rPr lang="fi-FI" smtClean="0"/>
              <a:t>4.10.2018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885F-7D9A-4434-94FE-43DA97CD82E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9177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BFAA-5F40-4787-B113-75A11FD7FF39}" type="datetimeFigureOut">
              <a:rPr lang="fi-FI" smtClean="0"/>
              <a:t>4.10.2018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885F-7D9A-4434-94FE-43DA97CD82E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5609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BFAA-5F40-4787-B113-75A11FD7FF39}" type="datetimeFigureOut">
              <a:rPr lang="fi-FI" smtClean="0"/>
              <a:t>4.10.2018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885F-7D9A-4434-94FE-43DA97CD82E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2913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BFAA-5F40-4787-B113-75A11FD7FF39}" type="datetimeFigureOut">
              <a:rPr lang="fi-FI" smtClean="0"/>
              <a:t>4.10.2018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885F-7D9A-4434-94FE-43DA97CD82E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0329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BFAA-5F40-4787-B113-75A11FD7FF39}" type="datetimeFigureOut">
              <a:rPr lang="fi-FI" smtClean="0"/>
              <a:t>4.10.2018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885F-7D9A-4434-94FE-43DA97CD82E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5899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BFAA-5F40-4787-B113-75A11FD7FF39}" type="datetimeFigureOut">
              <a:rPr lang="fi-FI" smtClean="0"/>
              <a:t>4.10.2018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885F-7D9A-4434-94FE-43DA97CD82E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2815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1BFAA-5F40-4787-B113-75A11FD7FF39}" type="datetimeFigureOut">
              <a:rPr lang="fi-FI" smtClean="0"/>
              <a:t>4.10.2018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8885F-7D9A-4434-94FE-43DA97CD82E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3652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1" y="951345"/>
            <a:ext cx="10270836" cy="407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3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237" y="2678545"/>
            <a:ext cx="9725890" cy="146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4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00364"/>
            <a:ext cx="9931400" cy="595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1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816" y="3103419"/>
            <a:ext cx="11153184" cy="167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7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733" y="2872509"/>
            <a:ext cx="10042068" cy="240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1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1" y="2733964"/>
            <a:ext cx="10943652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4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13891"/>
            <a:ext cx="10638415" cy="20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2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Avaruusintegraali</a:t>
            </a:r>
            <a:endParaRPr lang="fi-F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959" y="2262909"/>
            <a:ext cx="9126147" cy="279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7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57" y="1293091"/>
            <a:ext cx="11135692" cy="435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49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Avaruusintegraali</vt:lpstr>
      <vt:lpstr>PowerPoint Presentation</vt:lpstr>
    </vt:vector>
  </TitlesOfParts>
  <Company>University of Helsinki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Eriksson, Sirkka-Liisa A</dc:creator>
  <cp:lastModifiedBy>Eriksson, Sirkka-Liisa A</cp:lastModifiedBy>
  <cp:revision>9</cp:revision>
  <dcterms:created xsi:type="dcterms:W3CDTF">2018-10-04T13:01:55Z</dcterms:created>
  <dcterms:modified xsi:type="dcterms:W3CDTF">2018-10-04T13:24:25Z</dcterms:modified>
</cp:coreProperties>
</file>