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6" autoAdjust="0"/>
    <p:restoredTop sz="94660"/>
  </p:normalViewPr>
  <p:slideViewPr>
    <p:cSldViewPr snapToGrid="0">
      <p:cViewPr varScale="1">
        <p:scale>
          <a:sx n="91" d="100"/>
          <a:sy n="91" d="100"/>
        </p:scale>
        <p:origin x="5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8463-91B7-45C1-8962-9A70D9FB0BCE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4A8B-25E6-4171-8533-E7A005D85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1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8463-91B7-45C1-8962-9A70D9FB0BCE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4A8B-25E6-4171-8533-E7A005D85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22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8463-91B7-45C1-8962-9A70D9FB0BCE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4A8B-25E6-4171-8533-E7A005D85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06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8463-91B7-45C1-8962-9A70D9FB0BCE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4A8B-25E6-4171-8533-E7A005D85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00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8463-91B7-45C1-8962-9A70D9FB0BCE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4A8B-25E6-4171-8533-E7A005D85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08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8463-91B7-45C1-8962-9A70D9FB0BCE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4A8B-25E6-4171-8533-E7A005D85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54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8463-91B7-45C1-8962-9A70D9FB0BCE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4A8B-25E6-4171-8533-E7A005D85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64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8463-91B7-45C1-8962-9A70D9FB0BCE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4A8B-25E6-4171-8533-E7A005D85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10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8463-91B7-45C1-8962-9A70D9FB0BCE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4A8B-25E6-4171-8533-E7A005D85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994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8463-91B7-45C1-8962-9A70D9FB0BCE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4A8B-25E6-4171-8533-E7A005D85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86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8463-91B7-45C1-8962-9A70D9FB0BCE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4A8B-25E6-4171-8533-E7A005D85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51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B8463-91B7-45C1-8962-9A70D9FB0BCE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24A8B-25E6-4171-8533-E7A005D85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70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wffhzdhc" TargetMode="External"/><Relationship Id="rId2" Type="http://schemas.openxmlformats.org/officeDocument/2006/relationships/hyperlink" Target="https://github.com/anoshshaju/revature-project-01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6137" y="0"/>
            <a:ext cx="9144000" cy="2387600"/>
          </a:xfrm>
        </p:spPr>
        <p:txBody>
          <a:bodyPr/>
          <a:lstStyle/>
          <a:p>
            <a:r>
              <a:rPr lang="en-IN" b="1" u="sng" dirty="0" smtClean="0"/>
              <a:t>Project -01</a:t>
            </a:r>
            <a:endParaRPr lang="en-IN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530" y="3160604"/>
            <a:ext cx="9144000" cy="1655762"/>
          </a:xfrm>
        </p:spPr>
        <p:txBody>
          <a:bodyPr>
            <a:normAutofit/>
          </a:bodyPr>
          <a:lstStyle/>
          <a:p>
            <a:r>
              <a:rPr lang="en-IN" sz="2800" b="1" dirty="0"/>
              <a:t>FB –Data analysis </a:t>
            </a:r>
            <a:r>
              <a:rPr lang="en-IN" sz="2800" b="1" dirty="0" smtClean="0"/>
              <a:t>using HIVE, HDFS </a:t>
            </a:r>
            <a:r>
              <a:rPr lang="en-IN" sz="2800" b="1" dirty="0"/>
              <a:t>and </a:t>
            </a:r>
            <a:r>
              <a:rPr lang="en-IN" sz="2800" b="1" dirty="0" smtClean="0"/>
              <a:t>MAPREDUCE.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257635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623" y="295275"/>
            <a:ext cx="7945819" cy="32194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70235" y="4230444"/>
            <a:ext cx="77145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Using this query we can find average of the likes received by younger group people using fb.</a:t>
            </a:r>
          </a:p>
        </p:txBody>
      </p:sp>
    </p:spTree>
    <p:extLst>
      <p:ext uri="{BB962C8B-B14F-4D97-AF65-F5344CB8AC3E}">
        <p14:creationId xmlns:p14="http://schemas.microsoft.com/office/powerpoint/2010/main" val="1039285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572" y="250115"/>
            <a:ext cx="8460828" cy="41327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97572" y="4892595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Here we are getting the no. of users having fb account based on their birthday month.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7573" y="5725539"/>
            <a:ext cx="8229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And we can see that the users born in January are more when compared to users born in other months.</a:t>
            </a:r>
          </a:p>
        </p:txBody>
      </p:sp>
    </p:spTree>
    <p:extLst>
      <p:ext uri="{BB962C8B-B14F-4D97-AF65-F5344CB8AC3E}">
        <p14:creationId xmlns:p14="http://schemas.microsoft.com/office/powerpoint/2010/main" val="247254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23697" y="1716604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gives us the average no. of likes the user has given using mobile and </a:t>
            </a:r>
            <a:r>
              <a:rPr lang="en-IN" dirty="0" smtClean="0"/>
              <a:t>computer for each age group from 13 to 25 (young category).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Clearly </a:t>
            </a:r>
            <a:r>
              <a:rPr lang="en-IN" dirty="0"/>
              <a:t>the younger people use mobile more when compared to computer for browsing in </a:t>
            </a:r>
            <a:r>
              <a:rPr lang="en-IN" dirty="0" err="1"/>
              <a:t>facebook</a:t>
            </a:r>
            <a:r>
              <a:rPr lang="en-IN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697" y="0"/>
            <a:ext cx="7304689" cy="13765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858" y="3148504"/>
            <a:ext cx="5469322" cy="302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85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90676" y="4296268"/>
            <a:ext cx="92560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 expected that the older age group people would use computer more than mobile, but I was wrong.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Even they use mobile more than computers for </a:t>
            </a:r>
            <a:r>
              <a:rPr lang="en-IN" dirty="0" err="1"/>
              <a:t>facebook</a:t>
            </a:r>
            <a:r>
              <a:rPr lang="en-IN" dirty="0"/>
              <a:t> browsing.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But the younger people likes more post from their mobile when compared to the older age group people.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063" y="320401"/>
            <a:ext cx="7087750" cy="11930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063" y="1863534"/>
            <a:ext cx="4880578" cy="156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08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944" y="930896"/>
            <a:ext cx="8382328" cy="43719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49342" y="5544237"/>
            <a:ext cx="78196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 moved the output records to a new hive table called "</a:t>
            </a:r>
            <a:r>
              <a:rPr lang="en-IN" dirty="0" err="1"/>
              <a:t>fb_gender</a:t>
            </a:r>
            <a:r>
              <a:rPr lang="en-IN" dirty="0"/>
              <a:t>" using this query.</a:t>
            </a:r>
          </a:p>
        </p:txBody>
      </p:sp>
      <p:sp>
        <p:nvSpPr>
          <p:cNvPr id="4" name="Rectangle 3"/>
          <p:cNvSpPr/>
          <p:nvPr/>
        </p:nvSpPr>
        <p:spPr>
          <a:xfrm>
            <a:off x="2215996" y="227865"/>
            <a:ext cx="74009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i="1" u="sng" dirty="0"/>
              <a:t>MOVING GENDER RECORDS TO SEPARATE HIVE TABLE </a:t>
            </a:r>
          </a:p>
        </p:txBody>
      </p:sp>
    </p:spTree>
    <p:extLst>
      <p:ext uri="{BB962C8B-B14F-4D97-AF65-F5344CB8AC3E}">
        <p14:creationId xmlns:p14="http://schemas.microsoft.com/office/powerpoint/2010/main" val="565809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46" y="945930"/>
            <a:ext cx="8021200" cy="11771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33146" y="2212469"/>
            <a:ext cx="9375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Then retrieved the records in that new output table "</a:t>
            </a:r>
            <a:r>
              <a:rPr lang="en-IN" dirty="0" err="1"/>
              <a:t>fb_gender</a:t>
            </a:r>
            <a:r>
              <a:rPr lang="en-IN" dirty="0"/>
              <a:t>" which displays the gender category and average friends count.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46" y="3088150"/>
            <a:ext cx="6676040" cy="3076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08882" y="3789007"/>
            <a:ext cx="38678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Now I have moved the output table "</a:t>
            </a:r>
            <a:r>
              <a:rPr lang="en-IN" dirty="0" err="1"/>
              <a:t>fb_gender</a:t>
            </a:r>
            <a:r>
              <a:rPr lang="en-IN" dirty="0"/>
              <a:t>" </a:t>
            </a:r>
            <a:r>
              <a:rPr lang="en-IN" dirty="0" smtClean="0"/>
              <a:t>from hive and stored it in the directory of </a:t>
            </a:r>
            <a:r>
              <a:rPr lang="en-IN" dirty="0" err="1" smtClean="0"/>
              <a:t>hadoop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By using Insert overwrite directory.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012703" y="208743"/>
            <a:ext cx="5806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i="1" u="sng" dirty="0"/>
              <a:t>STORING GENDER RECORDS TO A HDFS DIR: </a:t>
            </a:r>
          </a:p>
        </p:txBody>
      </p:sp>
    </p:spTree>
    <p:extLst>
      <p:ext uri="{BB962C8B-B14F-4D97-AF65-F5344CB8AC3E}">
        <p14:creationId xmlns:p14="http://schemas.microsoft.com/office/powerpoint/2010/main" val="4289504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52" y="1104289"/>
            <a:ext cx="9771338" cy="12397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90952" y="2565072"/>
            <a:ext cx="86572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Seeing the content of output file from </a:t>
            </a:r>
            <a:r>
              <a:rPr lang="en-IN" dirty="0" err="1"/>
              <a:t>hadoop</a:t>
            </a:r>
            <a:r>
              <a:rPr lang="en-IN" dirty="0"/>
              <a:t> in putty using -cat command.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25" y="3080238"/>
            <a:ext cx="7259365" cy="1209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26" y="4455084"/>
            <a:ext cx="7259365" cy="2200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692055" y="3603066"/>
            <a:ext cx="27326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</a:t>
            </a:r>
            <a:r>
              <a:rPr lang="en-IN" dirty="0" smtClean="0"/>
              <a:t>sers count based on their birth month </a:t>
            </a:r>
            <a:r>
              <a:rPr lang="en-IN" dirty="0"/>
              <a:t>data alone </a:t>
            </a:r>
            <a:r>
              <a:rPr lang="en-IN" dirty="0" err="1"/>
              <a:t>transfered</a:t>
            </a:r>
            <a:r>
              <a:rPr lang="en-IN" dirty="0"/>
              <a:t> to </a:t>
            </a:r>
            <a:r>
              <a:rPr lang="en-IN" dirty="0" err="1"/>
              <a:t>hdfs</a:t>
            </a:r>
            <a:r>
              <a:rPr lang="en-IN" dirty="0"/>
              <a:t> </a:t>
            </a:r>
            <a:r>
              <a:rPr lang="en-IN" dirty="0" err="1" smtClean="0"/>
              <a:t>dir</a:t>
            </a:r>
            <a:r>
              <a:rPr lang="en-IN" dirty="0" smtClean="0"/>
              <a:t> &gt;&gt; </a:t>
            </a:r>
            <a:r>
              <a:rPr lang="en-IN" dirty="0"/>
              <a:t>/</a:t>
            </a:r>
            <a:r>
              <a:rPr lang="en-IN" dirty="0" err="1" smtClean="0"/>
              <a:t>fb_month</a:t>
            </a:r>
            <a:r>
              <a:rPr lang="en-IN" dirty="0" smtClean="0"/>
              <a:t>/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905531" y="204794"/>
            <a:ext cx="10342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i="1" u="sng" dirty="0"/>
              <a:t>MOVING MONTH BASED USER COUNT DATA TO HIVE TABLE &amp; STORE IN HDFS: </a:t>
            </a:r>
          </a:p>
        </p:txBody>
      </p:sp>
    </p:spTree>
    <p:extLst>
      <p:ext uri="{BB962C8B-B14F-4D97-AF65-F5344CB8AC3E}">
        <p14:creationId xmlns:p14="http://schemas.microsoft.com/office/powerpoint/2010/main" val="4094890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852" y="395156"/>
            <a:ext cx="10515600" cy="612336"/>
          </a:xfrm>
        </p:spPr>
        <p:txBody>
          <a:bodyPr>
            <a:normAutofit/>
          </a:bodyPr>
          <a:lstStyle/>
          <a:p>
            <a:r>
              <a:rPr lang="en-IN" sz="3600" b="1" i="1" u="sng" dirty="0" smtClean="0"/>
              <a:t>STORING YOUNG AGE DATA IN HIVE TABLE &amp; HDFS:</a:t>
            </a:r>
            <a:endParaRPr lang="en-IN" sz="3600" b="1" i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824" y="1269782"/>
            <a:ext cx="6703535" cy="11055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824" y="2637628"/>
            <a:ext cx="6798128" cy="8938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824" y="3793766"/>
            <a:ext cx="5515866" cy="268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87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690" y="186450"/>
            <a:ext cx="10515600" cy="654378"/>
          </a:xfrm>
        </p:spPr>
        <p:txBody>
          <a:bodyPr>
            <a:normAutofit/>
          </a:bodyPr>
          <a:lstStyle/>
          <a:p>
            <a:r>
              <a:rPr lang="en-IN" sz="3600" b="1" i="1" u="sng" dirty="0" smtClean="0"/>
              <a:t>STORING OLD AGE USERS DATA IN HDFS:</a:t>
            </a:r>
            <a:endParaRPr lang="en-IN" sz="3600" b="1" i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71" y="1209675"/>
            <a:ext cx="6954470" cy="10080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70" y="2483984"/>
            <a:ext cx="6176705" cy="16676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70" y="4417887"/>
            <a:ext cx="4022085" cy="155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84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                         Git hub link: </a:t>
            </a:r>
            <a:endParaRPr lang="en-IN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</a:t>
            </a: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github.com/anoshshaju/revature-project-01.git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</a:t>
            </a:r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tinyurl.com/wffhzdhc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539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372" y="762494"/>
            <a:ext cx="8289214" cy="18437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03643" y="3341977"/>
            <a:ext cx="76866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First I have created a directory in </a:t>
            </a:r>
            <a:r>
              <a:rPr lang="en-IN" dirty="0" err="1"/>
              <a:t>hadoop</a:t>
            </a:r>
            <a:r>
              <a:rPr lang="en-IN" dirty="0"/>
              <a:t> using '-</a:t>
            </a:r>
            <a:r>
              <a:rPr lang="en-IN" dirty="0" err="1"/>
              <a:t>mkdir</a:t>
            </a:r>
            <a:r>
              <a:rPr lang="en-IN" dirty="0"/>
              <a:t>‘.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Then stored the .csv excel fb data file into the sub directory 'fb' using the </a:t>
            </a:r>
            <a:r>
              <a:rPr lang="en-IN" dirty="0" err="1"/>
              <a:t>ambari</a:t>
            </a:r>
            <a:r>
              <a:rPr lang="en-IN" dirty="0"/>
              <a:t>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After that </a:t>
            </a:r>
            <a:r>
              <a:rPr lang="en-IN" dirty="0" err="1"/>
              <a:t>inorder</a:t>
            </a:r>
            <a:r>
              <a:rPr lang="en-IN" dirty="0"/>
              <a:t> to check if the file exists using </a:t>
            </a:r>
            <a:r>
              <a:rPr lang="en-IN" dirty="0" err="1"/>
              <a:t>hdfs</a:t>
            </a:r>
            <a:r>
              <a:rPr lang="en-IN" dirty="0"/>
              <a:t> command '-</a:t>
            </a:r>
            <a:r>
              <a:rPr lang="en-IN" dirty="0" err="1"/>
              <a:t>ls'</a:t>
            </a:r>
            <a:r>
              <a:rPr lang="en-IN" dirty="0"/>
              <a:t> or '-cat' in that directory of </a:t>
            </a:r>
            <a:r>
              <a:rPr lang="en-IN" dirty="0" err="1"/>
              <a:t>hdfs</a:t>
            </a:r>
            <a:r>
              <a:rPr lang="en-IN" dirty="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3957837" y="100343"/>
            <a:ext cx="42522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i="1" u="sng" dirty="0"/>
              <a:t>INPUT DATA LOCATION IN HDFS:</a:t>
            </a:r>
          </a:p>
        </p:txBody>
      </p:sp>
    </p:spTree>
    <p:extLst>
      <p:ext uri="{BB962C8B-B14F-4D97-AF65-F5344CB8AC3E}">
        <p14:creationId xmlns:p14="http://schemas.microsoft.com/office/powerpoint/2010/main" val="108926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4" y="1227366"/>
            <a:ext cx="11571889" cy="185216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60939" y="3639998"/>
            <a:ext cx="8628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Then I have created a table in hive with the column names (schema) for loading data from HDFS which is stored as a text file, records separated by comma.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And loaded with the </a:t>
            </a:r>
            <a:r>
              <a:rPr lang="en-IN" dirty="0" err="1"/>
              <a:t>fb_data</a:t>
            </a:r>
            <a:r>
              <a:rPr lang="en-IN" dirty="0"/>
              <a:t> from the location of </a:t>
            </a:r>
            <a:r>
              <a:rPr lang="en-IN" dirty="0" err="1"/>
              <a:t>hdfs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224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560"/>
            <a:ext cx="12192000" cy="261707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08689" y="3920049"/>
            <a:ext cx="96169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Then after loading the data to the table 'fb‘ of hive and selected all records limited by 5 rows query to display 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Here the </a:t>
            </a:r>
            <a:r>
              <a:rPr lang="en-IN" dirty="0" err="1"/>
              <a:t>hive.cli.print.header</a:t>
            </a:r>
            <a:r>
              <a:rPr lang="en-IN" dirty="0"/>
              <a:t> is set to true. Then only the columns will be shown along with records. By default it is in OFF in hive.</a:t>
            </a:r>
          </a:p>
        </p:txBody>
      </p:sp>
    </p:spTree>
    <p:extLst>
      <p:ext uri="{BB962C8B-B14F-4D97-AF65-F5344CB8AC3E}">
        <p14:creationId xmlns:p14="http://schemas.microsoft.com/office/powerpoint/2010/main" val="225372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6" y="2"/>
            <a:ext cx="11393213" cy="6176963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sz="1800" dirty="0"/>
              <a:t>##   COLUMN NAMES</a:t>
            </a:r>
          </a:p>
          <a:p>
            <a:endParaRPr lang="en-US" sz="1800" dirty="0"/>
          </a:p>
          <a:p>
            <a:r>
              <a:rPr lang="en-US" sz="1800" dirty="0" err="1"/>
              <a:t>userid</a:t>
            </a:r>
            <a:r>
              <a:rPr lang="en-US" sz="1800" dirty="0"/>
              <a:t> ,age , </a:t>
            </a:r>
            <a:r>
              <a:rPr lang="en-US" sz="1800" dirty="0" err="1"/>
              <a:t>dob_day</a:t>
            </a:r>
            <a:r>
              <a:rPr lang="en-US" sz="1800" dirty="0"/>
              <a:t> , </a:t>
            </a:r>
            <a:r>
              <a:rPr lang="en-US" sz="1800" dirty="0" err="1"/>
              <a:t>dob_year</a:t>
            </a:r>
            <a:r>
              <a:rPr lang="en-US" sz="1800" dirty="0"/>
              <a:t> , </a:t>
            </a:r>
            <a:r>
              <a:rPr lang="en-US" sz="1800" dirty="0" err="1"/>
              <a:t>dob_month</a:t>
            </a:r>
            <a:r>
              <a:rPr lang="en-US" sz="1800" dirty="0"/>
              <a:t> , gender , tenure , </a:t>
            </a:r>
            <a:r>
              <a:rPr lang="en-US" sz="1800" dirty="0" err="1"/>
              <a:t>friend_count</a:t>
            </a:r>
            <a:r>
              <a:rPr lang="en-US" sz="1800" dirty="0"/>
              <a:t> , </a:t>
            </a:r>
            <a:r>
              <a:rPr lang="en-US" sz="1800" dirty="0" err="1"/>
              <a:t>friendships_initiated</a:t>
            </a:r>
            <a:r>
              <a:rPr lang="en-US" sz="1800" dirty="0"/>
              <a:t> , likes , </a:t>
            </a:r>
            <a:r>
              <a:rPr lang="en-US" sz="1800" dirty="0" err="1"/>
              <a:t>likes_received</a:t>
            </a:r>
            <a:r>
              <a:rPr lang="en-US" sz="1800" dirty="0"/>
              <a:t> , </a:t>
            </a:r>
            <a:r>
              <a:rPr lang="en-US" sz="1800" dirty="0" err="1"/>
              <a:t>mobile_likes</a:t>
            </a:r>
            <a:r>
              <a:rPr lang="en-US" sz="1800" dirty="0"/>
              <a:t> , </a:t>
            </a:r>
            <a:r>
              <a:rPr lang="en-US" sz="1800" dirty="0" err="1"/>
              <a:t>mobile_likes_received</a:t>
            </a:r>
            <a:r>
              <a:rPr lang="en-US" sz="1800" dirty="0"/>
              <a:t> , </a:t>
            </a:r>
            <a:r>
              <a:rPr lang="en-US" sz="1800" dirty="0" err="1"/>
              <a:t>computer_likes</a:t>
            </a:r>
            <a:r>
              <a:rPr lang="en-US" sz="1800" dirty="0"/>
              <a:t>  , </a:t>
            </a:r>
            <a:r>
              <a:rPr lang="en-US" sz="1800" dirty="0" err="1"/>
              <a:t>computer_likes_received</a:t>
            </a:r>
            <a:r>
              <a:rPr lang="en-US" sz="1800" dirty="0"/>
              <a:t>.</a:t>
            </a:r>
          </a:p>
          <a:p>
            <a:endParaRPr lang="en-IN" sz="1800" dirty="0"/>
          </a:p>
          <a:p>
            <a:pPr marL="0" indent="0">
              <a:buNone/>
            </a:pPr>
            <a:r>
              <a:rPr lang="en-US" sz="1800" dirty="0"/>
              <a:t>##  QUESTIONS: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1.  find total no. of users in this fb data set</a:t>
            </a:r>
          </a:p>
          <a:p>
            <a:pPr marL="0" indent="0">
              <a:buNone/>
            </a:pPr>
            <a:r>
              <a:rPr lang="en-US" sz="1800" dirty="0"/>
              <a:t>2.  find out the no. of fb users above the age 25.</a:t>
            </a:r>
          </a:p>
          <a:p>
            <a:pPr marL="0" indent="0">
              <a:buNone/>
            </a:pPr>
            <a:r>
              <a:rPr lang="en-US" sz="1800" dirty="0"/>
              <a:t>3.  Male or female who has more number of friends in fb ?</a:t>
            </a:r>
          </a:p>
          <a:p>
            <a:pPr marL="0" indent="0">
              <a:buNone/>
            </a:pPr>
            <a:r>
              <a:rPr lang="en-US" sz="1800" dirty="0"/>
              <a:t>4.  How many likes does young people get compared to the older age group of people using fb? # young (13 to 25) older(above 25)</a:t>
            </a:r>
          </a:p>
          <a:p>
            <a:pPr marL="0" indent="0">
              <a:buNone/>
            </a:pPr>
            <a:r>
              <a:rPr lang="en-US" sz="1800" dirty="0"/>
              <a:t>5.  Find out no. of fb users for each birthday month.</a:t>
            </a:r>
          </a:p>
          <a:p>
            <a:pPr marL="0" indent="0">
              <a:buNone/>
            </a:pPr>
            <a:r>
              <a:rPr lang="en-US" sz="1800" dirty="0"/>
              <a:t>6.  Do young people use mobile or computer for fb browsing more frequently?</a:t>
            </a:r>
          </a:p>
          <a:p>
            <a:pPr marL="0" indent="0">
              <a:buNone/>
            </a:pPr>
            <a:r>
              <a:rPr lang="en-US" sz="1800" dirty="0"/>
              <a:t>7.  Do older people use mobile or computer for fb browsing more frequently?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761272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104" y="911282"/>
            <a:ext cx="8439806" cy="30384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18140" y="4356566"/>
            <a:ext cx="7651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will give the total count of rows of records (users) present in this fb data.</a:t>
            </a:r>
          </a:p>
        </p:txBody>
      </p:sp>
    </p:spTree>
    <p:extLst>
      <p:ext uri="{BB962C8B-B14F-4D97-AF65-F5344CB8AC3E}">
        <p14:creationId xmlns:p14="http://schemas.microsoft.com/office/powerpoint/2010/main" val="115954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802" y="388063"/>
            <a:ext cx="8376089" cy="32861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71802" y="4384369"/>
            <a:ext cx="83760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 have assumed the young age group as age from 13 </a:t>
            </a:r>
            <a:r>
              <a:rPr lang="en-IN" dirty="0" err="1"/>
              <a:t>upto</a:t>
            </a:r>
            <a:r>
              <a:rPr lang="en-IN" dirty="0"/>
              <a:t> 25 and older age group above 25 years 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will give the total count of users present in this fb data for older age group (&gt;25 years).</a:t>
            </a:r>
          </a:p>
        </p:txBody>
      </p:sp>
    </p:spTree>
    <p:extLst>
      <p:ext uri="{BB962C8B-B14F-4D97-AF65-F5344CB8AC3E}">
        <p14:creationId xmlns:p14="http://schemas.microsoft.com/office/powerpoint/2010/main" val="44069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42420" y="5172646"/>
            <a:ext cx="8578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are three genders available in this data set: male, female and 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query is to find the average of friends count of users of different gender groups.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798" y="369999"/>
            <a:ext cx="7553983" cy="424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53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317" y="373774"/>
            <a:ext cx="8576442" cy="33147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92318" y="4428275"/>
            <a:ext cx="85764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Using this query we can find average of the likes received in fb posts by older age group users comparing with that of the young age group.</a:t>
            </a:r>
          </a:p>
        </p:txBody>
      </p:sp>
    </p:spTree>
    <p:extLst>
      <p:ext uri="{BB962C8B-B14F-4D97-AF65-F5344CB8AC3E}">
        <p14:creationId xmlns:p14="http://schemas.microsoft.com/office/powerpoint/2010/main" val="1487815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761</Words>
  <Application>Microsoft Office PowerPoint</Application>
  <PresentationFormat>Widescreen</PresentationFormat>
  <Paragraphs>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Project -01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STORING YOUNG AGE DATA IN HIVE TABLE &amp; HDFS:</vt:lpstr>
      <vt:lpstr>STORING OLD AGE USERS DATA IN HDFS:</vt:lpstr>
      <vt:lpstr>                         Git hub link: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-01</dc:title>
  <dc:creator>Ajish Shaju</dc:creator>
  <cp:lastModifiedBy>Ajish Shaju</cp:lastModifiedBy>
  <cp:revision>25</cp:revision>
  <dcterms:created xsi:type="dcterms:W3CDTF">2021-08-15T09:20:52Z</dcterms:created>
  <dcterms:modified xsi:type="dcterms:W3CDTF">2021-08-20T07:51:12Z</dcterms:modified>
</cp:coreProperties>
</file>