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4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8463-91B7-45C1-8962-9A70D9FB0BCE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nosh-Shaju" TargetMode="External"/><Relationship Id="rId2" Type="http://schemas.openxmlformats.org/officeDocument/2006/relationships/hyperlink" Target="https://github.com/anoshshaju/revature-project-0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137" y="0"/>
            <a:ext cx="9144000" cy="2387600"/>
          </a:xfrm>
        </p:spPr>
        <p:txBody>
          <a:bodyPr/>
          <a:lstStyle/>
          <a:p>
            <a:r>
              <a:rPr lang="en-IN" b="1" u="sng" dirty="0" smtClean="0"/>
              <a:t>Project -01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530" y="3160604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dirty="0"/>
              <a:t>FB –Data analysis </a:t>
            </a:r>
            <a:r>
              <a:rPr lang="en-IN" sz="2800" b="1" dirty="0" smtClean="0"/>
              <a:t>using HIVE, HDFS </a:t>
            </a:r>
            <a:r>
              <a:rPr lang="en-IN" sz="2800" b="1" dirty="0"/>
              <a:t>and </a:t>
            </a:r>
            <a:r>
              <a:rPr lang="en-IN" sz="2800" b="1" dirty="0" smtClean="0"/>
              <a:t>MAPREDUCE.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5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23" y="295275"/>
            <a:ext cx="7945819" cy="3219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0235" y="4230444"/>
            <a:ext cx="7714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by younger group people using fb.</a:t>
            </a:r>
          </a:p>
        </p:txBody>
      </p:sp>
    </p:spTree>
    <p:extLst>
      <p:ext uri="{BB962C8B-B14F-4D97-AF65-F5344CB8AC3E}">
        <p14:creationId xmlns:p14="http://schemas.microsoft.com/office/powerpoint/2010/main" val="10392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2" y="250115"/>
            <a:ext cx="8460828" cy="4132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7572" y="489259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getting the no. of users having fb account based on their birthday month.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7573" y="5725539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we can see that the users born in January are more when compared to users born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2472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97" y="171660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gives us the average no. of likes the user has given using mobile and </a:t>
            </a:r>
            <a:r>
              <a:rPr lang="en-IN" dirty="0" smtClean="0"/>
              <a:t>computer for each age group from 13 to 25 (young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Clearly </a:t>
            </a:r>
            <a:r>
              <a:rPr lang="en-IN" dirty="0"/>
              <a:t>the younger people use mobile more when compared to computer for browsing in </a:t>
            </a:r>
            <a:r>
              <a:rPr lang="en-IN" dirty="0" err="1"/>
              <a:t>facebook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0"/>
            <a:ext cx="7304689" cy="137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58" y="3148504"/>
            <a:ext cx="5469322" cy="30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0676" y="4296268"/>
            <a:ext cx="9256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expected that the older age group people would use computer more than mobile, but I was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they use mobile more than computers for </a:t>
            </a:r>
            <a:r>
              <a:rPr lang="en-IN" dirty="0" err="1"/>
              <a:t>facebook</a:t>
            </a:r>
            <a:r>
              <a:rPr lang="en-IN" dirty="0"/>
              <a:t> browsing.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 younger people likes more post from their mobile when compared to the older age group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63" y="320401"/>
            <a:ext cx="7087750" cy="1193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63" y="1863534"/>
            <a:ext cx="4880578" cy="15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44" y="930896"/>
            <a:ext cx="8382328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342" y="5544237"/>
            <a:ext cx="781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moved the output records to a new hive table called "</a:t>
            </a:r>
            <a:r>
              <a:rPr lang="en-IN" dirty="0" err="1"/>
              <a:t>fb_gender</a:t>
            </a:r>
            <a:r>
              <a:rPr lang="en-IN" dirty="0"/>
              <a:t>" using this query.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5996" y="227865"/>
            <a:ext cx="7400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u="sng" dirty="0"/>
              <a:t>MOVING GENDER RECORDS TO SEPARATE HIVE TABLE </a:t>
            </a:r>
          </a:p>
        </p:txBody>
      </p:sp>
    </p:spTree>
    <p:extLst>
      <p:ext uri="{BB962C8B-B14F-4D97-AF65-F5344CB8AC3E}">
        <p14:creationId xmlns:p14="http://schemas.microsoft.com/office/powerpoint/2010/main" val="56580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46" y="945930"/>
            <a:ext cx="8021200" cy="1177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3146" y="2212469"/>
            <a:ext cx="937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retrieved the records in that new output table "</a:t>
            </a:r>
            <a:r>
              <a:rPr lang="en-IN" dirty="0" err="1"/>
              <a:t>fb_gender</a:t>
            </a:r>
            <a:r>
              <a:rPr lang="en-IN" dirty="0"/>
              <a:t>" which displays the gender category and average friends 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46" y="3088150"/>
            <a:ext cx="6676040" cy="3076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8882" y="3789007"/>
            <a:ext cx="3867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 have moved the output table "</a:t>
            </a:r>
            <a:r>
              <a:rPr lang="en-IN" dirty="0" err="1"/>
              <a:t>fb_gender</a:t>
            </a:r>
            <a:r>
              <a:rPr lang="en-IN" dirty="0"/>
              <a:t>" </a:t>
            </a:r>
            <a:r>
              <a:rPr lang="en-IN" dirty="0" smtClean="0"/>
              <a:t>from hive and stored it in the directory of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using Insert overwrite directory.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12703" y="208743"/>
            <a:ext cx="5806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u="sng" dirty="0"/>
              <a:t>STORING GENDER RECORDS TO A HDFS DIR: </a:t>
            </a:r>
          </a:p>
        </p:txBody>
      </p:sp>
    </p:spTree>
    <p:extLst>
      <p:ext uri="{BB962C8B-B14F-4D97-AF65-F5344CB8AC3E}">
        <p14:creationId xmlns:p14="http://schemas.microsoft.com/office/powerpoint/2010/main" val="428950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2" y="1104289"/>
            <a:ext cx="9771338" cy="1239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0952" y="2565072"/>
            <a:ext cx="865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Seeing the content of output file from </a:t>
            </a:r>
            <a:r>
              <a:rPr lang="en-IN" dirty="0" err="1"/>
              <a:t>hadoop</a:t>
            </a:r>
            <a:r>
              <a:rPr lang="en-IN" dirty="0"/>
              <a:t> in putty using -cat 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5" y="3080238"/>
            <a:ext cx="725936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6" y="4455084"/>
            <a:ext cx="7259365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92055" y="3603066"/>
            <a:ext cx="2732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sers count based on their birth month </a:t>
            </a:r>
            <a:r>
              <a:rPr lang="en-IN" dirty="0"/>
              <a:t>data alone </a:t>
            </a:r>
            <a:r>
              <a:rPr lang="en-IN" dirty="0" err="1"/>
              <a:t>transfered</a:t>
            </a:r>
            <a:r>
              <a:rPr lang="en-IN" dirty="0"/>
              <a:t> to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 smtClean="0"/>
              <a:t>dir</a:t>
            </a:r>
            <a:r>
              <a:rPr lang="en-IN" dirty="0" smtClean="0"/>
              <a:t> &gt;&gt; </a:t>
            </a:r>
            <a:r>
              <a:rPr lang="en-IN" dirty="0"/>
              <a:t>/</a:t>
            </a:r>
            <a:r>
              <a:rPr lang="en-IN" dirty="0" err="1" smtClean="0"/>
              <a:t>fb_month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05531" y="204794"/>
            <a:ext cx="10342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u="sng" dirty="0"/>
              <a:t>MOVING MONTH BASED USER COUNT DATA TO HIVE TABLE &amp; STORE IN HDFS: </a:t>
            </a:r>
          </a:p>
        </p:txBody>
      </p:sp>
    </p:spTree>
    <p:extLst>
      <p:ext uri="{BB962C8B-B14F-4D97-AF65-F5344CB8AC3E}">
        <p14:creationId xmlns:p14="http://schemas.microsoft.com/office/powerpoint/2010/main" val="40948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2" y="395156"/>
            <a:ext cx="10515600" cy="612336"/>
          </a:xfrm>
        </p:spPr>
        <p:txBody>
          <a:bodyPr>
            <a:normAutofit/>
          </a:bodyPr>
          <a:lstStyle/>
          <a:p>
            <a:r>
              <a:rPr lang="en-IN" sz="3600" b="1" i="1" u="sng" dirty="0" smtClean="0"/>
              <a:t>STORING YOUNG AGE DATA IN HIVE TABLE &amp; HDFS:</a:t>
            </a:r>
            <a:endParaRPr lang="en-IN" sz="36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1269782"/>
            <a:ext cx="6703535" cy="1105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2637628"/>
            <a:ext cx="6798128" cy="89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3793766"/>
            <a:ext cx="5515866" cy="2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90" y="186450"/>
            <a:ext cx="10515600" cy="654378"/>
          </a:xfrm>
        </p:spPr>
        <p:txBody>
          <a:bodyPr>
            <a:normAutofit/>
          </a:bodyPr>
          <a:lstStyle/>
          <a:p>
            <a:r>
              <a:rPr lang="en-IN" sz="3600" b="1" i="1" u="sng" dirty="0" smtClean="0"/>
              <a:t>STORING OLD AGE USERS DATA IN HDFS:</a:t>
            </a:r>
            <a:endParaRPr lang="en-IN" sz="36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209675"/>
            <a:ext cx="6954470" cy="1008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2483984"/>
            <a:ext cx="6176705" cy="1667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4417887"/>
            <a:ext cx="4022085" cy="15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                         Git hub link: 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github.com/anoshshaju/revature-project-01.git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               </a:t>
            </a:r>
            <a:r>
              <a:rPr lang="en-IN">
                <a:hlinkClick r:id="rId3"/>
              </a:rPr>
              <a:t>https</a:t>
            </a:r>
            <a:r>
              <a:rPr lang="en-IN">
                <a:hlinkClick r:id="rId3"/>
              </a:rPr>
              <a:t>://</a:t>
            </a:r>
            <a:r>
              <a:rPr lang="en-IN" smtClean="0">
                <a:hlinkClick r:id="rId3"/>
              </a:rPr>
              <a:t>tinyurl.com/Anosh-Shaju</a:t>
            </a:r>
            <a:endParaRPr lang="en-IN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762494"/>
            <a:ext cx="8289214" cy="184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3643" y="3341977"/>
            <a:ext cx="7686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 have created a directory in </a:t>
            </a:r>
            <a:r>
              <a:rPr lang="en-IN" dirty="0" err="1"/>
              <a:t>hadoop</a:t>
            </a:r>
            <a:r>
              <a:rPr lang="en-IN" dirty="0"/>
              <a:t> using '-</a:t>
            </a:r>
            <a:r>
              <a:rPr lang="en-IN" dirty="0" err="1"/>
              <a:t>mkdir</a:t>
            </a:r>
            <a:r>
              <a:rPr lang="en-IN" dirty="0"/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stored the .csv excel fb data file into the sub directory 'fb' using the </a:t>
            </a:r>
            <a:r>
              <a:rPr lang="en-IN" dirty="0" err="1"/>
              <a:t>ambari</a:t>
            </a:r>
            <a:r>
              <a:rPr lang="en-IN" dirty="0"/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that </a:t>
            </a:r>
            <a:r>
              <a:rPr lang="en-IN" dirty="0" err="1"/>
              <a:t>inorder</a:t>
            </a:r>
            <a:r>
              <a:rPr lang="en-IN" dirty="0"/>
              <a:t> to check if the file exists using </a:t>
            </a:r>
            <a:r>
              <a:rPr lang="en-IN" dirty="0" err="1"/>
              <a:t>hdfs</a:t>
            </a:r>
            <a:r>
              <a:rPr lang="en-IN" dirty="0"/>
              <a:t> command '-</a:t>
            </a:r>
            <a:r>
              <a:rPr lang="en-IN" dirty="0" err="1"/>
              <a:t>ls'</a:t>
            </a:r>
            <a:r>
              <a:rPr lang="en-IN" dirty="0"/>
              <a:t> or '-cat' in that directory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7837" y="100343"/>
            <a:ext cx="4252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u="sng" dirty="0"/>
              <a:t>INPUT DATA LOCATION IN HDFS:</a:t>
            </a:r>
          </a:p>
        </p:txBody>
      </p:sp>
    </p:spTree>
    <p:extLst>
      <p:ext uri="{BB962C8B-B14F-4D97-AF65-F5344CB8AC3E}">
        <p14:creationId xmlns:p14="http://schemas.microsoft.com/office/powerpoint/2010/main" val="10892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4" y="1227366"/>
            <a:ext cx="11571889" cy="1852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0939" y="3639998"/>
            <a:ext cx="86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I have created a table in hive with the column names (schema) for loading data from HDFS which is stored as a text file, records separated by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loaded with the </a:t>
            </a:r>
            <a:r>
              <a:rPr lang="en-IN" dirty="0" err="1"/>
              <a:t>fb_data</a:t>
            </a:r>
            <a:r>
              <a:rPr lang="en-IN" dirty="0"/>
              <a:t> from the location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60"/>
            <a:ext cx="12192000" cy="2617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8689" y="3920049"/>
            <a:ext cx="9616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after loading the data to the table 'fb‘ of hive and selected all records limited by 5 rows query to display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dirty="0" err="1"/>
              <a:t>hive.cli.print.header</a:t>
            </a:r>
            <a:r>
              <a:rPr lang="en-IN" dirty="0"/>
              <a:t> is set to true. Then only the columns will be shown along with records. By default it is in OFF in hive.</a:t>
            </a:r>
          </a:p>
        </p:txBody>
      </p:sp>
    </p:spTree>
    <p:extLst>
      <p:ext uri="{BB962C8B-B14F-4D97-AF65-F5344CB8AC3E}">
        <p14:creationId xmlns:p14="http://schemas.microsoft.com/office/powerpoint/2010/main" val="2253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"/>
            <a:ext cx="11393213" cy="6176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##   COLUMN NAMES</a:t>
            </a:r>
          </a:p>
          <a:p>
            <a:endParaRPr lang="en-US" sz="1800" dirty="0"/>
          </a:p>
          <a:p>
            <a:r>
              <a:rPr lang="en-US" sz="1800" dirty="0" err="1"/>
              <a:t>userid</a:t>
            </a:r>
            <a:r>
              <a:rPr lang="en-US" sz="1800" dirty="0"/>
              <a:t> ,age , </a:t>
            </a:r>
            <a:r>
              <a:rPr lang="en-US" sz="1800" dirty="0" err="1"/>
              <a:t>dob_day</a:t>
            </a:r>
            <a:r>
              <a:rPr lang="en-US" sz="1800" dirty="0"/>
              <a:t> , </a:t>
            </a:r>
            <a:r>
              <a:rPr lang="en-US" sz="1800" dirty="0" err="1"/>
              <a:t>dob_year</a:t>
            </a:r>
            <a:r>
              <a:rPr lang="en-US" sz="1800" dirty="0"/>
              <a:t> , </a:t>
            </a:r>
            <a:r>
              <a:rPr lang="en-US" sz="1800" dirty="0" err="1"/>
              <a:t>dob_month</a:t>
            </a:r>
            <a:r>
              <a:rPr lang="en-US" sz="1800" dirty="0"/>
              <a:t> , gender , tenure , </a:t>
            </a:r>
            <a:r>
              <a:rPr lang="en-US" sz="1800" dirty="0" err="1"/>
              <a:t>friend_count</a:t>
            </a:r>
            <a:r>
              <a:rPr lang="en-US" sz="1800" dirty="0"/>
              <a:t> , </a:t>
            </a:r>
            <a:r>
              <a:rPr lang="en-US" sz="1800" dirty="0" err="1"/>
              <a:t>friendships_initiated</a:t>
            </a:r>
            <a:r>
              <a:rPr lang="en-US" sz="1800" dirty="0"/>
              <a:t> , likes , </a:t>
            </a:r>
            <a:r>
              <a:rPr lang="en-US" sz="1800" dirty="0" err="1"/>
              <a:t>likes_received</a:t>
            </a:r>
            <a:r>
              <a:rPr lang="en-US" sz="1800" dirty="0"/>
              <a:t> , </a:t>
            </a:r>
            <a:r>
              <a:rPr lang="en-US" sz="1800" dirty="0" err="1"/>
              <a:t>mobile_likes</a:t>
            </a:r>
            <a:r>
              <a:rPr lang="en-US" sz="1800" dirty="0"/>
              <a:t> , </a:t>
            </a:r>
            <a:r>
              <a:rPr lang="en-US" sz="1800" dirty="0" err="1"/>
              <a:t>mobile_likes_received</a:t>
            </a:r>
            <a:r>
              <a:rPr lang="en-US" sz="1800" dirty="0"/>
              <a:t> , </a:t>
            </a:r>
            <a:r>
              <a:rPr lang="en-US" sz="1800" dirty="0" err="1"/>
              <a:t>computer_likes</a:t>
            </a:r>
            <a:r>
              <a:rPr lang="en-US" sz="1800" dirty="0"/>
              <a:t>  , </a:t>
            </a:r>
            <a:r>
              <a:rPr lang="en-US" sz="1800" dirty="0" err="1"/>
              <a:t>computer_likes_received</a:t>
            </a:r>
            <a:r>
              <a:rPr lang="en-US" sz="1800" dirty="0"/>
              <a:t>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US" sz="1800" dirty="0"/>
              <a:t>##  QUESTIONS: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1.  find total no. of users in this fb data set</a:t>
            </a:r>
          </a:p>
          <a:p>
            <a:pPr marL="0" indent="0">
              <a:buNone/>
            </a:pPr>
            <a:r>
              <a:rPr lang="en-US" sz="1800" dirty="0"/>
              <a:t>2.  find out the no. of fb users above the age 25.</a:t>
            </a:r>
          </a:p>
          <a:p>
            <a:pPr marL="0" indent="0">
              <a:buNone/>
            </a:pPr>
            <a:r>
              <a:rPr lang="en-US" sz="1800" dirty="0"/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800" dirty="0"/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800" dirty="0"/>
              <a:t>5.  Find out no. of fb users for each birthday month.</a:t>
            </a:r>
          </a:p>
          <a:p>
            <a:pPr marL="0" indent="0">
              <a:buNone/>
            </a:pPr>
            <a:r>
              <a:rPr lang="en-US" sz="1800" dirty="0"/>
              <a:t>6.  Do young people use mobile or computer for fb browsing more frequently?</a:t>
            </a:r>
          </a:p>
          <a:p>
            <a:pPr marL="0" indent="0">
              <a:buNone/>
            </a:pPr>
            <a:r>
              <a:rPr lang="en-US" sz="1800" dirty="0"/>
              <a:t>7.  Do older people use mobile or computer for fb browsing more frequently?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612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4" y="911282"/>
            <a:ext cx="8439806" cy="30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8140" y="4356566"/>
            <a:ext cx="765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rows of records (users) present in this fb data.</a:t>
            </a:r>
          </a:p>
        </p:txBody>
      </p:sp>
    </p:spTree>
    <p:extLst>
      <p:ext uri="{BB962C8B-B14F-4D97-AF65-F5344CB8AC3E}">
        <p14:creationId xmlns:p14="http://schemas.microsoft.com/office/powerpoint/2010/main" val="11595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2" y="388063"/>
            <a:ext cx="8376089" cy="3286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1802" y="4384369"/>
            <a:ext cx="8376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assumed the young age group as age from 13 </a:t>
            </a:r>
            <a:r>
              <a:rPr lang="en-IN" dirty="0" err="1"/>
              <a:t>upto</a:t>
            </a:r>
            <a:r>
              <a:rPr lang="en-IN" dirty="0"/>
              <a:t> 25 and older age group above 25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users present in this fb data for older age group (&gt;25 years).</a:t>
            </a:r>
          </a:p>
        </p:txBody>
      </p:sp>
    </p:spTree>
    <p:extLst>
      <p:ext uri="{BB962C8B-B14F-4D97-AF65-F5344CB8AC3E}">
        <p14:creationId xmlns:p14="http://schemas.microsoft.com/office/powerpoint/2010/main" val="4406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420" y="5172646"/>
            <a:ext cx="857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three genders available in this data set: male, female and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query is to find the average of friends count of users of different gender groups.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8" y="369999"/>
            <a:ext cx="7553983" cy="4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7" y="373774"/>
            <a:ext cx="8576442" cy="3314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318" y="4428275"/>
            <a:ext cx="8576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in fb posts by older age group users comparing with that of the young age group.</a:t>
            </a:r>
          </a:p>
        </p:txBody>
      </p:sp>
    </p:spTree>
    <p:extLst>
      <p:ext uri="{BB962C8B-B14F-4D97-AF65-F5344CB8AC3E}">
        <p14:creationId xmlns:p14="http://schemas.microsoft.com/office/powerpoint/2010/main" val="14878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761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-01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STORING YOUNG AGE DATA IN HIVE TABLE &amp; HDFS:</vt:lpstr>
      <vt:lpstr>STORING OLD AGE USERS DATA IN HDFS:</vt:lpstr>
      <vt:lpstr>                         Git hub link: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-01</dc:title>
  <dc:creator>Ajish Shaju</dc:creator>
  <cp:lastModifiedBy>Ajish Shaju</cp:lastModifiedBy>
  <cp:revision>26</cp:revision>
  <dcterms:created xsi:type="dcterms:W3CDTF">2021-08-15T09:20:52Z</dcterms:created>
  <dcterms:modified xsi:type="dcterms:W3CDTF">2021-08-21T17:05:55Z</dcterms:modified>
</cp:coreProperties>
</file>