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45DE82-D59D-479B-882B-B9E5786B15F2}" type="datetimeFigureOut">
              <a:rPr lang="pt-BR" smtClean="0"/>
              <a:pPr/>
              <a:t>26/4/2010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D66F12-C627-4970-BB73-4F316FC998D6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96" y="142852"/>
            <a:ext cx="8501122" cy="6500858"/>
          </a:xfrm>
        </p:spPr>
        <p:txBody>
          <a:bodyPr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Universidade </a:t>
            </a: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Federal do Paraná</a:t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Ciências da Computação</a:t>
            </a: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Administração de Empresa de Informática</a:t>
            </a: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Fabio Augusto </a:t>
            </a:r>
            <a:r>
              <a:rPr lang="pt-BR" sz="3200" b="1" dirty="0" err="1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Pierin</a:t>
            </a: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 </a:t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 </a:t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/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Curitiba</a:t>
            </a:r>
            <a:br>
              <a:rPr lang="pt-BR" sz="3200" b="1" dirty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</a:br>
            <a:r>
              <a:rPr lang="pt-BR" sz="3200" b="1" dirty="0" smtClean="0">
                <a:ln w="19050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38100" dir="5400000" algn="t" rotWithShape="0">
                    <a:schemeClr val="bg1">
                      <a:alpha val="57000"/>
                    </a:schemeClr>
                  </a:outerShdw>
                </a:effectLst>
              </a:rPr>
              <a:t>2010</a:t>
            </a: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5357826"/>
            <a:ext cx="1500166" cy="112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/>
          </a:bodyPr>
          <a:lstStyle/>
          <a:p>
            <a:r>
              <a:rPr lang="pt-BR" dirty="0" smtClean="0"/>
              <a:t>Modificação nos Padrões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1"/>
            <a:ext cx="7643865" cy="43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Carreira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O tema carreira deve ser tratado como um empreendimento, um negócio. </a:t>
            </a: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Para planejá-lo é necessário responder:</a:t>
            </a:r>
          </a:p>
          <a:p>
            <a:pPr algn="ctr">
              <a:buNone/>
            </a:pPr>
            <a:r>
              <a:rPr lang="pt-BR" dirty="0" smtClean="0"/>
              <a:t>Onde </a:t>
            </a:r>
            <a:r>
              <a:rPr lang="pt-BR" dirty="0" smtClean="0"/>
              <a:t>eu quero estar daqui a 10, 20 ou 30 anos</a:t>
            </a:r>
            <a:r>
              <a:rPr lang="pt-BR" dirty="0" smtClean="0"/>
              <a:t>?</a:t>
            </a:r>
          </a:p>
          <a:p>
            <a:pPr algn="ctr">
              <a:buNone/>
            </a:pPr>
            <a:r>
              <a:rPr lang="pt-BR" dirty="0" smtClean="0"/>
              <a:t>Fazendo </a:t>
            </a:r>
            <a:r>
              <a:rPr lang="pt-BR" dirty="0" smtClean="0"/>
              <a:t>o quê</a:t>
            </a:r>
            <a:r>
              <a:rPr lang="pt-BR" dirty="0" smtClean="0"/>
              <a:t>?</a:t>
            </a:r>
          </a:p>
          <a:p>
            <a:pPr algn="ctr">
              <a:buNone/>
            </a:pPr>
            <a:r>
              <a:rPr lang="pt-BR" dirty="0" smtClean="0"/>
              <a:t>Em </a:t>
            </a:r>
            <a:r>
              <a:rPr lang="pt-BR" dirty="0" smtClean="0"/>
              <a:t>que tipo de organização? </a:t>
            </a:r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Carreira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dirty="0" smtClean="0"/>
              <a:t>16/17 anos – Opção pelo curso graduação</a:t>
            </a:r>
          </a:p>
          <a:p>
            <a:pPr algn="ctr">
              <a:buNone/>
            </a:pPr>
            <a:r>
              <a:rPr lang="pt-BR" dirty="0" smtClean="0"/>
              <a:t>20/21 anos – Estágio</a:t>
            </a:r>
          </a:p>
          <a:p>
            <a:pPr algn="ctr">
              <a:buNone/>
            </a:pPr>
            <a:r>
              <a:rPr lang="pt-BR" sz="2200" dirty="0" smtClean="0"/>
              <a:t>Atualmente </a:t>
            </a:r>
            <a:r>
              <a:rPr lang="pt-BR" sz="2200" dirty="0" smtClean="0"/>
              <a:t> - faço </a:t>
            </a:r>
            <a:r>
              <a:rPr lang="pt-BR" sz="2200" dirty="0" smtClean="0"/>
              <a:t>parte de uma empresa de grande porte no setor de </a:t>
            </a:r>
            <a:r>
              <a:rPr lang="pt-BR" sz="2200" dirty="0" smtClean="0"/>
              <a:t>telecomunicações. </a:t>
            </a:r>
            <a:r>
              <a:rPr lang="pt-BR" sz="2200" dirty="0" smtClean="0"/>
              <a:t>Atuo com programação, e suporte a equipe. </a:t>
            </a:r>
            <a:endParaRPr lang="pt-BR" sz="2200" dirty="0" smtClean="0"/>
          </a:p>
          <a:p>
            <a:pPr algn="ctr">
              <a:buNone/>
            </a:pPr>
            <a:r>
              <a:rPr lang="pt-BR" sz="2200" dirty="0" smtClean="0"/>
              <a:t>Dentro </a:t>
            </a:r>
            <a:r>
              <a:rPr lang="pt-BR" sz="2200" dirty="0" smtClean="0"/>
              <a:t>desse contexto, duas linhas de carreira são sugeridas: uma estrutura horizontal (especialização), ou uma estrutura vertical (hierarquizada). </a:t>
            </a: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Opção </a:t>
            </a:r>
            <a:r>
              <a:rPr lang="pt-BR" dirty="0" smtClean="0"/>
              <a:t>por uma estrutura vertical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831550"/>
            <a:ext cx="2500329" cy="446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Empreendedor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É impossível imaginar uma carreira vertical para um profissional acomodado, e que não empreende internamente. Por isso para mim, essas duas características são sinônimas.</a:t>
            </a:r>
          </a:p>
          <a:p>
            <a:pPr algn="ctr">
              <a:buNone/>
            </a:pPr>
            <a:r>
              <a:rPr lang="pt-BR" dirty="0" smtClean="0"/>
              <a:t>...Uma coisa leva a outra...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Empreendedor Interno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562224"/>
            <a:ext cx="7615897" cy="208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415</TotalTime>
  <Words>150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 Universidade Federal do Paraná Ciências da Computação Administração de Empresa de Informática    Fabio Augusto Pierin      Curitiba 2010</vt:lpstr>
      <vt:lpstr>Modificação nos Padrões</vt:lpstr>
      <vt:lpstr>Carreira</vt:lpstr>
      <vt:lpstr>Carreira</vt:lpstr>
      <vt:lpstr>Opção por uma estrutura vertical</vt:lpstr>
      <vt:lpstr>Empreendedor Interno</vt:lpstr>
      <vt:lpstr>Empreendedor Interno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Universidade Federal do Paraná Ciências da Computação Administração de Empresa de Informática    Fabio Augusto Pierin      Curitiba 2010</dc:title>
  <dc:creator>Fabio</dc:creator>
  <cp:lastModifiedBy>Zuzinha</cp:lastModifiedBy>
  <cp:revision>42</cp:revision>
  <dcterms:created xsi:type="dcterms:W3CDTF">2010-03-20T14:42:43Z</dcterms:created>
  <dcterms:modified xsi:type="dcterms:W3CDTF">2010-04-27T02:54:54Z</dcterms:modified>
</cp:coreProperties>
</file>