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7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-1090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ABB15-1269-4291-8495-D7DBE350B102}" type="datetimeFigureOut">
              <a:rPr lang="zh-CN" altLang="en-US" smtClean="0"/>
              <a:pPr/>
              <a:t>2018/7/29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7B4E6-B737-434F-B881-F1F5CBE1ACC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ABB15-1269-4291-8495-D7DBE350B102}" type="datetimeFigureOut">
              <a:rPr lang="zh-CN" altLang="en-US" smtClean="0"/>
              <a:pPr/>
              <a:t>2018/7/29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7B4E6-B737-434F-B881-F1F5CBE1ACC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ABB15-1269-4291-8495-D7DBE350B102}" type="datetimeFigureOut">
              <a:rPr lang="zh-CN" altLang="en-US" smtClean="0"/>
              <a:pPr/>
              <a:t>2018/7/29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7B4E6-B737-434F-B881-F1F5CBE1ACC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ABB15-1269-4291-8495-D7DBE350B102}" type="datetimeFigureOut">
              <a:rPr lang="zh-CN" altLang="en-US" smtClean="0"/>
              <a:pPr/>
              <a:t>2018/7/29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7B4E6-B737-434F-B881-F1F5CBE1ACC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ABB15-1269-4291-8495-D7DBE350B102}" type="datetimeFigureOut">
              <a:rPr lang="zh-CN" altLang="en-US" smtClean="0"/>
              <a:pPr/>
              <a:t>2018/7/29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7B4E6-B737-434F-B881-F1F5CBE1ACC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ABB15-1269-4291-8495-D7DBE350B102}" type="datetimeFigureOut">
              <a:rPr lang="zh-CN" altLang="en-US" smtClean="0"/>
              <a:pPr/>
              <a:t>2018/7/29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7B4E6-B737-434F-B881-F1F5CBE1ACC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ABB15-1269-4291-8495-D7DBE350B102}" type="datetimeFigureOut">
              <a:rPr lang="zh-CN" altLang="en-US" smtClean="0"/>
              <a:pPr/>
              <a:t>2018/7/29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7B4E6-B737-434F-B881-F1F5CBE1ACC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ABB15-1269-4291-8495-D7DBE350B102}" type="datetimeFigureOut">
              <a:rPr lang="zh-CN" altLang="en-US" smtClean="0"/>
              <a:pPr/>
              <a:t>2018/7/29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7B4E6-B737-434F-B881-F1F5CBE1ACC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ABB15-1269-4291-8495-D7DBE350B102}" type="datetimeFigureOut">
              <a:rPr lang="zh-CN" altLang="en-US" smtClean="0"/>
              <a:pPr/>
              <a:t>2018/7/29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7B4E6-B737-434F-B881-F1F5CBE1ACC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ABB15-1269-4291-8495-D7DBE350B102}" type="datetimeFigureOut">
              <a:rPr lang="zh-CN" altLang="en-US" smtClean="0"/>
              <a:pPr/>
              <a:t>2018/7/29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7B4E6-B737-434F-B881-F1F5CBE1ACC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ABB15-1269-4291-8495-D7DBE350B102}" type="datetimeFigureOut">
              <a:rPr lang="zh-CN" altLang="en-US" smtClean="0"/>
              <a:pPr/>
              <a:t>2018/7/29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7B4E6-B737-434F-B881-F1F5CBE1ACC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ABB15-1269-4291-8495-D7DBE350B102}" type="datetimeFigureOut">
              <a:rPr lang="zh-CN" altLang="en-US" smtClean="0"/>
              <a:pPr/>
              <a:t>2018/7/29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27B4E6-B737-434F-B881-F1F5CBE1ACC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gr/angr/blob/master/angr/state_plugins/abstract_memory.py" TargetMode="External"/><Relationship Id="rId2" Type="http://schemas.openxmlformats.org/officeDocument/2006/relationships/hyperlink" Target="https://github.com/angr/angr/blob/master/angr/state_plugins/solver.py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ngr/angr/tree/master/angr/procedure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ngr/angr/tree/master/angr/exploration_technique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内容占位符 9" descr="QQ图片20180726120312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 rot="16200000">
            <a:off x="2708488" y="-1476239"/>
            <a:ext cx="3744416" cy="7362206"/>
          </a:xfrm>
        </p:spPr>
      </p:pic>
      <p:sp>
        <p:nvSpPr>
          <p:cNvPr id="8" name="文本占位符 7"/>
          <p:cNvSpPr>
            <a:spLocks noGrp="1"/>
          </p:cNvSpPr>
          <p:nvPr>
            <p:ph type="body" sz="half" idx="2"/>
          </p:nvPr>
        </p:nvSpPr>
        <p:spPr>
          <a:xfrm>
            <a:off x="457200" y="4509120"/>
            <a:ext cx="7499176" cy="1617043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project</a:t>
            </a:r>
            <a:r>
              <a:rPr lang="zh-CN" altLang="en-US" dirty="0" smtClean="0"/>
              <a:t>调用</a:t>
            </a:r>
            <a:r>
              <a:rPr lang="en-US" altLang="zh-CN" dirty="0" err="1" smtClean="0"/>
              <a:t>cle</a:t>
            </a:r>
            <a:r>
              <a:rPr lang="zh-CN" altLang="en-US" dirty="0"/>
              <a:t>模</a:t>
            </a:r>
            <a:r>
              <a:rPr lang="zh-CN" altLang="en-US" dirty="0" smtClean="0"/>
              <a:t>块 </a:t>
            </a:r>
            <a:r>
              <a:rPr lang="en-US" altLang="zh-CN" dirty="0" err="1" smtClean="0"/>
              <a:t>cle</a:t>
            </a:r>
            <a:r>
              <a:rPr lang="zh-CN" altLang="en-US" dirty="0" smtClean="0"/>
              <a:t>调用</a:t>
            </a:r>
            <a:r>
              <a:rPr lang="en-US" altLang="zh-CN" dirty="0" smtClean="0"/>
              <a:t>arch info </a:t>
            </a:r>
          </a:p>
          <a:p>
            <a:r>
              <a:rPr lang="en-US" altLang="zh-CN" dirty="0" smtClean="0"/>
              <a:t>Analysis</a:t>
            </a:r>
            <a:r>
              <a:rPr lang="zh-CN" altLang="en-US" dirty="0" smtClean="0"/>
              <a:t>是分析</a:t>
            </a:r>
            <a:r>
              <a:rPr lang="en-US" altLang="zh-CN" dirty="0" smtClean="0"/>
              <a:t>CFG</a:t>
            </a:r>
            <a:r>
              <a:rPr lang="zh-CN" altLang="en-US" dirty="0" smtClean="0"/>
              <a:t>的模块</a:t>
            </a:r>
            <a:endParaRPr lang="en-US" altLang="zh-CN" dirty="0" smtClean="0"/>
          </a:p>
          <a:p>
            <a:r>
              <a:rPr lang="en-US" altLang="zh-CN" dirty="0" smtClean="0"/>
              <a:t>Factory</a:t>
            </a:r>
            <a:r>
              <a:rPr lang="zh-CN" altLang="en-US" dirty="0" smtClean="0"/>
              <a:t>作为 </a:t>
            </a:r>
            <a:r>
              <a:rPr lang="en-US" altLang="zh-CN" dirty="0" err="1" smtClean="0"/>
              <a:t>sim</a:t>
            </a:r>
            <a:r>
              <a:rPr lang="en-US" altLang="zh-CN" dirty="0" smtClean="0"/>
              <a:t> engine 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sim</a:t>
            </a:r>
            <a:r>
              <a:rPr lang="en-US" altLang="zh-CN" dirty="0" smtClean="0"/>
              <a:t> state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simmanage</a:t>
            </a:r>
            <a:r>
              <a:rPr lang="zh-CN" altLang="en-US" dirty="0" smtClean="0"/>
              <a:t>的接口</a:t>
            </a:r>
            <a:endParaRPr lang="en-US" altLang="zh-CN" dirty="0" smtClean="0"/>
          </a:p>
          <a:p>
            <a:r>
              <a:rPr lang="en-US" altLang="zh-CN" dirty="0" err="1" smtClean="0"/>
              <a:t>sim</a:t>
            </a:r>
            <a:r>
              <a:rPr lang="en-US" altLang="zh-CN" dirty="0" smtClean="0"/>
              <a:t> state </a:t>
            </a:r>
            <a:r>
              <a:rPr lang="zh-CN" altLang="en-US" dirty="0" smtClean="0"/>
              <a:t>调用 </a:t>
            </a:r>
            <a:r>
              <a:rPr lang="en-US" altLang="zh-CN" dirty="0" smtClean="0"/>
              <a:t>solve</a:t>
            </a:r>
            <a:r>
              <a:rPr lang="zh-CN" altLang="en-US" dirty="0" smtClean="0"/>
              <a:t>插件连接</a:t>
            </a:r>
            <a:r>
              <a:rPr lang="en-US" altLang="zh-CN" dirty="0" err="1" smtClean="0"/>
              <a:t>claripy</a:t>
            </a:r>
            <a:endParaRPr lang="en-US" altLang="zh-CN" dirty="0" smtClean="0"/>
          </a:p>
          <a:p>
            <a:r>
              <a:rPr lang="en-US" altLang="zh-CN" dirty="0" err="1" smtClean="0"/>
              <a:t>Simngine</a:t>
            </a:r>
            <a:r>
              <a:rPr lang="en-US" altLang="zh-CN" dirty="0" smtClean="0"/>
              <a:t> </a:t>
            </a:r>
            <a:r>
              <a:rPr lang="zh-CN" altLang="en-US" dirty="0"/>
              <a:t>使</a:t>
            </a:r>
            <a:r>
              <a:rPr lang="zh-CN" altLang="en-US" dirty="0" smtClean="0"/>
              <a:t>用</a:t>
            </a:r>
            <a:r>
              <a:rPr lang="en-US" altLang="zh-CN" dirty="0" err="1" smtClean="0"/>
              <a:t>pyvex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simuvex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 smtClean="0"/>
              <a:t>state_plugins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ln>
            <a:solidFill>
              <a:schemeClr val="bg1"/>
            </a:solidFill>
          </a:ln>
        </p:spPr>
        <p:txBody>
          <a:bodyPr/>
          <a:lstStyle/>
          <a:p>
            <a:pPr>
              <a:buNone/>
            </a:pPr>
            <a:r>
              <a:rPr lang="en-US" altLang="zh-CN" dirty="0" err="1" smtClean="0">
                <a:latin typeface="+mn-ea"/>
                <a:hlinkClick r:id="rId2" tooltip="solver.py"/>
              </a:rPr>
              <a:t>solver.py</a:t>
            </a:r>
            <a:r>
              <a:rPr lang="zh-CN" altLang="en-US" dirty="0" smtClean="0">
                <a:latin typeface="+mn-ea"/>
              </a:rPr>
              <a:t>    控制求解器</a:t>
            </a:r>
            <a:r>
              <a:rPr lang="en-US" altLang="zh-CN" dirty="0" err="1" smtClean="0">
                <a:latin typeface="+mn-ea"/>
              </a:rPr>
              <a:t>cleripy</a:t>
            </a:r>
            <a:endParaRPr lang="en-US" altLang="zh-CN" dirty="0" smtClean="0">
              <a:latin typeface="+mn-ea"/>
            </a:endParaRPr>
          </a:p>
          <a:p>
            <a:pPr>
              <a:buNone/>
            </a:pPr>
            <a:r>
              <a:rPr lang="en-US" altLang="zh-CN" dirty="0" err="1" smtClean="0">
                <a:hlinkClick r:id="rId3" tooltip="abstract_memory.py"/>
              </a:rPr>
              <a:t>abstract_memory.py</a:t>
            </a:r>
            <a:r>
              <a:rPr lang="en-US" altLang="zh-CN" dirty="0" smtClean="0"/>
              <a:t> </a:t>
            </a:r>
            <a:r>
              <a:rPr lang="zh-CN" altLang="en-US" dirty="0" smtClean="0"/>
              <a:t>抽象内存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err="1" smtClean="0"/>
              <a:t>sim_action_object.py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ast</a:t>
            </a:r>
            <a:r>
              <a:rPr lang="en-US" altLang="zh-CN" dirty="0" smtClean="0"/>
              <a:t>  </a:t>
            </a:r>
            <a:r>
              <a:rPr lang="zh-CN" altLang="en-US" dirty="0" smtClean="0"/>
              <a:t>转换</a:t>
            </a:r>
            <a:endParaRPr lang="en-US" altLang="zh-CN" u="sng" dirty="0" smtClean="0"/>
          </a:p>
          <a:p>
            <a:pPr>
              <a:buNone/>
            </a:pPr>
            <a:endParaRPr lang="en-US" altLang="zh-CN" u="sng" dirty="0">
              <a:latin typeface="+mn-ea"/>
            </a:endParaRPr>
          </a:p>
          <a:p>
            <a:pPr>
              <a:buNone/>
            </a:pPr>
            <a:endParaRPr lang="zh-CN" altLang="en-US" dirty="0">
              <a:latin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其余模块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u="sng" dirty="0" smtClean="0">
                <a:hlinkClick r:id="rId2" tooltip="procedures"/>
              </a:rPr>
              <a:t>Procedures</a:t>
            </a:r>
            <a:r>
              <a:rPr lang="en-US" altLang="zh-CN" u="sng" dirty="0" smtClean="0"/>
              <a:t>  </a:t>
            </a:r>
            <a:r>
              <a:rPr lang="zh-CN" altLang="en-US" u="sng" dirty="0" smtClean="0"/>
              <a:t>模拟链接库</a:t>
            </a:r>
            <a:endParaRPr lang="en-US" altLang="zh-CN" u="sng" dirty="0" smtClean="0"/>
          </a:p>
          <a:p>
            <a:r>
              <a:rPr lang="en-US" altLang="zh-CN" b="1" dirty="0" smtClean="0"/>
              <a:t>Misc  </a:t>
            </a:r>
            <a:r>
              <a:rPr lang="zh-CN" altLang="en-US" b="1" dirty="0" smtClean="0"/>
              <a:t>向官方报</a:t>
            </a:r>
            <a:r>
              <a:rPr lang="en-US" altLang="zh-CN" b="1" dirty="0" smtClean="0"/>
              <a:t>bug</a:t>
            </a:r>
            <a:r>
              <a:rPr lang="zh-CN" altLang="en-US" b="1" dirty="0" smtClean="0"/>
              <a:t>之类的，插件的模板也在里面</a:t>
            </a:r>
            <a:endParaRPr lang="en-US" altLang="zh-CN" b="1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project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>
            <a:normAutofit fontScale="70000" lnSpcReduction="20000"/>
          </a:bodyPr>
          <a:lstStyle/>
          <a:p>
            <a:r>
              <a:rPr lang="en-US" altLang="zh-CN" sz="1800" dirty="0" err="1" smtClean="0"/>
              <a:t>angr.Project</a:t>
            </a:r>
            <a:r>
              <a:rPr lang="en-US" altLang="zh-CN" sz="1800" dirty="0" smtClean="0"/>
              <a:t>                                                                       </a:t>
            </a:r>
          </a:p>
          <a:p>
            <a:r>
              <a:rPr lang="en-US" altLang="zh-CN" sz="1800" dirty="0" smtClean="0"/>
              <a:t>	</a:t>
            </a:r>
            <a:r>
              <a:rPr lang="en-US" altLang="zh-CN" sz="1800" dirty="0" err="1" smtClean="0"/>
              <a:t>cle.Loader</a:t>
            </a:r>
            <a:r>
              <a:rPr lang="en-US" altLang="zh-CN" sz="1800" dirty="0" smtClean="0"/>
              <a:t> </a:t>
            </a:r>
            <a:r>
              <a:rPr lang="zh-CN" altLang="en-US" sz="1800" dirty="0" smtClean="0"/>
              <a:t>（</a:t>
            </a:r>
            <a:r>
              <a:rPr lang="en-US" altLang="zh-CN" sz="1800" dirty="0" err="1" smtClean="0"/>
              <a:t>cle/loader.py</a:t>
            </a:r>
            <a:r>
              <a:rPr lang="zh-CN" altLang="en-US" sz="1800" dirty="0" smtClean="0"/>
              <a:t>中）   									</a:t>
            </a:r>
          </a:p>
          <a:p>
            <a:r>
              <a:rPr lang="zh-CN" altLang="en-US" sz="1800" dirty="0" smtClean="0"/>
              <a:t>		</a:t>
            </a:r>
            <a:r>
              <a:rPr lang="en-US" altLang="zh-CN" sz="1800" dirty="0" err="1" smtClean="0"/>
              <a:t>initial_load_objects</a:t>
            </a:r>
            <a:r>
              <a:rPr lang="en-US" altLang="zh-CN" sz="1800" dirty="0" smtClean="0"/>
              <a:t> </a:t>
            </a:r>
          </a:p>
          <a:p>
            <a:r>
              <a:rPr lang="en-US" altLang="zh-CN" sz="1800" dirty="0" smtClean="0"/>
              <a:t>			_</a:t>
            </a:r>
            <a:r>
              <a:rPr lang="en-US" altLang="zh-CN" sz="1800" dirty="0" err="1" smtClean="0"/>
              <a:t>load_object_isolated</a:t>
            </a:r>
            <a:endParaRPr lang="en-US" altLang="zh-CN" sz="1800" dirty="0" smtClean="0"/>
          </a:p>
          <a:p>
            <a:r>
              <a:rPr lang="en-US" altLang="zh-CN" sz="1800" dirty="0" smtClean="0"/>
              <a:t>				</a:t>
            </a:r>
            <a:r>
              <a:rPr lang="zh-CN" altLang="en-US" sz="1800" dirty="0" smtClean="0"/>
              <a:t>识别文件获取文件名</a:t>
            </a:r>
          </a:p>
          <a:p>
            <a:r>
              <a:rPr lang="zh-CN" altLang="en-US" sz="1800" dirty="0" smtClean="0"/>
              <a:t>				</a:t>
            </a:r>
            <a:r>
              <a:rPr lang="en-US" altLang="zh-CN" sz="1800" dirty="0" smtClean="0"/>
              <a:t>_</a:t>
            </a:r>
            <a:r>
              <a:rPr lang="en-US" altLang="zh-CN" sz="1800" dirty="0" err="1" smtClean="0"/>
              <a:t>search_load_path</a:t>
            </a:r>
            <a:r>
              <a:rPr lang="en-US" altLang="zh-CN" sz="1800" dirty="0" smtClean="0"/>
              <a:t>()</a:t>
            </a:r>
          </a:p>
          <a:p>
            <a:r>
              <a:rPr lang="en-US" altLang="zh-CN" sz="1800" dirty="0" smtClean="0"/>
              <a:t>				</a:t>
            </a:r>
            <a:r>
              <a:rPr lang="zh-CN" altLang="en-US" sz="1800" dirty="0" smtClean="0"/>
              <a:t>判断后端</a:t>
            </a:r>
          </a:p>
          <a:p>
            <a:r>
              <a:rPr lang="zh-CN" altLang="en-US" sz="1800" dirty="0" smtClean="0"/>
              <a:t>					选择二进制文件类型</a:t>
            </a:r>
          </a:p>
          <a:p>
            <a:r>
              <a:rPr lang="zh-CN" altLang="en-US" sz="1800" dirty="0" smtClean="0"/>
              <a:t>					</a:t>
            </a:r>
            <a:r>
              <a:rPr lang="en-US" altLang="zh-CN" sz="1800" dirty="0" smtClean="0"/>
              <a:t>_</a:t>
            </a:r>
            <a:r>
              <a:rPr lang="en-US" altLang="zh-CN" sz="1800" dirty="0" err="1" smtClean="0"/>
              <a:t>static_backend</a:t>
            </a:r>
            <a:endParaRPr lang="en-US" altLang="zh-CN" sz="1800" dirty="0" smtClean="0"/>
          </a:p>
          <a:p>
            <a:r>
              <a:rPr lang="en-US" altLang="zh-CN" sz="1800" dirty="0" smtClean="0"/>
              <a:t>						</a:t>
            </a:r>
            <a:r>
              <a:rPr lang="zh-CN" altLang="en-US" sz="1800" dirty="0" smtClean="0"/>
              <a:t>判断类型（有</a:t>
            </a:r>
            <a:r>
              <a:rPr lang="en-US" altLang="zh-CN" sz="1800" dirty="0" smtClean="0"/>
              <a:t>10</a:t>
            </a:r>
            <a:r>
              <a:rPr lang="zh-CN" altLang="en-US" sz="1800" dirty="0" smtClean="0"/>
              <a:t>种类型加载在里面）</a:t>
            </a:r>
          </a:p>
          <a:p>
            <a:r>
              <a:rPr lang="zh-CN" altLang="en-US" sz="1800" dirty="0" smtClean="0"/>
              <a:t>						</a:t>
            </a:r>
            <a:r>
              <a:rPr lang="en-US" altLang="zh-CN" sz="1800" dirty="0" smtClean="0"/>
              <a:t>ALL_BACKENDS</a:t>
            </a:r>
            <a:r>
              <a:rPr lang="zh-CN" altLang="en-US" sz="1800" dirty="0" smtClean="0"/>
              <a:t>（</a:t>
            </a:r>
            <a:r>
              <a:rPr lang="en-US" altLang="zh-CN" sz="1800" dirty="0" err="1" smtClean="0"/>
              <a:t>is_compatible</a:t>
            </a:r>
            <a:r>
              <a:rPr lang="zh-CN" altLang="en-US" sz="1800" dirty="0" smtClean="0"/>
              <a:t>函数识别特征）</a:t>
            </a:r>
            <a:r>
              <a:rPr lang="en-US" altLang="zh-CN" sz="1800" dirty="0" smtClean="0"/>
              <a:t>(backend</a:t>
            </a:r>
            <a:r>
              <a:rPr lang="zh-CN" altLang="en-US" sz="1800" dirty="0" smtClean="0"/>
              <a:t>文件夹的初始化中，</a:t>
            </a:r>
            <a:r>
              <a:rPr lang="en-US" altLang="zh-CN" sz="1800" dirty="0" err="1" smtClean="0"/>
              <a:t>is_commpatible</a:t>
            </a:r>
            <a:r>
              <a:rPr lang="zh-CN" altLang="en-US" sz="1800" dirty="0" smtClean="0"/>
              <a:t>在</a:t>
            </a:r>
            <a:r>
              <a:rPr lang="en-US" altLang="zh-CN" sz="1800" dirty="0" smtClean="0"/>
              <a:t>10</a:t>
            </a:r>
            <a:r>
              <a:rPr lang="zh-CN" altLang="en-US" sz="1800" dirty="0" smtClean="0"/>
              <a:t>种文件的类中</a:t>
            </a:r>
            <a:r>
              <a:rPr lang="en-US" altLang="zh-CN" sz="1800" dirty="0" smtClean="0"/>
              <a:t>)</a:t>
            </a:r>
          </a:p>
          <a:p>
            <a:r>
              <a:rPr lang="en-US" altLang="zh-CN" sz="1800" dirty="0" smtClean="0"/>
              <a:t>				</a:t>
            </a:r>
            <a:r>
              <a:rPr lang="zh-CN" altLang="en-US" sz="1800" dirty="0" smtClean="0"/>
              <a:t>加载二进制文件</a:t>
            </a:r>
          </a:p>
          <a:p>
            <a:r>
              <a:rPr lang="zh-CN" altLang="en-US" sz="1800" dirty="0" smtClean="0"/>
              <a:t>					</a:t>
            </a:r>
            <a:r>
              <a:rPr lang="en-US" altLang="zh-CN" sz="1800" dirty="0" err="1" smtClean="0"/>
              <a:t>backend_cls</a:t>
            </a:r>
            <a:r>
              <a:rPr lang="zh-CN" altLang="en-US" sz="1800" dirty="0" smtClean="0"/>
              <a:t>（这是一个对象，具体内容为文件类型的函数，在</a:t>
            </a:r>
            <a:r>
              <a:rPr lang="en-US" altLang="zh-CN" sz="1800" dirty="0" smtClean="0"/>
              <a:t>backend</a:t>
            </a:r>
            <a:r>
              <a:rPr lang="zh-CN" altLang="en-US" sz="1800" dirty="0" smtClean="0"/>
              <a:t>文件夹里）</a:t>
            </a:r>
          </a:p>
          <a:p>
            <a:r>
              <a:rPr lang="zh-CN" altLang="en-US" sz="1800" dirty="0" smtClean="0"/>
              <a:t>			加载文件到内存</a:t>
            </a:r>
          </a:p>
          <a:p>
            <a:r>
              <a:rPr lang="zh-CN" altLang="en-US" sz="1800" dirty="0" smtClean="0"/>
              <a:t>			</a:t>
            </a:r>
            <a:r>
              <a:rPr lang="en-US" altLang="zh-CN" sz="1800" dirty="0" smtClean="0"/>
              <a:t>._</a:t>
            </a:r>
            <a:r>
              <a:rPr lang="en-US" altLang="zh-CN" sz="1800" dirty="0" err="1" smtClean="0"/>
              <a:t>map_object</a:t>
            </a:r>
            <a:endParaRPr lang="en-US" altLang="zh-CN" sz="1800" dirty="0" smtClean="0"/>
          </a:p>
          <a:p>
            <a:r>
              <a:rPr lang="en-US" altLang="zh-CN" sz="1800" dirty="0" smtClean="0"/>
              <a:t>			</a:t>
            </a:r>
            <a:r>
              <a:rPr lang="zh-CN" altLang="en-US" sz="1800" dirty="0" smtClean="0"/>
              <a:t>共享库</a:t>
            </a:r>
          </a:p>
          <a:p>
            <a:r>
              <a:rPr lang="zh-CN" altLang="en-US" sz="1800" dirty="0" smtClean="0"/>
              <a:t>			</a:t>
            </a:r>
            <a:r>
              <a:rPr lang="en-US" altLang="zh-CN" sz="1800" dirty="0" smtClean="0"/>
              <a:t>_</a:t>
            </a:r>
            <a:r>
              <a:rPr lang="en-US" altLang="zh-CN" sz="1800" dirty="0" err="1" smtClean="0"/>
              <a:t>relocate_object</a:t>
            </a:r>
            <a:endParaRPr lang="en-US" altLang="zh-CN" sz="1800" dirty="0" smtClean="0"/>
          </a:p>
          <a:p>
            <a:r>
              <a:rPr lang="en-US" altLang="zh-CN" sz="1800" dirty="0" smtClean="0"/>
              <a:t>			</a:t>
            </a:r>
            <a:r>
              <a:rPr lang="en-US" altLang="zh-CN" sz="1800" dirty="0" err="1" smtClean="0"/>
              <a:t>tls</a:t>
            </a:r>
            <a:endParaRPr lang="en-US" altLang="zh-CN" sz="1800" dirty="0" smtClean="0"/>
          </a:p>
          <a:p>
            <a:r>
              <a:rPr lang="en-US" altLang="zh-CN" sz="1800" dirty="0" smtClean="0"/>
              <a:t>				</a:t>
            </a:r>
            <a:r>
              <a:rPr lang="en-US" altLang="zh-CN" sz="1800" dirty="0" err="1" smtClean="0"/>
              <a:t>tls_object.map_object</a:t>
            </a:r>
            <a:r>
              <a:rPr lang="en-US" altLang="zh-CN" sz="1800" dirty="0" smtClean="0"/>
              <a:t>(</a:t>
            </a:r>
            <a:r>
              <a:rPr lang="en-US" altLang="zh-CN" sz="1800" dirty="0" err="1" smtClean="0"/>
              <a:t>obj</a:t>
            </a:r>
            <a:r>
              <a:rPr lang="en-US" altLang="zh-CN" sz="1800" dirty="0" smtClean="0"/>
              <a:t>)</a:t>
            </a:r>
          </a:p>
          <a:p>
            <a:r>
              <a:rPr lang="en-US" altLang="zh-CN" sz="1800" dirty="0" smtClean="0"/>
              <a:t>	</a:t>
            </a:r>
            <a:r>
              <a:rPr lang="zh-CN" altLang="en-US" sz="1800" dirty="0" smtClean="0"/>
              <a:t>插件初始化（返回</a:t>
            </a:r>
            <a:r>
              <a:rPr lang="en-US" altLang="zh-CN" sz="1800" dirty="0" err="1" smtClean="0"/>
              <a:t>project.py</a:t>
            </a:r>
            <a:r>
              <a:rPr lang="zh-CN" altLang="en-US" sz="1800" dirty="0" smtClean="0"/>
              <a:t>中）</a:t>
            </a:r>
          </a:p>
          <a:p>
            <a:r>
              <a:rPr lang="zh-CN" altLang="en-US" sz="1800" dirty="0" smtClean="0"/>
              <a:t>		（初始化引擎</a:t>
            </a:r>
            <a:r>
              <a:rPr lang="en-US" altLang="zh-CN" sz="1800" dirty="0" err="1" smtClean="0"/>
              <a:t>EngineHub</a:t>
            </a:r>
            <a:r>
              <a:rPr lang="zh-CN" altLang="en-US" sz="1800" dirty="0" smtClean="0"/>
              <a:t>（），初始化</a:t>
            </a:r>
            <a:r>
              <a:rPr lang="en-US" altLang="zh-CN" sz="1800" dirty="0" smtClean="0"/>
              <a:t>factory </a:t>
            </a:r>
            <a:r>
              <a:rPr lang="zh-CN" altLang="en-US" sz="1800" dirty="0" smtClean="0"/>
              <a:t>在这里）</a:t>
            </a:r>
          </a:p>
          <a:p>
            <a:r>
              <a:rPr lang="zh-CN" altLang="en-US" sz="1800" dirty="0" smtClean="0"/>
              <a:t>	初始化分析</a:t>
            </a:r>
          </a:p>
          <a:p>
            <a:r>
              <a:rPr lang="zh-CN" altLang="en-US" sz="1800" dirty="0" smtClean="0"/>
              <a:t>	其他  （</a:t>
            </a:r>
            <a:r>
              <a:rPr lang="en-US" altLang="zh-CN" sz="1800" dirty="0" err="1" smtClean="0"/>
              <a:t>simos</a:t>
            </a:r>
            <a:r>
              <a:rPr lang="zh-CN" altLang="en-US" sz="1800" dirty="0" smtClean="0"/>
              <a:t>）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Analysis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>
            <a:normAutofit/>
          </a:bodyPr>
          <a:lstStyle/>
          <a:p>
            <a:r>
              <a:rPr lang="en-US" altLang="zh-CN" sz="1800" dirty="0" smtClean="0"/>
              <a:t>_analyze</a:t>
            </a:r>
            <a:r>
              <a:rPr lang="zh-CN" altLang="en-US" sz="1800" dirty="0" smtClean="0"/>
              <a:t>（</a:t>
            </a:r>
            <a:r>
              <a:rPr lang="en-US" altLang="zh-CN" sz="1800" dirty="0" err="1" smtClean="0"/>
              <a:t>forward_analysis.py</a:t>
            </a:r>
            <a:r>
              <a:rPr lang="zh-CN" altLang="en-US" sz="1800" dirty="0" smtClean="0"/>
              <a:t>）</a:t>
            </a:r>
          </a:p>
          <a:p>
            <a:r>
              <a:rPr lang="zh-CN" altLang="en-US" sz="1800" dirty="0" smtClean="0"/>
              <a:t>	</a:t>
            </a:r>
            <a:r>
              <a:rPr lang="en-US" altLang="zh-CN" sz="1800" dirty="0" err="1" smtClean="0"/>
              <a:t>self._pre_analysis</a:t>
            </a:r>
            <a:r>
              <a:rPr lang="en-US" altLang="zh-CN" sz="1800" dirty="0" smtClean="0"/>
              <a:t>()</a:t>
            </a:r>
            <a:r>
              <a:rPr lang="zh-CN" altLang="en-US" sz="1800" dirty="0" smtClean="0"/>
              <a:t>（</a:t>
            </a:r>
            <a:r>
              <a:rPr lang="en-US" altLang="zh-CN" sz="1800" dirty="0" err="1" smtClean="0"/>
              <a:t>cfg</a:t>
            </a:r>
            <a:r>
              <a:rPr lang="zh-CN" altLang="en-US" sz="1800" dirty="0" smtClean="0"/>
              <a:t>里面的</a:t>
            </a:r>
            <a:r>
              <a:rPr lang="en-US" altLang="zh-CN" sz="1800" dirty="0" err="1" smtClean="0"/>
              <a:t>cfgfast.py</a:t>
            </a:r>
            <a:r>
              <a:rPr lang="zh-CN" altLang="en-US" sz="1800" dirty="0" smtClean="0"/>
              <a:t>）</a:t>
            </a:r>
          </a:p>
          <a:p>
            <a:r>
              <a:rPr lang="zh-CN" altLang="en-US" sz="1800" dirty="0" smtClean="0"/>
              <a:t>	创建</a:t>
            </a:r>
            <a:r>
              <a:rPr lang="en-US" altLang="zh-CN" sz="1800" dirty="0" smtClean="0"/>
              <a:t>job</a:t>
            </a:r>
          </a:p>
          <a:p>
            <a:r>
              <a:rPr lang="en-US" altLang="zh-CN" sz="1800" dirty="0" smtClean="0"/>
              <a:t>	</a:t>
            </a:r>
            <a:r>
              <a:rPr lang="en-US" altLang="zh-CN" sz="1800" dirty="0" err="1" smtClean="0"/>
              <a:t>self._analysis_core_baremetal</a:t>
            </a:r>
            <a:endParaRPr lang="en-US" altLang="zh-CN" sz="1800" dirty="0" smtClean="0"/>
          </a:p>
          <a:p>
            <a:r>
              <a:rPr lang="en-US" altLang="zh-CN" sz="1800" dirty="0" smtClean="0"/>
              <a:t>	</a:t>
            </a:r>
            <a:r>
              <a:rPr lang="zh-CN" altLang="en-US" sz="1800" dirty="0" smtClean="0"/>
              <a:t>分析</a:t>
            </a:r>
            <a:r>
              <a:rPr lang="en-US" altLang="zh-CN" sz="1800" dirty="0" smtClean="0"/>
              <a:t>job</a:t>
            </a:r>
          </a:p>
          <a:p>
            <a:r>
              <a:rPr lang="en-US" altLang="zh-CN" sz="1800" dirty="0" smtClean="0"/>
              <a:t>	</a:t>
            </a:r>
            <a:r>
              <a:rPr lang="zh-CN" altLang="en-US" sz="1800" dirty="0" smtClean="0"/>
              <a:t>获取下一个</a:t>
            </a:r>
            <a:r>
              <a:rPr lang="en-US" altLang="zh-CN" sz="1800" dirty="0" smtClean="0"/>
              <a:t>job</a:t>
            </a:r>
            <a:r>
              <a:rPr lang="zh-CN" altLang="en-US" sz="1800" dirty="0" smtClean="0"/>
              <a:t>状态</a:t>
            </a:r>
          </a:p>
          <a:p>
            <a:r>
              <a:rPr lang="zh-CN" altLang="en-US" sz="1800" dirty="0" smtClean="0"/>
              <a:t>		</a:t>
            </a:r>
            <a:r>
              <a:rPr lang="en-US" altLang="zh-CN" sz="1800" dirty="0" smtClean="0"/>
              <a:t>_</a:t>
            </a:r>
            <a:r>
              <a:rPr lang="en-US" altLang="zh-CN" sz="1800" dirty="0" err="1" smtClean="0"/>
              <a:t>process_job_and_get_successors</a:t>
            </a:r>
            <a:r>
              <a:rPr lang="en-US" altLang="zh-CN" sz="1800" dirty="0" smtClean="0"/>
              <a:t> </a:t>
            </a:r>
            <a:r>
              <a:rPr lang="zh-CN" altLang="en-US" sz="1800" dirty="0" smtClean="0"/>
              <a:t>（</a:t>
            </a:r>
            <a:r>
              <a:rPr lang="en-US" altLang="zh-CN" sz="1800" dirty="0" err="1" smtClean="0"/>
              <a:t>cfg</a:t>
            </a:r>
            <a:r>
              <a:rPr lang="zh-CN" altLang="en-US" sz="1800" dirty="0" smtClean="0"/>
              <a:t>里面的</a:t>
            </a:r>
            <a:r>
              <a:rPr lang="en-US" altLang="zh-CN" sz="1800" dirty="0" err="1" smtClean="0"/>
              <a:t>cfgfast.py</a:t>
            </a:r>
            <a:r>
              <a:rPr lang="zh-CN" altLang="en-US" sz="1800" dirty="0" smtClean="0"/>
              <a:t>）</a:t>
            </a:r>
          </a:p>
          <a:p>
            <a:r>
              <a:rPr lang="zh-CN" altLang="en-US" sz="1800" dirty="0" smtClean="0"/>
              <a:t>			</a:t>
            </a:r>
            <a:r>
              <a:rPr lang="en-US" altLang="zh-CN" sz="1800" dirty="0" err="1" smtClean="0"/>
              <a:t>get_successors</a:t>
            </a:r>
            <a:r>
              <a:rPr lang="zh-CN" altLang="en-US" sz="1800" dirty="0" smtClean="0"/>
              <a:t>（具体分析，扫描</a:t>
            </a:r>
            <a:r>
              <a:rPr lang="en-US" altLang="zh-CN" sz="1800" dirty="0" smtClean="0"/>
              <a:t>IR</a:t>
            </a:r>
            <a:r>
              <a:rPr lang="zh-CN" altLang="en-US" sz="1800" dirty="0" smtClean="0"/>
              <a:t>）</a:t>
            </a:r>
          </a:p>
          <a:p>
            <a:r>
              <a:rPr lang="zh-CN" altLang="en-US" sz="1800" smtClean="0"/>
              <a:t>四种分析方法：强制执行，符号执行，后向切片，集值分析</a:t>
            </a:r>
            <a:endParaRPr lang="zh-CN" altLang="en-US" sz="1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7499176" cy="792088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Simulation Manager</a:t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altLang="zh-CN" dirty="0" smtClean="0"/>
              <a:t>Simulation Manager</a:t>
            </a:r>
          </a:p>
          <a:p>
            <a:r>
              <a:rPr lang="en-US" altLang="zh-CN" dirty="0" smtClean="0"/>
              <a:t>	step</a:t>
            </a:r>
          </a:p>
          <a:p>
            <a:r>
              <a:rPr lang="en-US" altLang="zh-CN" dirty="0" smtClean="0"/>
              <a:t>		</a:t>
            </a:r>
            <a:r>
              <a:rPr lang="en-US" altLang="zh-CN" dirty="0" err="1" smtClean="0"/>
              <a:t>step_state</a:t>
            </a:r>
            <a:endParaRPr lang="en-US" altLang="zh-CN" dirty="0" smtClean="0"/>
          </a:p>
          <a:p>
            <a:r>
              <a:rPr lang="en-US" altLang="zh-CN" dirty="0" smtClean="0"/>
              <a:t>			successors</a:t>
            </a:r>
          </a:p>
          <a:p>
            <a:r>
              <a:rPr lang="en-US" altLang="zh-CN" dirty="0" smtClean="0"/>
              <a:t>				</a:t>
            </a:r>
            <a:r>
              <a:rPr lang="en-US" altLang="zh-CN" dirty="0" err="1" smtClean="0"/>
              <a:t>factory.successors</a:t>
            </a:r>
            <a:r>
              <a:rPr lang="zh-CN" altLang="en-US" dirty="0" smtClean="0"/>
              <a:t>（</a:t>
            </a:r>
            <a:r>
              <a:rPr lang="en-US" altLang="zh-CN" dirty="0" err="1" smtClean="0"/>
              <a:t>factory.py</a:t>
            </a:r>
            <a:r>
              <a:rPr lang="zh-CN" altLang="en-US" dirty="0" smtClean="0"/>
              <a:t>中）</a:t>
            </a:r>
          </a:p>
          <a:p>
            <a:r>
              <a:rPr lang="zh-CN" altLang="en-US" dirty="0" smtClean="0"/>
              <a:t>					</a:t>
            </a:r>
            <a:r>
              <a:rPr lang="en-US" altLang="zh-CN" dirty="0" err="1" smtClean="0"/>
              <a:t>engines.successors</a:t>
            </a:r>
            <a:r>
              <a:rPr lang="zh-CN" altLang="en-US" dirty="0" smtClean="0"/>
              <a:t>（</a:t>
            </a:r>
            <a:r>
              <a:rPr lang="en-US" altLang="zh-CN" dirty="0" smtClean="0"/>
              <a:t>engine/</a:t>
            </a:r>
            <a:r>
              <a:rPr lang="en-US" altLang="zh-CN" dirty="0" err="1" smtClean="0"/>
              <a:t>hub.py</a:t>
            </a:r>
            <a:r>
              <a:rPr lang="zh-CN" altLang="en-US" dirty="0" smtClean="0"/>
              <a:t>中）</a:t>
            </a:r>
          </a:p>
          <a:p>
            <a:r>
              <a:rPr lang="zh-CN" altLang="en-US" dirty="0" smtClean="0"/>
              <a:t>	</a:t>
            </a:r>
            <a:r>
              <a:rPr lang="en-US" altLang="zh-CN" dirty="0" smtClean="0"/>
              <a:t>explore</a:t>
            </a:r>
          </a:p>
          <a:p>
            <a:r>
              <a:rPr lang="en-US" altLang="zh-CN" dirty="0" smtClean="0"/>
              <a:t>		</a:t>
            </a:r>
            <a:r>
              <a:rPr lang="en-US" altLang="zh-CN" dirty="0" err="1" smtClean="0"/>
              <a:t>use_technique</a:t>
            </a:r>
            <a:endParaRPr lang="en-US" altLang="zh-CN" dirty="0" smtClean="0"/>
          </a:p>
          <a:p>
            <a:r>
              <a:rPr lang="en-US" altLang="zh-CN" dirty="0" smtClean="0"/>
              <a:t>		</a:t>
            </a:r>
            <a:r>
              <a:rPr lang="zh-CN" altLang="en-US" dirty="0" smtClean="0"/>
              <a:t>添加</a:t>
            </a:r>
            <a:r>
              <a:rPr lang="en-US" altLang="zh-CN" dirty="0" smtClean="0"/>
              <a:t>tech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explorer</a:t>
            </a:r>
            <a:r>
              <a:rPr lang="zh-CN" altLang="en-US" dirty="0" smtClean="0"/>
              <a:t>）（</a:t>
            </a:r>
            <a:r>
              <a:rPr lang="en-US" altLang="zh-CN" dirty="0" err="1" smtClean="0"/>
              <a:t>exploration_techniques/explorer.py</a:t>
            </a:r>
            <a:r>
              <a:rPr lang="zh-CN" altLang="en-US" dirty="0" smtClean="0"/>
              <a:t>）</a:t>
            </a:r>
          </a:p>
          <a:p>
            <a:endParaRPr lang="zh-CN" altLang="en-US" dirty="0" smtClean="0"/>
          </a:p>
          <a:p>
            <a:r>
              <a:rPr lang="zh-CN" altLang="en-US" dirty="0" smtClean="0"/>
              <a:t>		</a:t>
            </a:r>
            <a:r>
              <a:rPr lang="en-US" altLang="zh-CN" dirty="0" err="1" smtClean="0"/>
              <a:t>explorer.py</a:t>
            </a:r>
            <a:endParaRPr lang="en-US" altLang="zh-CN" dirty="0" smtClean="0"/>
          </a:p>
          <a:p>
            <a:r>
              <a:rPr lang="en-US" altLang="zh-CN" dirty="0" smtClean="0"/>
              <a:t>			</a:t>
            </a:r>
            <a:r>
              <a:rPr lang="zh-CN" altLang="en-US" dirty="0" smtClean="0"/>
              <a:t>把自己添加到</a:t>
            </a:r>
            <a:r>
              <a:rPr lang="en-US" altLang="zh-CN" dirty="0" smtClean="0"/>
              <a:t>Simulation Manager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	run</a:t>
            </a:r>
          </a:p>
          <a:p>
            <a:r>
              <a:rPr lang="en-US" altLang="zh-CN" dirty="0" smtClean="0"/>
              <a:t>		</a:t>
            </a:r>
            <a:r>
              <a:rPr lang="zh-CN" altLang="en-US" dirty="0" smtClean="0"/>
              <a:t>多次</a:t>
            </a:r>
            <a:r>
              <a:rPr lang="en-US" altLang="zh-CN" dirty="0" smtClean="0"/>
              <a:t>step</a:t>
            </a:r>
            <a:r>
              <a:rPr lang="zh-CN" altLang="en-US" dirty="0" smtClean="0"/>
              <a:t>到结尾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engine</a:t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1200" dirty="0" smtClean="0"/>
              <a:t>engine</a:t>
            </a:r>
          </a:p>
          <a:p>
            <a:r>
              <a:rPr lang="en-US" altLang="zh-CN" sz="1200" dirty="0" smtClean="0"/>
              <a:t>	</a:t>
            </a:r>
            <a:r>
              <a:rPr lang="en-US" altLang="zh-CN" sz="1200" dirty="0" err="1" smtClean="0"/>
              <a:t>engines.successors</a:t>
            </a:r>
            <a:endParaRPr lang="en-US" altLang="zh-CN" sz="1200" dirty="0" smtClean="0"/>
          </a:p>
          <a:p>
            <a:r>
              <a:rPr lang="en-US" altLang="zh-CN" sz="1200" dirty="0" smtClean="0"/>
              <a:t>		</a:t>
            </a:r>
            <a:r>
              <a:rPr lang="en-US" altLang="zh-CN" sz="1200" dirty="0" err="1" smtClean="0"/>
              <a:t>engine.check</a:t>
            </a:r>
            <a:endParaRPr lang="en-US" altLang="zh-CN" sz="1200" dirty="0" smtClean="0"/>
          </a:p>
          <a:p>
            <a:r>
              <a:rPr lang="en-US" altLang="zh-CN" sz="1200" dirty="0" smtClean="0"/>
              <a:t>		</a:t>
            </a:r>
            <a:r>
              <a:rPr lang="en-US" altLang="zh-CN" sz="1200" dirty="0" err="1" smtClean="0"/>
              <a:t>engine.process</a:t>
            </a:r>
            <a:r>
              <a:rPr lang="zh-CN" altLang="en-US" sz="1200" dirty="0" smtClean="0"/>
              <a:t>（</a:t>
            </a:r>
            <a:r>
              <a:rPr lang="en-US" altLang="zh-CN" sz="1200" dirty="0" err="1" smtClean="0"/>
              <a:t>simvex</a:t>
            </a:r>
            <a:r>
              <a:rPr lang="zh-CN" altLang="en-US" sz="1200" dirty="0" smtClean="0"/>
              <a:t>继承</a:t>
            </a:r>
            <a:r>
              <a:rPr lang="en-US" altLang="zh-CN" sz="1200" dirty="0" err="1" smtClean="0"/>
              <a:t>simengine</a:t>
            </a:r>
            <a:r>
              <a:rPr lang="zh-CN" altLang="en-US" sz="1200" dirty="0" smtClean="0"/>
              <a:t>）（</a:t>
            </a:r>
            <a:r>
              <a:rPr lang="en-US" altLang="zh-CN" sz="1200" dirty="0" err="1" smtClean="0"/>
              <a:t>engine.py</a:t>
            </a:r>
            <a:r>
              <a:rPr lang="zh-CN" altLang="en-US" sz="1200" dirty="0" smtClean="0"/>
              <a:t>中）</a:t>
            </a:r>
          </a:p>
          <a:p>
            <a:r>
              <a:rPr lang="zh-CN" altLang="en-US" sz="1200" dirty="0" smtClean="0"/>
              <a:t>		调用父类最终执行</a:t>
            </a:r>
            <a:r>
              <a:rPr lang="en-US" altLang="zh-CN" sz="1200" dirty="0" smtClean="0"/>
              <a:t>_process</a:t>
            </a:r>
            <a:r>
              <a:rPr lang="zh-CN" altLang="en-US" sz="1200" dirty="0" smtClean="0"/>
              <a:t>（</a:t>
            </a:r>
            <a:r>
              <a:rPr lang="en-US" altLang="zh-CN" sz="1200" dirty="0" smtClean="0"/>
              <a:t>vex/</a:t>
            </a:r>
            <a:r>
              <a:rPr lang="en-US" altLang="zh-CN" sz="1200" dirty="0" err="1" smtClean="0"/>
              <a:t>engine.py</a:t>
            </a:r>
            <a:r>
              <a:rPr lang="zh-CN" altLang="en-US" sz="1200" dirty="0" smtClean="0"/>
              <a:t>中）</a:t>
            </a:r>
          </a:p>
          <a:p>
            <a:r>
              <a:rPr lang="zh-CN" altLang="en-US" sz="1200" dirty="0" smtClean="0"/>
              <a:t>			</a:t>
            </a:r>
            <a:r>
              <a:rPr lang="en-US" altLang="zh-CN" sz="1200" dirty="0" err="1" smtClean="0"/>
              <a:t>irsb</a:t>
            </a:r>
            <a:r>
              <a:rPr lang="zh-CN" altLang="en-US" sz="1200" dirty="0" smtClean="0"/>
              <a:t>进行</a:t>
            </a:r>
            <a:r>
              <a:rPr lang="en-US" altLang="zh-CN" sz="1200" dirty="0" smtClean="0"/>
              <a:t>IR</a:t>
            </a:r>
            <a:r>
              <a:rPr lang="zh-CN" altLang="en-US" sz="1200" dirty="0" smtClean="0"/>
              <a:t>转换（</a:t>
            </a:r>
            <a:r>
              <a:rPr lang="en-US" altLang="zh-CN" sz="1200" dirty="0" smtClean="0"/>
              <a:t>lift</a:t>
            </a:r>
            <a:r>
              <a:rPr lang="zh-CN" altLang="en-US" sz="1200" dirty="0" smtClean="0"/>
              <a:t>函数调用</a:t>
            </a:r>
            <a:r>
              <a:rPr lang="en-US" altLang="zh-CN" sz="1200" dirty="0" err="1" smtClean="0"/>
              <a:t>irsb</a:t>
            </a:r>
            <a:r>
              <a:rPr lang="zh-CN" altLang="en-US" sz="1200" dirty="0" smtClean="0"/>
              <a:t>包）		</a:t>
            </a:r>
          </a:p>
          <a:p>
            <a:r>
              <a:rPr lang="zh-CN" altLang="en-US" sz="1200" dirty="0" smtClean="0"/>
              <a:t>			处理</a:t>
            </a:r>
            <a:r>
              <a:rPr lang="en-US" altLang="zh-CN" sz="1200" dirty="0" err="1" smtClean="0"/>
              <a:t>irsb</a:t>
            </a:r>
            <a:endParaRPr lang="en-US" altLang="zh-CN" sz="1200" dirty="0" smtClean="0"/>
          </a:p>
          <a:p>
            <a:r>
              <a:rPr lang="en-US" altLang="zh-CN" sz="1200" dirty="0" smtClean="0"/>
              <a:t>				_</a:t>
            </a:r>
            <a:r>
              <a:rPr lang="en-US" altLang="zh-CN" sz="1200" dirty="0" err="1" smtClean="0"/>
              <a:t>handle_irsb</a:t>
            </a:r>
            <a:endParaRPr lang="en-US" altLang="zh-CN" sz="1200" dirty="0" smtClean="0"/>
          </a:p>
          <a:p>
            <a:r>
              <a:rPr lang="en-US" altLang="zh-CN" sz="1200" dirty="0" smtClean="0"/>
              <a:t>				</a:t>
            </a:r>
            <a:r>
              <a:rPr lang="zh-CN" altLang="en-US" sz="1200" dirty="0" smtClean="0"/>
              <a:t>调用</a:t>
            </a:r>
          </a:p>
          <a:p>
            <a:r>
              <a:rPr lang="zh-CN" altLang="en-US" sz="1200" dirty="0" smtClean="0"/>
              <a:t>					</a:t>
            </a:r>
            <a:r>
              <a:rPr lang="en-US" altLang="zh-CN" sz="1200" dirty="0" smtClean="0"/>
              <a:t>_</a:t>
            </a:r>
            <a:r>
              <a:rPr lang="en-US" altLang="zh-CN" sz="1200" dirty="0" err="1" smtClean="0"/>
              <a:t>handle_statement</a:t>
            </a:r>
            <a:r>
              <a:rPr lang="en-US" altLang="zh-CN" sz="1200" dirty="0" smtClean="0"/>
              <a:t>	</a:t>
            </a:r>
          </a:p>
          <a:p>
            <a:r>
              <a:rPr lang="en-US" altLang="zh-CN" sz="1200" dirty="0" smtClean="0"/>
              <a:t>					</a:t>
            </a:r>
            <a:r>
              <a:rPr lang="zh-CN" altLang="en-US" sz="1200" dirty="0" smtClean="0"/>
              <a:t>（此函数接收初始状态并标记并处理</a:t>
            </a:r>
            <a:r>
              <a:rPr lang="en-US" altLang="zh-CN" sz="1200" dirty="0" err="1" smtClean="0"/>
              <a:t>pyvex.IRStmts</a:t>
            </a:r>
            <a:r>
              <a:rPr lang="zh-CN" altLang="en-US" sz="1200" dirty="0" smtClean="0"/>
              <a:t>列表</a:t>
            </a:r>
          </a:p>
          <a:p>
            <a:r>
              <a:rPr lang="zh-CN" altLang="en-US" sz="1200" dirty="0" smtClean="0"/>
              <a:t>     					   它使用最终状态，最后一个</a:t>
            </a:r>
            <a:r>
              <a:rPr lang="en-US" altLang="zh-CN" sz="1200" dirty="0" err="1" smtClean="0"/>
              <a:t>imark</a:t>
            </a:r>
            <a:r>
              <a:rPr lang="zh-CN" altLang="en-US" sz="1200" dirty="0" smtClean="0"/>
              <a:t>和一个</a:t>
            </a:r>
            <a:r>
              <a:rPr lang="en-US" altLang="zh-CN" sz="1200" dirty="0" err="1" smtClean="0"/>
              <a:t>SimIRStmts</a:t>
            </a:r>
            <a:r>
              <a:rPr lang="zh-CN" altLang="en-US" sz="1200" dirty="0" smtClean="0"/>
              <a:t>列表来注释请求）</a:t>
            </a:r>
          </a:p>
          <a:p>
            <a:r>
              <a:rPr lang="zh-CN" altLang="en-US" sz="1200" dirty="0" smtClean="0"/>
              <a:t>					 执行程序</a:t>
            </a:r>
          </a:p>
          <a:p>
            <a:r>
              <a:rPr lang="zh-CN" altLang="en-US" sz="1200" dirty="0" smtClean="0"/>
              <a:t>						</a:t>
            </a:r>
            <a:r>
              <a:rPr lang="en-US" altLang="zh-CN" sz="1200" dirty="0" err="1" smtClean="0"/>
              <a:t>translate_stmt</a:t>
            </a:r>
            <a:r>
              <a:rPr lang="zh-CN" altLang="en-US" sz="1200" dirty="0" smtClean="0"/>
              <a:t>（</a:t>
            </a:r>
            <a:r>
              <a:rPr lang="en-US" altLang="zh-CN" sz="1200" dirty="0" smtClean="0"/>
              <a:t>init</a:t>
            </a:r>
            <a:r>
              <a:rPr lang="zh-CN" altLang="en-US" sz="1200" dirty="0" smtClean="0"/>
              <a:t>）（</a:t>
            </a:r>
            <a:r>
              <a:rPr lang="en-US" altLang="zh-CN" sz="1200" dirty="0" smtClean="0"/>
              <a:t>statement/</a:t>
            </a:r>
            <a:r>
              <a:rPr lang="en-US" altLang="zh-CN" sz="1200" dirty="0" err="1" smtClean="0"/>
              <a:t>init.py</a:t>
            </a:r>
            <a:r>
              <a:rPr lang="zh-CN" altLang="en-US" sz="1200" dirty="0" smtClean="0"/>
              <a:t>中）</a:t>
            </a:r>
          </a:p>
          <a:p>
            <a:r>
              <a:rPr lang="zh-CN" altLang="en-US" sz="1200" dirty="0" smtClean="0"/>
              <a:t>							</a:t>
            </a:r>
            <a:r>
              <a:rPr lang="en-US" altLang="zh-CN" sz="1200" dirty="0" smtClean="0"/>
              <a:t>process</a:t>
            </a:r>
            <a:r>
              <a:rPr lang="zh-CN" altLang="en-US" sz="1200" dirty="0" smtClean="0"/>
              <a:t>（</a:t>
            </a:r>
            <a:r>
              <a:rPr lang="en-US" altLang="zh-CN" sz="1200" dirty="0" err="1" smtClean="0"/>
              <a:t>base.py</a:t>
            </a:r>
            <a:r>
              <a:rPr lang="zh-CN" altLang="en-US" sz="1200" dirty="0" smtClean="0"/>
              <a:t>中）</a:t>
            </a:r>
          </a:p>
          <a:p>
            <a:r>
              <a:rPr lang="zh-CN" altLang="en-US" sz="1200" dirty="0" smtClean="0"/>
              <a:t>							多次重载。</a:t>
            </a:r>
          </a:p>
          <a:p>
            <a:r>
              <a:rPr lang="zh-CN" altLang="en-US" sz="1200" dirty="0" smtClean="0"/>
              <a:t>							调用</a:t>
            </a:r>
          </a:p>
          <a:p>
            <a:r>
              <a:rPr lang="zh-CN" altLang="en-US" sz="1200" dirty="0" smtClean="0"/>
              <a:t>								</a:t>
            </a:r>
            <a:r>
              <a:rPr lang="en-US" altLang="zh-CN" sz="1200" dirty="0" smtClean="0"/>
              <a:t>store</a:t>
            </a:r>
            <a:r>
              <a:rPr lang="zh-CN" altLang="en-US" sz="1200" dirty="0" smtClean="0"/>
              <a:t>（</a:t>
            </a:r>
            <a:r>
              <a:rPr lang="en-US" altLang="zh-CN" sz="1200" dirty="0" smtClean="0"/>
              <a:t>storage/</a:t>
            </a:r>
            <a:r>
              <a:rPr lang="zh-CN" altLang="en-US" sz="1200" dirty="0" smtClean="0"/>
              <a:t>文件夹下的</a:t>
            </a:r>
            <a:r>
              <a:rPr lang="en-US" altLang="zh-CN" sz="1200" dirty="0" err="1" smtClean="0"/>
              <a:t>memory.py</a:t>
            </a:r>
            <a:r>
              <a:rPr lang="zh-CN" altLang="en-US" sz="1200" dirty="0" smtClean="0"/>
              <a:t>中）</a:t>
            </a:r>
          </a:p>
          <a:p>
            <a:r>
              <a:rPr lang="zh-CN" altLang="en-US" sz="1200" dirty="0" smtClean="0"/>
              <a:t>	</a:t>
            </a:r>
          </a:p>
          <a:p>
            <a:r>
              <a:rPr lang="en-US" altLang="zh-CN" sz="1200" dirty="0" err="1" smtClean="0"/>
              <a:t>ast</a:t>
            </a:r>
            <a:r>
              <a:rPr lang="zh-CN" altLang="en-US" sz="1200" dirty="0" smtClean="0"/>
              <a:t>转换在</a:t>
            </a:r>
            <a:r>
              <a:rPr lang="en-US" altLang="zh-CN" sz="1200" dirty="0" err="1" smtClean="0"/>
              <a:t>state_plugins</a:t>
            </a:r>
            <a:r>
              <a:rPr lang="en-US" altLang="zh-CN" sz="1200" dirty="0" smtClean="0"/>
              <a:t>/</a:t>
            </a:r>
            <a:r>
              <a:rPr lang="zh-CN" altLang="en-US" sz="1200" dirty="0" smtClean="0"/>
              <a:t>下</a:t>
            </a:r>
            <a:r>
              <a:rPr lang="en-US" altLang="zh-CN" sz="1200" dirty="0" err="1" smtClean="0"/>
              <a:t>sim_action_object.py</a:t>
            </a:r>
            <a:endParaRPr lang="en-US" altLang="zh-CN" sz="1200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altLang="zh-CN" dirty="0" err="1" smtClean="0"/>
              <a:t>claripy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CN" dirty="0" err="1" smtClean="0"/>
              <a:t>claripy</a:t>
            </a:r>
            <a:endParaRPr lang="en-US" altLang="zh-CN" dirty="0" smtClean="0"/>
          </a:p>
          <a:p>
            <a:r>
              <a:rPr lang="en-US" altLang="zh-CN" dirty="0" smtClean="0"/>
              <a:t>	</a:t>
            </a:r>
            <a:r>
              <a:rPr lang="zh-CN" altLang="en-US" dirty="0" smtClean="0"/>
              <a:t>调用</a:t>
            </a:r>
            <a:r>
              <a:rPr lang="en-US" altLang="zh-CN" dirty="0" smtClean="0"/>
              <a:t>z3</a:t>
            </a:r>
          </a:p>
          <a:p>
            <a:r>
              <a:rPr lang="en-US" altLang="zh-CN" dirty="0" smtClean="0"/>
              <a:t>	BVS</a:t>
            </a:r>
            <a:r>
              <a:rPr lang="zh-CN" altLang="en-US" dirty="0" smtClean="0"/>
              <a:t>（</a:t>
            </a:r>
            <a:r>
              <a:rPr lang="en-US" altLang="zh-CN" dirty="0" err="1" smtClean="0"/>
              <a:t>ast.bv.py</a:t>
            </a:r>
            <a:r>
              <a:rPr lang="zh-CN" altLang="en-US" dirty="0" smtClean="0"/>
              <a:t>里）</a:t>
            </a:r>
          </a:p>
          <a:p>
            <a:r>
              <a:rPr lang="zh-CN" altLang="en-US" dirty="0" smtClean="0"/>
              <a:t>	返回</a:t>
            </a:r>
            <a:r>
              <a:rPr lang="en-US" altLang="zh-CN" dirty="0" smtClean="0"/>
              <a:t>BV</a:t>
            </a:r>
            <a:r>
              <a:rPr lang="zh-CN" altLang="en-US" dirty="0" smtClean="0"/>
              <a:t>类</a:t>
            </a:r>
          </a:p>
          <a:p>
            <a:endParaRPr lang="zh-CN" altLang="en-US" dirty="0" smtClean="0"/>
          </a:p>
          <a:p>
            <a:r>
              <a:rPr lang="zh-CN" altLang="en-US" dirty="0" smtClean="0"/>
              <a:t>	</a:t>
            </a:r>
            <a:r>
              <a:rPr lang="en-US" altLang="zh-CN" dirty="0" smtClean="0"/>
              <a:t>BV</a:t>
            </a:r>
            <a:r>
              <a:rPr lang="zh-CN" altLang="en-US" dirty="0" smtClean="0"/>
              <a:t>类</a:t>
            </a:r>
          </a:p>
          <a:p>
            <a:r>
              <a:rPr lang="zh-CN" altLang="en-US" dirty="0" smtClean="0"/>
              <a:t>注册操作（</a:t>
            </a:r>
            <a:r>
              <a:rPr lang="en-US" altLang="zh-CN" dirty="0" err="1" smtClean="0"/>
              <a:t>operations.py</a:t>
            </a:r>
            <a:r>
              <a:rPr lang="zh-CN" altLang="en-US" dirty="0" smtClean="0"/>
              <a:t>中）</a:t>
            </a:r>
          </a:p>
          <a:p>
            <a:r>
              <a:rPr lang="zh-CN" altLang="en-US" dirty="0" smtClean="0"/>
              <a:t>	</a:t>
            </a:r>
            <a:r>
              <a:rPr lang="en-US" altLang="zh-CN" dirty="0" err="1" smtClean="0"/>
              <a:t>operations.op</a:t>
            </a:r>
            <a:endParaRPr lang="en-US" altLang="zh-CN" dirty="0" smtClean="0"/>
          </a:p>
          <a:p>
            <a:r>
              <a:rPr lang="en-US" altLang="zh-CN" dirty="0" smtClean="0"/>
              <a:t>		</a:t>
            </a:r>
            <a:r>
              <a:rPr lang="zh-CN" altLang="en-US" dirty="0" smtClean="0"/>
              <a:t>将操作转换为</a:t>
            </a:r>
            <a:r>
              <a:rPr lang="en-US" altLang="zh-CN" dirty="0" err="1" smtClean="0"/>
              <a:t>simp</a:t>
            </a:r>
            <a:r>
              <a:rPr lang="zh-CN" altLang="en-US" dirty="0" smtClean="0"/>
              <a:t>类</a:t>
            </a:r>
          </a:p>
          <a:p>
            <a:r>
              <a:rPr lang="zh-CN" altLang="en-US" dirty="0" smtClean="0"/>
              <a:t>		注册</a:t>
            </a:r>
          </a:p>
          <a:p>
            <a:r>
              <a:rPr lang="zh-CN" altLang="en-US" dirty="0" smtClean="0"/>
              <a:t>			</a:t>
            </a:r>
            <a:r>
              <a:rPr lang="en-US" altLang="zh-CN" dirty="0" smtClean="0"/>
              <a:t>_</a:t>
            </a:r>
            <a:r>
              <a:rPr lang="en-US" altLang="zh-CN" dirty="0" err="1" smtClean="0"/>
              <a:t>handle_annotations</a:t>
            </a:r>
            <a:endParaRPr lang="en-US" altLang="zh-CN" dirty="0" smtClean="0"/>
          </a:p>
          <a:p>
            <a:r>
              <a:rPr lang="en-US" altLang="zh-CN" dirty="0" smtClean="0"/>
              <a:t>				</a:t>
            </a:r>
            <a:r>
              <a:rPr lang="zh-CN" altLang="en-US" dirty="0" smtClean="0"/>
              <a:t>添加</a:t>
            </a:r>
            <a:r>
              <a:rPr lang="en-US" altLang="zh-CN" dirty="0" err="1" smtClean="0"/>
              <a:t>simp</a:t>
            </a:r>
            <a:r>
              <a:rPr lang="zh-CN" altLang="en-US" dirty="0" smtClean="0"/>
              <a:t>类</a:t>
            </a:r>
          </a:p>
          <a:p>
            <a:endParaRPr lang="zh-CN" altLang="en-US" dirty="0" smtClean="0"/>
          </a:p>
          <a:p>
            <a:endParaRPr lang="zh-CN" altLang="en-US" dirty="0" smtClean="0"/>
          </a:p>
          <a:p>
            <a:endParaRPr lang="zh-CN" altLang="en-US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driller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altLang="zh-CN" sz="1600" dirty="0" smtClean="0"/>
          </a:p>
          <a:p>
            <a:r>
              <a:rPr lang="en-US" altLang="zh-CN" sz="1600" dirty="0" err="1" smtClean="0"/>
              <a:t>state_plugins/preconstrainer.py</a:t>
            </a:r>
            <a:r>
              <a:rPr lang="en-US" altLang="zh-CN" sz="1600" dirty="0" smtClean="0"/>
              <a:t> AFL</a:t>
            </a:r>
            <a:r>
              <a:rPr lang="zh-CN" altLang="en-US" sz="1600" dirty="0" smtClean="0"/>
              <a:t>输入文件转换为</a:t>
            </a:r>
            <a:r>
              <a:rPr lang="en-US" altLang="zh-CN" sz="1600" dirty="0" err="1" smtClean="0"/>
              <a:t>angr</a:t>
            </a:r>
            <a:r>
              <a:rPr lang="zh-CN" altLang="en-US" sz="1600" dirty="0" smtClean="0"/>
              <a:t>输入文件</a:t>
            </a:r>
          </a:p>
          <a:p>
            <a:endParaRPr lang="zh-CN" altLang="en-US" sz="1600" dirty="0" smtClean="0"/>
          </a:p>
          <a:p>
            <a:r>
              <a:rPr lang="en-US" altLang="zh-CN" sz="1600" dirty="0" err="1" smtClean="0"/>
              <a:t>afl</a:t>
            </a:r>
            <a:r>
              <a:rPr lang="zh-CN" altLang="en-US" sz="1600" dirty="0" smtClean="0"/>
              <a:t>调用</a:t>
            </a:r>
            <a:r>
              <a:rPr lang="en-US" altLang="zh-CN" sz="1600" dirty="0" smtClean="0"/>
              <a:t>driller</a:t>
            </a:r>
          </a:p>
          <a:p>
            <a:r>
              <a:rPr lang="en-US" altLang="zh-CN" sz="1600" dirty="0" smtClean="0"/>
              <a:t>	</a:t>
            </a:r>
            <a:r>
              <a:rPr lang="en-US" altLang="zh-CN" sz="1600" dirty="0" err="1" smtClean="0"/>
              <a:t>driller_callback</a:t>
            </a:r>
            <a:r>
              <a:rPr lang="zh-CN" altLang="en-US" sz="1600" dirty="0" smtClean="0"/>
              <a:t>（在</a:t>
            </a:r>
            <a:r>
              <a:rPr lang="en-US" altLang="zh-CN" sz="1600" dirty="0" err="1" smtClean="0"/>
              <a:t>local_callback.py</a:t>
            </a:r>
            <a:r>
              <a:rPr lang="zh-CN" altLang="en-US" sz="1600" dirty="0" smtClean="0"/>
              <a:t>里面）</a:t>
            </a:r>
          </a:p>
          <a:p>
            <a:r>
              <a:rPr lang="zh-CN" altLang="en-US" sz="1600" dirty="0" smtClean="0"/>
              <a:t>		</a:t>
            </a:r>
            <a:r>
              <a:rPr lang="en-US" altLang="zh-CN" sz="1600" dirty="0" smtClean="0"/>
              <a:t>_</a:t>
            </a:r>
            <a:r>
              <a:rPr lang="en-US" altLang="zh-CN" sz="1600" dirty="0" err="1" smtClean="0"/>
              <a:t>run_driller</a:t>
            </a:r>
            <a:endParaRPr lang="en-US" altLang="zh-CN" sz="1600" dirty="0" smtClean="0"/>
          </a:p>
          <a:p>
            <a:r>
              <a:rPr lang="en-US" altLang="zh-CN" sz="1600" dirty="0" smtClean="0"/>
              <a:t>			main</a:t>
            </a:r>
          </a:p>
          <a:p>
            <a:r>
              <a:rPr lang="en-US" altLang="zh-CN" sz="1600" dirty="0" smtClean="0"/>
              <a:t>				</a:t>
            </a:r>
            <a:r>
              <a:rPr lang="en-US" altLang="zh-CN" sz="1600" dirty="0" err="1" smtClean="0"/>
              <a:t>drill_generator</a:t>
            </a:r>
            <a:r>
              <a:rPr lang="zh-CN" altLang="en-US" sz="1600" dirty="0" smtClean="0"/>
              <a:t>（生成文件写入与输入错误导致的超时处理，在</a:t>
            </a:r>
            <a:r>
              <a:rPr lang="en-US" altLang="zh-CN" sz="1600" dirty="0" err="1" smtClean="0"/>
              <a:t>driller_main.py</a:t>
            </a:r>
            <a:r>
              <a:rPr lang="zh-CN" altLang="en-US" sz="1600" dirty="0" smtClean="0"/>
              <a:t>中）</a:t>
            </a:r>
          </a:p>
          <a:p>
            <a:r>
              <a:rPr lang="zh-CN" altLang="en-US" sz="1600" dirty="0" smtClean="0"/>
              <a:t>					</a:t>
            </a:r>
            <a:r>
              <a:rPr lang="en-US" altLang="zh-CN" sz="1600" dirty="0" smtClean="0"/>
              <a:t>_</a:t>
            </a:r>
            <a:r>
              <a:rPr lang="en-US" altLang="zh-CN" sz="1600" dirty="0" err="1" smtClean="0"/>
              <a:t>drill_input</a:t>
            </a:r>
            <a:r>
              <a:rPr lang="zh-CN" altLang="en-US" sz="1600" dirty="0" smtClean="0"/>
              <a:t>（初始化</a:t>
            </a:r>
            <a:r>
              <a:rPr lang="en-US" altLang="zh-CN" sz="1600" dirty="0" smtClean="0"/>
              <a:t>trace</a:t>
            </a:r>
            <a:r>
              <a:rPr lang="zh-CN" altLang="en-US" sz="1600" dirty="0" smtClean="0"/>
              <a:t>，</a:t>
            </a:r>
            <a:r>
              <a:rPr lang="en-US" altLang="zh-CN" sz="1600" dirty="0" err="1" smtClean="0"/>
              <a:t>angr</a:t>
            </a:r>
            <a:r>
              <a:rPr lang="zh-CN" altLang="en-US" sz="1600" dirty="0" smtClean="0"/>
              <a:t>，执行</a:t>
            </a:r>
            <a:r>
              <a:rPr lang="en-US" altLang="zh-CN" sz="1600" dirty="0" err="1" smtClean="0"/>
              <a:t>angr</a:t>
            </a:r>
            <a:r>
              <a:rPr lang="zh-CN" altLang="en-US" sz="1600" dirty="0" smtClean="0"/>
              <a:t>）</a:t>
            </a:r>
          </a:p>
          <a:p>
            <a:endParaRPr lang="zh-CN" altLang="en-US" sz="1600" dirty="0" smtClean="0"/>
          </a:p>
          <a:p>
            <a:r>
              <a:rPr lang="zh-CN" altLang="en-US" sz="1600" dirty="0" smtClean="0"/>
              <a:t>调用的插件：</a:t>
            </a:r>
          </a:p>
          <a:p>
            <a:r>
              <a:rPr lang="en-US" altLang="zh-CN" sz="1600" dirty="0" smtClean="0"/>
              <a:t>Tracer  </a:t>
            </a:r>
            <a:r>
              <a:rPr lang="zh-CN" altLang="en-US" sz="1600" dirty="0" smtClean="0"/>
              <a:t>路径转换</a:t>
            </a:r>
          </a:p>
          <a:p>
            <a:r>
              <a:rPr lang="en-US" altLang="zh-CN" sz="1600" dirty="0" err="1" smtClean="0"/>
              <a:t>CrashMonitor</a:t>
            </a:r>
            <a:r>
              <a:rPr lang="en-US" altLang="zh-CN" sz="1600" dirty="0" smtClean="0"/>
              <a:t> </a:t>
            </a:r>
            <a:r>
              <a:rPr lang="zh-CN" altLang="en-US" sz="1600" dirty="0" smtClean="0"/>
              <a:t>检查崩溃</a:t>
            </a:r>
          </a:p>
          <a:p>
            <a:r>
              <a:rPr lang="en-US" altLang="zh-CN" sz="1600" dirty="0" err="1" smtClean="0"/>
              <a:t>DrillerCore</a:t>
            </a:r>
            <a:r>
              <a:rPr lang="zh-CN" altLang="en-US" sz="1600" dirty="0" smtClean="0"/>
              <a:t>进行符合</a:t>
            </a:r>
            <a:r>
              <a:rPr lang="en-US" altLang="zh-CN" sz="1600" dirty="0" err="1" smtClean="0"/>
              <a:t>afl</a:t>
            </a:r>
            <a:r>
              <a:rPr lang="zh-CN" altLang="en-US" sz="1600" dirty="0" smtClean="0"/>
              <a:t>的路径转换</a:t>
            </a:r>
          </a:p>
          <a:p>
            <a:r>
              <a:rPr lang="en-US" altLang="zh-CN" sz="1600" dirty="0" err="1" smtClean="0"/>
              <a:t>Oppologist</a:t>
            </a:r>
            <a:r>
              <a:rPr lang="en-US" altLang="zh-CN" sz="1600" dirty="0" smtClean="0"/>
              <a:t> </a:t>
            </a:r>
            <a:r>
              <a:rPr lang="zh-CN" altLang="en-US" sz="1600" dirty="0" smtClean="0"/>
              <a:t>啥也没干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Simos</a:t>
            </a:r>
            <a:r>
              <a:rPr lang="en-US" altLang="zh-CN" dirty="0" smtClean="0"/>
              <a:t>	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用来控制系统</a:t>
            </a:r>
            <a:r>
              <a:rPr lang="en-US" altLang="zh-CN" dirty="0" err="1" smtClean="0"/>
              <a:t>io</a:t>
            </a:r>
            <a:endParaRPr lang="en-US" altLang="zh-CN" dirty="0" smtClean="0"/>
          </a:p>
          <a:p>
            <a:r>
              <a:rPr lang="zh-CN" altLang="en-US" dirty="0" smtClean="0"/>
              <a:t>返</a:t>
            </a:r>
            <a:r>
              <a:rPr lang="zh-CN" altLang="en-US" dirty="0" smtClean="0"/>
              <a:t>回不同状态</a:t>
            </a: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/>
          <a:lstStyle/>
          <a:p>
            <a:r>
              <a:rPr lang="en-US" altLang="zh-CN" u="sng" dirty="0" err="1">
                <a:hlinkClick r:id="rId2" tooltip="exploration_techniques"/>
              </a:rPr>
              <a:t>exploration_techniques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800" dirty="0" smtClean="0"/>
              <a:t>Tracer  </a:t>
            </a:r>
            <a:endParaRPr lang="zh-CN" altLang="en-US" sz="1800" dirty="0" smtClean="0"/>
          </a:p>
          <a:p>
            <a:r>
              <a:rPr lang="en-US" altLang="zh-CN" sz="1800" dirty="0" err="1" smtClean="0"/>
              <a:t>CrashMonitor</a:t>
            </a:r>
            <a:endParaRPr lang="zh-CN" altLang="en-US" sz="1800" dirty="0" smtClean="0"/>
          </a:p>
          <a:p>
            <a:r>
              <a:rPr lang="en-US" altLang="zh-CN" sz="1800" dirty="0" err="1" smtClean="0"/>
              <a:t>DrillerCore</a:t>
            </a:r>
            <a:endParaRPr lang="zh-CN" altLang="en-US" sz="1800" dirty="0" smtClean="0"/>
          </a:p>
          <a:p>
            <a:r>
              <a:rPr lang="en-US" altLang="zh-CN" sz="1800" dirty="0" err="1" smtClean="0"/>
              <a:t>Oppologist</a:t>
            </a:r>
            <a:endParaRPr lang="en-US" altLang="zh-CN" sz="1800" dirty="0" smtClean="0"/>
          </a:p>
          <a:p>
            <a:r>
              <a:rPr lang="en-US" altLang="zh-CN" sz="1800" dirty="0" smtClean="0"/>
              <a:t>Explorer</a:t>
            </a:r>
          </a:p>
          <a:p>
            <a:pPr>
              <a:buNone/>
            </a:pPr>
            <a:endParaRPr lang="en-US" altLang="zh-CN" sz="1800" dirty="0"/>
          </a:p>
          <a:p>
            <a:pPr>
              <a:buNone/>
            </a:pPr>
            <a:r>
              <a:rPr lang="zh-CN" altLang="en-US" sz="1800" dirty="0"/>
              <a:t>父</a:t>
            </a:r>
            <a:r>
              <a:rPr lang="zh-CN" altLang="en-US" sz="1800" dirty="0" smtClean="0"/>
              <a:t>类初始化将</a:t>
            </a:r>
            <a:r>
              <a:rPr lang="en-US" altLang="zh-CN" sz="1800" dirty="0" smtClean="0"/>
              <a:t>hook</a:t>
            </a:r>
            <a:r>
              <a:rPr lang="zh-CN" altLang="en-US" sz="1800" dirty="0" smtClean="0"/>
              <a:t>加入</a:t>
            </a:r>
            <a:r>
              <a:rPr lang="en-US" altLang="zh-CN" sz="1800" dirty="0" smtClean="0"/>
              <a:t>IRSB</a:t>
            </a:r>
            <a:r>
              <a:rPr lang="zh-CN" altLang="en-US" sz="1800" dirty="0" smtClean="0"/>
              <a:t>进行回调</a:t>
            </a:r>
            <a:endParaRPr lang="en-US" altLang="zh-CN" sz="1800" dirty="0" smtClean="0"/>
          </a:p>
          <a:p>
            <a:pPr>
              <a:buNone/>
            </a:pPr>
            <a:r>
              <a:rPr lang="en-US" altLang="zh-CN" sz="1800" dirty="0" smtClean="0"/>
              <a:t> setup</a:t>
            </a:r>
            <a:r>
              <a:rPr lang="zh-CN" altLang="en-US" sz="1800" dirty="0" smtClean="0"/>
              <a:t>安装</a:t>
            </a:r>
            <a:endParaRPr lang="en-US" altLang="zh-CN" sz="1800" dirty="0" smtClean="0"/>
          </a:p>
          <a:p>
            <a:pPr>
              <a:buNone/>
            </a:pPr>
            <a:r>
              <a:rPr lang="en-US" altLang="zh-CN" sz="1800" dirty="0" smtClean="0"/>
              <a:t>Step</a:t>
            </a:r>
            <a:r>
              <a:rPr lang="zh-CN" altLang="en-US" sz="1800" dirty="0" smtClean="0"/>
              <a:t>单步</a:t>
            </a:r>
            <a:endParaRPr lang="en-US" altLang="zh-CN" sz="1800" dirty="0" smtClean="0"/>
          </a:p>
          <a:p>
            <a:pPr>
              <a:buNone/>
            </a:pPr>
            <a:r>
              <a:rPr lang="en-US" altLang="zh-CN" sz="1800" dirty="0" smtClean="0"/>
              <a:t>Complete</a:t>
            </a:r>
            <a:r>
              <a:rPr lang="zh-CN" altLang="en-US" sz="1800" dirty="0" smtClean="0"/>
              <a:t>完成</a:t>
            </a:r>
            <a:endParaRPr lang="en-US" altLang="zh-CN" sz="1800" dirty="0" smtClean="0"/>
          </a:p>
          <a:p>
            <a:pPr>
              <a:buNone/>
            </a:pPr>
            <a:r>
              <a:rPr lang="en-US" altLang="zh-CN" sz="1800" dirty="0"/>
              <a:t>_</a:t>
            </a:r>
            <a:r>
              <a:rPr lang="en-US" altLang="zh-CN" sz="1800" dirty="0" err="1" smtClean="0"/>
              <a:t>condition_to_lambda</a:t>
            </a:r>
            <a:r>
              <a:rPr lang="zh-CN" altLang="en-US" sz="1800" dirty="0" smtClean="0"/>
              <a:t>注册</a:t>
            </a:r>
            <a:r>
              <a:rPr lang="en-US" altLang="zh-CN" sz="1800" dirty="0" smtClean="0"/>
              <a:t>hook</a:t>
            </a:r>
            <a:endParaRPr lang="en-US" altLang="zh-CN" sz="1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177</Words>
  <Application>Microsoft Office PowerPoint</Application>
  <PresentationFormat>全屏显示(4:3)</PresentationFormat>
  <Paragraphs>130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Office 主题</vt:lpstr>
      <vt:lpstr>幻灯片 1</vt:lpstr>
      <vt:lpstr>project</vt:lpstr>
      <vt:lpstr>Analysis</vt:lpstr>
      <vt:lpstr>Simulation Manager </vt:lpstr>
      <vt:lpstr>engine </vt:lpstr>
      <vt:lpstr>claripy </vt:lpstr>
      <vt:lpstr>driller</vt:lpstr>
      <vt:lpstr>Simos </vt:lpstr>
      <vt:lpstr>exploration_techniques</vt:lpstr>
      <vt:lpstr>state_plugins</vt:lpstr>
      <vt:lpstr>其余模块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HP</dc:creator>
  <cp:lastModifiedBy>HP</cp:lastModifiedBy>
  <cp:revision>27</cp:revision>
  <dcterms:created xsi:type="dcterms:W3CDTF">2018-07-26T03:49:52Z</dcterms:created>
  <dcterms:modified xsi:type="dcterms:W3CDTF">2018-07-29T07:05:39Z</dcterms:modified>
</cp:coreProperties>
</file>