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2B745-4B65-45A4-90D4-20B91BFCE26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19BA0B-15E2-434C-AA0B-8CB1D0C4B11E}">
      <dgm:prSet phldrT="[文本]"/>
      <dgm:spPr/>
      <dgm:t>
        <a:bodyPr/>
        <a:lstStyle/>
        <a:p>
          <a:r>
            <a:rPr lang="en-US" altLang="zh-CN" dirty="0" smtClean="0"/>
            <a:t>project</a:t>
          </a:r>
          <a:endParaRPr lang="zh-CN" altLang="en-US" dirty="0"/>
        </a:p>
      </dgm:t>
    </dgm:pt>
    <dgm:pt modelId="{60F13BB9-750F-4BB2-A6C1-129D7A229490}" type="parTrans" cxnId="{68C945C6-D7B3-40C8-A4D7-912A50D955E1}">
      <dgm:prSet/>
      <dgm:spPr/>
      <dgm:t>
        <a:bodyPr/>
        <a:lstStyle/>
        <a:p>
          <a:endParaRPr lang="zh-CN" altLang="en-US"/>
        </a:p>
      </dgm:t>
    </dgm:pt>
    <dgm:pt modelId="{02E0B8C1-371C-41B3-981D-767E82805B18}" type="sibTrans" cxnId="{68C945C6-D7B3-40C8-A4D7-912A50D955E1}">
      <dgm:prSet/>
      <dgm:spPr/>
      <dgm:t>
        <a:bodyPr/>
        <a:lstStyle/>
        <a:p>
          <a:endParaRPr lang="zh-CN" altLang="en-US"/>
        </a:p>
      </dgm:t>
    </dgm:pt>
    <dgm:pt modelId="{ECFAC306-7942-4830-8E33-603B6355DDB0}">
      <dgm:prSet phldrT="[文本]"/>
      <dgm:spPr/>
      <dgm:t>
        <a:bodyPr/>
        <a:lstStyle/>
        <a:p>
          <a:r>
            <a:rPr lang="en-US" altLang="zh-CN" dirty="0" smtClean="0"/>
            <a:t>engine</a:t>
          </a:r>
          <a:endParaRPr lang="zh-CN" altLang="en-US" dirty="0"/>
        </a:p>
      </dgm:t>
    </dgm:pt>
    <dgm:pt modelId="{769E06EC-7138-447E-91F2-D8AFC6B69445}" type="parTrans" cxnId="{A35A3516-2DC2-409C-8CAD-920BE5E04B5F}">
      <dgm:prSet/>
      <dgm:spPr/>
      <dgm:t>
        <a:bodyPr/>
        <a:lstStyle/>
        <a:p>
          <a:endParaRPr lang="zh-CN" altLang="en-US"/>
        </a:p>
      </dgm:t>
    </dgm:pt>
    <dgm:pt modelId="{4D86F5C9-702C-4419-B5CB-20C6B2A71F0E}" type="sibTrans" cxnId="{A35A3516-2DC2-409C-8CAD-920BE5E04B5F}">
      <dgm:prSet/>
      <dgm:spPr/>
      <dgm:t>
        <a:bodyPr/>
        <a:lstStyle/>
        <a:p>
          <a:endParaRPr lang="zh-CN" altLang="en-US"/>
        </a:p>
      </dgm:t>
    </dgm:pt>
    <dgm:pt modelId="{A4C0FAB6-FB20-41A1-99B0-70F1A966AC53}">
      <dgm:prSet phldrT="[文本]"/>
      <dgm:spPr/>
      <dgm:t>
        <a:bodyPr/>
        <a:lstStyle/>
        <a:p>
          <a:r>
            <a:rPr lang="en-US" altLang="zh-CN" dirty="0" smtClean="0"/>
            <a:t>analysis</a:t>
          </a:r>
          <a:endParaRPr lang="zh-CN" altLang="en-US" dirty="0"/>
        </a:p>
      </dgm:t>
    </dgm:pt>
    <dgm:pt modelId="{2DDCDBA2-0911-487B-B946-9F084035BC27}" type="parTrans" cxnId="{1818EB15-913B-49FD-B91D-2537B4BC5EC1}">
      <dgm:prSet/>
      <dgm:spPr/>
      <dgm:t>
        <a:bodyPr/>
        <a:lstStyle/>
        <a:p>
          <a:endParaRPr lang="zh-CN" altLang="en-US"/>
        </a:p>
      </dgm:t>
    </dgm:pt>
    <dgm:pt modelId="{29195DE0-A2B7-4C66-8725-4812FF7F1887}" type="sibTrans" cxnId="{1818EB15-913B-49FD-B91D-2537B4BC5EC1}">
      <dgm:prSet/>
      <dgm:spPr/>
      <dgm:t>
        <a:bodyPr/>
        <a:lstStyle/>
        <a:p>
          <a:endParaRPr lang="zh-CN" altLang="en-US"/>
        </a:p>
      </dgm:t>
    </dgm:pt>
    <dgm:pt modelId="{2331F00D-131B-40E4-9C1A-77D28646913B}">
      <dgm:prSet phldrT="[文本]"/>
      <dgm:spPr/>
      <dgm:t>
        <a:bodyPr/>
        <a:lstStyle/>
        <a:p>
          <a:r>
            <a:rPr lang="en-US" altLang="zh-CN" dirty="0" smtClean="0"/>
            <a:t>factory</a:t>
          </a:r>
          <a:endParaRPr lang="zh-CN" altLang="en-US" dirty="0"/>
        </a:p>
      </dgm:t>
    </dgm:pt>
    <dgm:pt modelId="{B480B083-AA58-416C-A1E9-BF2423E0AFC0}" type="parTrans" cxnId="{41962790-FC59-49B0-9792-9329BC58DBDA}">
      <dgm:prSet/>
      <dgm:spPr/>
      <dgm:t>
        <a:bodyPr/>
        <a:lstStyle/>
        <a:p>
          <a:endParaRPr lang="zh-CN" altLang="en-US"/>
        </a:p>
      </dgm:t>
    </dgm:pt>
    <dgm:pt modelId="{50E9BF89-2434-4130-ABE0-806450504479}" type="sibTrans" cxnId="{41962790-FC59-49B0-9792-9329BC58DBDA}">
      <dgm:prSet/>
      <dgm:spPr/>
      <dgm:t>
        <a:bodyPr/>
        <a:lstStyle/>
        <a:p>
          <a:endParaRPr lang="zh-CN" altLang="en-US"/>
        </a:p>
      </dgm:t>
    </dgm:pt>
    <dgm:pt modelId="{66D416DF-9BC2-46B3-AA28-5ABFB2F72F9A}">
      <dgm:prSet/>
      <dgm:spPr/>
      <dgm:t>
        <a:bodyPr/>
        <a:lstStyle/>
        <a:p>
          <a:r>
            <a:rPr lang="en-US" altLang="zh-CN" dirty="0" err="1" smtClean="0"/>
            <a:t>simprocess</a:t>
          </a:r>
          <a:endParaRPr lang="zh-CN" altLang="en-US" dirty="0"/>
        </a:p>
      </dgm:t>
    </dgm:pt>
    <dgm:pt modelId="{868A5B27-494B-4783-A8E2-02B9DCF1E01A}" type="parTrans" cxnId="{B5D36869-6D97-4577-A56A-79058F0BD41C}">
      <dgm:prSet/>
      <dgm:spPr/>
      <dgm:t>
        <a:bodyPr/>
        <a:lstStyle/>
        <a:p>
          <a:endParaRPr lang="zh-CN" altLang="en-US"/>
        </a:p>
      </dgm:t>
    </dgm:pt>
    <dgm:pt modelId="{D35CDDFD-D087-439E-B840-B245F38961EC}" type="sibTrans" cxnId="{B5D36869-6D97-4577-A56A-79058F0BD41C}">
      <dgm:prSet/>
      <dgm:spPr/>
      <dgm:t>
        <a:bodyPr/>
        <a:lstStyle/>
        <a:p>
          <a:endParaRPr lang="zh-CN" altLang="en-US"/>
        </a:p>
      </dgm:t>
    </dgm:pt>
    <dgm:pt modelId="{E12AD2CB-44A7-4233-8B27-4630F17AD8E0}">
      <dgm:prSet/>
      <dgm:spPr/>
      <dgm:t>
        <a:bodyPr/>
        <a:lstStyle/>
        <a:p>
          <a:r>
            <a:rPr lang="en-US" altLang="zh-CN" dirty="0" err="1" smtClean="0"/>
            <a:t>simos</a:t>
          </a:r>
          <a:endParaRPr lang="zh-CN" altLang="en-US" dirty="0"/>
        </a:p>
      </dgm:t>
    </dgm:pt>
    <dgm:pt modelId="{AAFFD4DF-E4C9-4303-92C5-4F5E3E180C50}" type="parTrans" cxnId="{9182F41B-AB99-47A6-992E-26D4AAAF087F}">
      <dgm:prSet/>
      <dgm:spPr/>
      <dgm:t>
        <a:bodyPr/>
        <a:lstStyle/>
        <a:p>
          <a:endParaRPr lang="zh-CN" altLang="en-US"/>
        </a:p>
      </dgm:t>
    </dgm:pt>
    <dgm:pt modelId="{4494D636-571F-4FC3-8EFB-E2CE27BB1E04}" type="sibTrans" cxnId="{9182F41B-AB99-47A6-992E-26D4AAAF087F}">
      <dgm:prSet/>
      <dgm:spPr/>
      <dgm:t>
        <a:bodyPr/>
        <a:lstStyle/>
        <a:p>
          <a:endParaRPr lang="zh-CN" altLang="en-US"/>
        </a:p>
      </dgm:t>
    </dgm:pt>
    <dgm:pt modelId="{42259E98-3159-437E-8868-6C61DB81A776}" type="pres">
      <dgm:prSet presAssocID="{3D52B745-4B65-45A4-90D4-20B91BFCE2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6479A5D-90B5-48D1-B17E-51D203192CA4}" type="pres">
      <dgm:prSet presAssocID="{AC19BA0B-15E2-434C-AA0B-8CB1D0C4B11E}" presName="hierRoot1" presStyleCnt="0"/>
      <dgm:spPr/>
    </dgm:pt>
    <dgm:pt modelId="{265C5790-C3C2-47D6-A028-92C3842A8063}" type="pres">
      <dgm:prSet presAssocID="{AC19BA0B-15E2-434C-AA0B-8CB1D0C4B11E}" presName="composite" presStyleCnt="0"/>
      <dgm:spPr/>
    </dgm:pt>
    <dgm:pt modelId="{471B106F-223F-410A-868D-BE230FD88527}" type="pres">
      <dgm:prSet presAssocID="{AC19BA0B-15E2-434C-AA0B-8CB1D0C4B11E}" presName="background" presStyleLbl="node0" presStyleIdx="0" presStyleCnt="1"/>
      <dgm:spPr/>
    </dgm:pt>
    <dgm:pt modelId="{054D626D-8238-434A-946D-8157597F4780}" type="pres">
      <dgm:prSet presAssocID="{AC19BA0B-15E2-434C-AA0B-8CB1D0C4B11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248141-3DFB-4363-B566-8E3EEB367B27}" type="pres">
      <dgm:prSet presAssocID="{AC19BA0B-15E2-434C-AA0B-8CB1D0C4B11E}" presName="hierChild2" presStyleCnt="0"/>
      <dgm:spPr/>
    </dgm:pt>
    <dgm:pt modelId="{52AF3EC0-EE82-47A1-8D42-C5D682492E38}" type="pres">
      <dgm:prSet presAssocID="{769E06EC-7138-447E-91F2-D8AFC6B69445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C8F83BD8-EA30-4AE4-80E2-EBAD09D7C54D}" type="pres">
      <dgm:prSet presAssocID="{ECFAC306-7942-4830-8E33-603B6355DDB0}" presName="hierRoot2" presStyleCnt="0"/>
      <dgm:spPr/>
    </dgm:pt>
    <dgm:pt modelId="{73655B93-D4A2-4CB5-9936-912B4DBFCFEB}" type="pres">
      <dgm:prSet presAssocID="{ECFAC306-7942-4830-8E33-603B6355DDB0}" presName="composite2" presStyleCnt="0"/>
      <dgm:spPr/>
    </dgm:pt>
    <dgm:pt modelId="{2CDB9D65-1E0A-450B-BD31-50F7F8D5324F}" type="pres">
      <dgm:prSet presAssocID="{ECFAC306-7942-4830-8E33-603B6355DDB0}" presName="background2" presStyleLbl="node2" presStyleIdx="0" presStyleCnt="5"/>
      <dgm:spPr/>
    </dgm:pt>
    <dgm:pt modelId="{A6D79B3D-A496-47CD-B7D6-F92CC9E8F162}" type="pres">
      <dgm:prSet presAssocID="{ECFAC306-7942-4830-8E33-603B6355DDB0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B4554E-B684-466A-8B35-E76DA2A58135}" type="pres">
      <dgm:prSet presAssocID="{ECFAC306-7942-4830-8E33-603B6355DDB0}" presName="hierChild3" presStyleCnt="0"/>
      <dgm:spPr/>
    </dgm:pt>
    <dgm:pt modelId="{98E0EB29-C03F-4C53-9C68-E81A7A811644}" type="pres">
      <dgm:prSet presAssocID="{AAFFD4DF-E4C9-4303-92C5-4F5E3E180C50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666C3ABE-757C-4A77-96EA-F03CA213E846}" type="pres">
      <dgm:prSet presAssocID="{E12AD2CB-44A7-4233-8B27-4630F17AD8E0}" presName="hierRoot2" presStyleCnt="0"/>
      <dgm:spPr/>
    </dgm:pt>
    <dgm:pt modelId="{D7606895-8BE0-4D9B-9DFC-09A9E0548406}" type="pres">
      <dgm:prSet presAssocID="{E12AD2CB-44A7-4233-8B27-4630F17AD8E0}" presName="composite2" presStyleCnt="0"/>
      <dgm:spPr/>
    </dgm:pt>
    <dgm:pt modelId="{6FD08CBA-E94D-4FDB-861B-CAF00063CF3A}" type="pres">
      <dgm:prSet presAssocID="{E12AD2CB-44A7-4233-8B27-4630F17AD8E0}" presName="background2" presStyleLbl="node2" presStyleIdx="1" presStyleCnt="5"/>
      <dgm:spPr/>
    </dgm:pt>
    <dgm:pt modelId="{AA12D38B-C7EB-413E-80A4-5DD40BE8EED1}" type="pres">
      <dgm:prSet presAssocID="{E12AD2CB-44A7-4233-8B27-4630F17AD8E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EB1BC4-29F2-47FB-A584-95AFCF8E0E78}" type="pres">
      <dgm:prSet presAssocID="{E12AD2CB-44A7-4233-8B27-4630F17AD8E0}" presName="hierChild3" presStyleCnt="0"/>
      <dgm:spPr/>
    </dgm:pt>
    <dgm:pt modelId="{8E6D1D9B-32B0-4253-B1D8-D1D15A508128}" type="pres">
      <dgm:prSet presAssocID="{2DDCDBA2-0911-487B-B946-9F084035BC27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5A4A3AEC-C620-40E8-8953-4A9FC816E8BE}" type="pres">
      <dgm:prSet presAssocID="{A4C0FAB6-FB20-41A1-99B0-70F1A966AC53}" presName="hierRoot2" presStyleCnt="0"/>
      <dgm:spPr/>
    </dgm:pt>
    <dgm:pt modelId="{0C510CD4-8BE8-4806-B213-59B59C882D47}" type="pres">
      <dgm:prSet presAssocID="{A4C0FAB6-FB20-41A1-99B0-70F1A966AC53}" presName="composite2" presStyleCnt="0"/>
      <dgm:spPr/>
    </dgm:pt>
    <dgm:pt modelId="{63D85D4F-E6A3-4570-9A37-CE82A749403F}" type="pres">
      <dgm:prSet presAssocID="{A4C0FAB6-FB20-41A1-99B0-70F1A966AC53}" presName="background2" presStyleLbl="node2" presStyleIdx="2" presStyleCnt="5"/>
      <dgm:spPr/>
    </dgm:pt>
    <dgm:pt modelId="{078FA13F-16A8-4963-97F5-ADB1EEC80318}" type="pres">
      <dgm:prSet presAssocID="{A4C0FAB6-FB20-41A1-99B0-70F1A966AC53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F8EE99-8310-4123-B7A6-F02FB4131354}" type="pres">
      <dgm:prSet presAssocID="{A4C0FAB6-FB20-41A1-99B0-70F1A966AC53}" presName="hierChild3" presStyleCnt="0"/>
      <dgm:spPr/>
    </dgm:pt>
    <dgm:pt modelId="{7B42AADA-AAB6-4E42-A693-A60E73A9969F}" type="pres">
      <dgm:prSet presAssocID="{B480B083-AA58-416C-A1E9-BF2423E0AFC0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2E3010A4-9609-422F-8556-986707D87751}" type="pres">
      <dgm:prSet presAssocID="{2331F00D-131B-40E4-9C1A-77D28646913B}" presName="hierRoot2" presStyleCnt="0"/>
      <dgm:spPr/>
    </dgm:pt>
    <dgm:pt modelId="{F7E70D06-7A4B-4BC1-8451-E1800139DC9D}" type="pres">
      <dgm:prSet presAssocID="{2331F00D-131B-40E4-9C1A-77D28646913B}" presName="composite2" presStyleCnt="0"/>
      <dgm:spPr/>
    </dgm:pt>
    <dgm:pt modelId="{AEC28171-EB91-42F3-A10D-F6602673306E}" type="pres">
      <dgm:prSet presAssocID="{2331F00D-131B-40E4-9C1A-77D28646913B}" presName="background2" presStyleLbl="node2" presStyleIdx="3" presStyleCnt="5"/>
      <dgm:spPr/>
    </dgm:pt>
    <dgm:pt modelId="{FD7A1615-7251-4719-8B2C-0CAF694D6395}" type="pres">
      <dgm:prSet presAssocID="{2331F00D-131B-40E4-9C1A-77D28646913B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781F21-9963-4D0D-82CF-6CEA3AA69DAD}" type="pres">
      <dgm:prSet presAssocID="{2331F00D-131B-40E4-9C1A-77D28646913B}" presName="hierChild3" presStyleCnt="0"/>
      <dgm:spPr/>
    </dgm:pt>
    <dgm:pt modelId="{954BF8D6-4E81-441A-9D14-9C3C61DE9A81}" type="pres">
      <dgm:prSet presAssocID="{868A5B27-494B-4783-A8E2-02B9DCF1E01A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749DD2DB-48C0-419F-9D51-EC7982EDF377}" type="pres">
      <dgm:prSet presAssocID="{66D416DF-9BC2-46B3-AA28-5ABFB2F72F9A}" presName="hierRoot2" presStyleCnt="0"/>
      <dgm:spPr/>
    </dgm:pt>
    <dgm:pt modelId="{8D9B21B1-1ECB-4BD1-BBF5-E7D3942D4EF9}" type="pres">
      <dgm:prSet presAssocID="{66D416DF-9BC2-46B3-AA28-5ABFB2F72F9A}" presName="composite2" presStyleCnt="0"/>
      <dgm:spPr/>
    </dgm:pt>
    <dgm:pt modelId="{E890E29F-F43B-451D-8667-BBC95EF697F1}" type="pres">
      <dgm:prSet presAssocID="{66D416DF-9BC2-46B3-AA28-5ABFB2F72F9A}" presName="background2" presStyleLbl="node2" presStyleIdx="4" presStyleCnt="5"/>
      <dgm:spPr/>
    </dgm:pt>
    <dgm:pt modelId="{BDB2A846-15BF-4096-AB57-DD6771F9F783}" type="pres">
      <dgm:prSet presAssocID="{66D416DF-9BC2-46B3-AA28-5ABFB2F72F9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79627-CF08-47BB-ABBF-EADBB532377B}" type="pres">
      <dgm:prSet presAssocID="{66D416DF-9BC2-46B3-AA28-5ABFB2F72F9A}" presName="hierChild3" presStyleCnt="0"/>
      <dgm:spPr/>
    </dgm:pt>
  </dgm:ptLst>
  <dgm:cxnLst>
    <dgm:cxn modelId="{68C945C6-D7B3-40C8-A4D7-912A50D955E1}" srcId="{3D52B745-4B65-45A4-90D4-20B91BFCE26A}" destId="{AC19BA0B-15E2-434C-AA0B-8CB1D0C4B11E}" srcOrd="0" destOrd="0" parTransId="{60F13BB9-750F-4BB2-A6C1-129D7A229490}" sibTransId="{02E0B8C1-371C-41B3-981D-767E82805B18}"/>
    <dgm:cxn modelId="{41962790-FC59-49B0-9792-9329BC58DBDA}" srcId="{AC19BA0B-15E2-434C-AA0B-8CB1D0C4B11E}" destId="{2331F00D-131B-40E4-9C1A-77D28646913B}" srcOrd="3" destOrd="0" parTransId="{B480B083-AA58-416C-A1E9-BF2423E0AFC0}" sibTransId="{50E9BF89-2434-4130-ABE0-806450504479}"/>
    <dgm:cxn modelId="{A35A3516-2DC2-409C-8CAD-920BE5E04B5F}" srcId="{AC19BA0B-15E2-434C-AA0B-8CB1D0C4B11E}" destId="{ECFAC306-7942-4830-8E33-603B6355DDB0}" srcOrd="0" destOrd="0" parTransId="{769E06EC-7138-447E-91F2-D8AFC6B69445}" sibTransId="{4D86F5C9-702C-4419-B5CB-20C6B2A71F0E}"/>
    <dgm:cxn modelId="{2F1103F1-B056-4638-BB2B-E21E35D24709}" type="presOf" srcId="{2331F00D-131B-40E4-9C1A-77D28646913B}" destId="{FD7A1615-7251-4719-8B2C-0CAF694D6395}" srcOrd="0" destOrd="0" presId="urn:microsoft.com/office/officeart/2005/8/layout/hierarchy1"/>
    <dgm:cxn modelId="{CFB6DC03-5FFE-49E3-86FD-90AED8B0E864}" type="presOf" srcId="{868A5B27-494B-4783-A8E2-02B9DCF1E01A}" destId="{954BF8D6-4E81-441A-9D14-9C3C61DE9A81}" srcOrd="0" destOrd="0" presId="urn:microsoft.com/office/officeart/2005/8/layout/hierarchy1"/>
    <dgm:cxn modelId="{7FFF9C11-5345-4446-A9A8-DA25EFBCEE32}" type="presOf" srcId="{B480B083-AA58-416C-A1E9-BF2423E0AFC0}" destId="{7B42AADA-AAB6-4E42-A693-A60E73A9969F}" srcOrd="0" destOrd="0" presId="urn:microsoft.com/office/officeart/2005/8/layout/hierarchy1"/>
    <dgm:cxn modelId="{A1F320D2-C37C-456C-BF71-775933D6F162}" type="presOf" srcId="{ECFAC306-7942-4830-8E33-603B6355DDB0}" destId="{A6D79B3D-A496-47CD-B7D6-F92CC9E8F162}" srcOrd="0" destOrd="0" presId="urn:microsoft.com/office/officeart/2005/8/layout/hierarchy1"/>
    <dgm:cxn modelId="{BCD8FF78-A292-4EE6-A6C3-DEAE24B99510}" type="presOf" srcId="{66D416DF-9BC2-46B3-AA28-5ABFB2F72F9A}" destId="{BDB2A846-15BF-4096-AB57-DD6771F9F783}" srcOrd="0" destOrd="0" presId="urn:microsoft.com/office/officeart/2005/8/layout/hierarchy1"/>
    <dgm:cxn modelId="{9182F41B-AB99-47A6-992E-26D4AAAF087F}" srcId="{AC19BA0B-15E2-434C-AA0B-8CB1D0C4B11E}" destId="{E12AD2CB-44A7-4233-8B27-4630F17AD8E0}" srcOrd="1" destOrd="0" parTransId="{AAFFD4DF-E4C9-4303-92C5-4F5E3E180C50}" sibTransId="{4494D636-571F-4FC3-8EFB-E2CE27BB1E04}"/>
    <dgm:cxn modelId="{0C1DB891-2FC8-4976-93BB-89862054535A}" type="presOf" srcId="{A4C0FAB6-FB20-41A1-99B0-70F1A966AC53}" destId="{078FA13F-16A8-4963-97F5-ADB1EEC80318}" srcOrd="0" destOrd="0" presId="urn:microsoft.com/office/officeart/2005/8/layout/hierarchy1"/>
    <dgm:cxn modelId="{E66436EB-2CD9-448C-97AC-4593B1FD9CB3}" type="presOf" srcId="{E12AD2CB-44A7-4233-8B27-4630F17AD8E0}" destId="{AA12D38B-C7EB-413E-80A4-5DD40BE8EED1}" srcOrd="0" destOrd="0" presId="urn:microsoft.com/office/officeart/2005/8/layout/hierarchy1"/>
    <dgm:cxn modelId="{BFE3F0F1-A7A0-4BA5-A27C-3EA264936987}" type="presOf" srcId="{AAFFD4DF-E4C9-4303-92C5-4F5E3E180C50}" destId="{98E0EB29-C03F-4C53-9C68-E81A7A811644}" srcOrd="0" destOrd="0" presId="urn:microsoft.com/office/officeart/2005/8/layout/hierarchy1"/>
    <dgm:cxn modelId="{B53D5875-4144-4938-A991-B4CAD47F7F5D}" type="presOf" srcId="{3D52B745-4B65-45A4-90D4-20B91BFCE26A}" destId="{42259E98-3159-437E-8868-6C61DB81A776}" srcOrd="0" destOrd="0" presId="urn:microsoft.com/office/officeart/2005/8/layout/hierarchy1"/>
    <dgm:cxn modelId="{7E4724CD-39A3-4ADC-A7DD-826E368797EA}" type="presOf" srcId="{AC19BA0B-15E2-434C-AA0B-8CB1D0C4B11E}" destId="{054D626D-8238-434A-946D-8157597F4780}" srcOrd="0" destOrd="0" presId="urn:microsoft.com/office/officeart/2005/8/layout/hierarchy1"/>
    <dgm:cxn modelId="{B5D36869-6D97-4577-A56A-79058F0BD41C}" srcId="{AC19BA0B-15E2-434C-AA0B-8CB1D0C4B11E}" destId="{66D416DF-9BC2-46B3-AA28-5ABFB2F72F9A}" srcOrd="4" destOrd="0" parTransId="{868A5B27-494B-4783-A8E2-02B9DCF1E01A}" sibTransId="{D35CDDFD-D087-439E-B840-B245F38961EC}"/>
    <dgm:cxn modelId="{1818EB15-913B-49FD-B91D-2537B4BC5EC1}" srcId="{AC19BA0B-15E2-434C-AA0B-8CB1D0C4B11E}" destId="{A4C0FAB6-FB20-41A1-99B0-70F1A966AC53}" srcOrd="2" destOrd="0" parTransId="{2DDCDBA2-0911-487B-B946-9F084035BC27}" sibTransId="{29195DE0-A2B7-4C66-8725-4812FF7F1887}"/>
    <dgm:cxn modelId="{E4214224-5868-4958-85C3-AFDDB9E24DE4}" type="presOf" srcId="{769E06EC-7138-447E-91F2-D8AFC6B69445}" destId="{52AF3EC0-EE82-47A1-8D42-C5D682492E38}" srcOrd="0" destOrd="0" presId="urn:microsoft.com/office/officeart/2005/8/layout/hierarchy1"/>
    <dgm:cxn modelId="{D6465C86-EE9C-447E-A649-9EB96C4F396E}" type="presOf" srcId="{2DDCDBA2-0911-487B-B946-9F084035BC27}" destId="{8E6D1D9B-32B0-4253-B1D8-D1D15A508128}" srcOrd="0" destOrd="0" presId="urn:microsoft.com/office/officeart/2005/8/layout/hierarchy1"/>
    <dgm:cxn modelId="{0344DD10-BE9B-4402-BB90-3D0CFFB224DF}" type="presParOf" srcId="{42259E98-3159-437E-8868-6C61DB81A776}" destId="{36479A5D-90B5-48D1-B17E-51D203192CA4}" srcOrd="0" destOrd="0" presId="urn:microsoft.com/office/officeart/2005/8/layout/hierarchy1"/>
    <dgm:cxn modelId="{2C2F4FBF-B105-4B29-8638-828BAA31802B}" type="presParOf" srcId="{36479A5D-90B5-48D1-B17E-51D203192CA4}" destId="{265C5790-C3C2-47D6-A028-92C3842A8063}" srcOrd="0" destOrd="0" presId="urn:microsoft.com/office/officeart/2005/8/layout/hierarchy1"/>
    <dgm:cxn modelId="{11BD2992-0D59-4386-B242-CC684178B5DB}" type="presParOf" srcId="{265C5790-C3C2-47D6-A028-92C3842A8063}" destId="{471B106F-223F-410A-868D-BE230FD88527}" srcOrd="0" destOrd="0" presId="urn:microsoft.com/office/officeart/2005/8/layout/hierarchy1"/>
    <dgm:cxn modelId="{FC2825B3-2C00-4227-A503-6A2A84F46C8E}" type="presParOf" srcId="{265C5790-C3C2-47D6-A028-92C3842A8063}" destId="{054D626D-8238-434A-946D-8157597F4780}" srcOrd="1" destOrd="0" presId="urn:microsoft.com/office/officeart/2005/8/layout/hierarchy1"/>
    <dgm:cxn modelId="{3364036A-80BE-4E1A-B44D-744C6453E078}" type="presParOf" srcId="{36479A5D-90B5-48D1-B17E-51D203192CA4}" destId="{42248141-3DFB-4363-B566-8E3EEB367B27}" srcOrd="1" destOrd="0" presId="urn:microsoft.com/office/officeart/2005/8/layout/hierarchy1"/>
    <dgm:cxn modelId="{A2FC1292-F248-436D-8690-61DE72CBB9FE}" type="presParOf" srcId="{42248141-3DFB-4363-B566-8E3EEB367B27}" destId="{52AF3EC0-EE82-47A1-8D42-C5D682492E38}" srcOrd="0" destOrd="0" presId="urn:microsoft.com/office/officeart/2005/8/layout/hierarchy1"/>
    <dgm:cxn modelId="{EE1372F4-D37B-498C-8918-57C4552B7ED9}" type="presParOf" srcId="{42248141-3DFB-4363-B566-8E3EEB367B27}" destId="{C8F83BD8-EA30-4AE4-80E2-EBAD09D7C54D}" srcOrd="1" destOrd="0" presId="urn:microsoft.com/office/officeart/2005/8/layout/hierarchy1"/>
    <dgm:cxn modelId="{CB934603-C90B-4349-B216-DFC34D658898}" type="presParOf" srcId="{C8F83BD8-EA30-4AE4-80E2-EBAD09D7C54D}" destId="{73655B93-D4A2-4CB5-9936-912B4DBFCFEB}" srcOrd="0" destOrd="0" presId="urn:microsoft.com/office/officeart/2005/8/layout/hierarchy1"/>
    <dgm:cxn modelId="{2687E895-7F53-4331-83BD-9269EDFB6DDA}" type="presParOf" srcId="{73655B93-D4A2-4CB5-9936-912B4DBFCFEB}" destId="{2CDB9D65-1E0A-450B-BD31-50F7F8D5324F}" srcOrd="0" destOrd="0" presId="urn:microsoft.com/office/officeart/2005/8/layout/hierarchy1"/>
    <dgm:cxn modelId="{2B252D63-FA60-4FC6-9FA7-E7620C77B7C9}" type="presParOf" srcId="{73655B93-D4A2-4CB5-9936-912B4DBFCFEB}" destId="{A6D79B3D-A496-47CD-B7D6-F92CC9E8F162}" srcOrd="1" destOrd="0" presId="urn:microsoft.com/office/officeart/2005/8/layout/hierarchy1"/>
    <dgm:cxn modelId="{00C52B2F-4C33-4340-9FB5-C5C910362D6F}" type="presParOf" srcId="{C8F83BD8-EA30-4AE4-80E2-EBAD09D7C54D}" destId="{31B4554E-B684-466A-8B35-E76DA2A58135}" srcOrd="1" destOrd="0" presId="urn:microsoft.com/office/officeart/2005/8/layout/hierarchy1"/>
    <dgm:cxn modelId="{AD13BA8E-91BF-4A53-A0B8-E22244251313}" type="presParOf" srcId="{42248141-3DFB-4363-B566-8E3EEB367B27}" destId="{98E0EB29-C03F-4C53-9C68-E81A7A811644}" srcOrd="2" destOrd="0" presId="urn:microsoft.com/office/officeart/2005/8/layout/hierarchy1"/>
    <dgm:cxn modelId="{982788FF-71A6-4C5B-9AEF-27AA7961BBDD}" type="presParOf" srcId="{42248141-3DFB-4363-B566-8E3EEB367B27}" destId="{666C3ABE-757C-4A77-96EA-F03CA213E846}" srcOrd="3" destOrd="0" presId="urn:microsoft.com/office/officeart/2005/8/layout/hierarchy1"/>
    <dgm:cxn modelId="{95689998-326D-4597-9AE7-03E99AF0BF4A}" type="presParOf" srcId="{666C3ABE-757C-4A77-96EA-F03CA213E846}" destId="{D7606895-8BE0-4D9B-9DFC-09A9E0548406}" srcOrd="0" destOrd="0" presId="urn:microsoft.com/office/officeart/2005/8/layout/hierarchy1"/>
    <dgm:cxn modelId="{3AF15CA3-8A42-437F-A799-475DF76F0178}" type="presParOf" srcId="{D7606895-8BE0-4D9B-9DFC-09A9E0548406}" destId="{6FD08CBA-E94D-4FDB-861B-CAF00063CF3A}" srcOrd="0" destOrd="0" presId="urn:microsoft.com/office/officeart/2005/8/layout/hierarchy1"/>
    <dgm:cxn modelId="{585B66E1-05A0-4892-A816-C5DE14832A6F}" type="presParOf" srcId="{D7606895-8BE0-4D9B-9DFC-09A9E0548406}" destId="{AA12D38B-C7EB-413E-80A4-5DD40BE8EED1}" srcOrd="1" destOrd="0" presId="urn:microsoft.com/office/officeart/2005/8/layout/hierarchy1"/>
    <dgm:cxn modelId="{73A7D896-2888-4776-87E3-F9EDA75A73FB}" type="presParOf" srcId="{666C3ABE-757C-4A77-96EA-F03CA213E846}" destId="{F2EB1BC4-29F2-47FB-A584-95AFCF8E0E78}" srcOrd="1" destOrd="0" presId="urn:microsoft.com/office/officeart/2005/8/layout/hierarchy1"/>
    <dgm:cxn modelId="{2E28CB72-9E90-4631-A010-51260D9808C7}" type="presParOf" srcId="{42248141-3DFB-4363-B566-8E3EEB367B27}" destId="{8E6D1D9B-32B0-4253-B1D8-D1D15A508128}" srcOrd="4" destOrd="0" presId="urn:microsoft.com/office/officeart/2005/8/layout/hierarchy1"/>
    <dgm:cxn modelId="{9B41BA7F-26D2-4C85-A3C9-6CDCDEBA2DE6}" type="presParOf" srcId="{42248141-3DFB-4363-B566-8E3EEB367B27}" destId="{5A4A3AEC-C620-40E8-8953-4A9FC816E8BE}" srcOrd="5" destOrd="0" presId="urn:microsoft.com/office/officeart/2005/8/layout/hierarchy1"/>
    <dgm:cxn modelId="{6703512B-D96C-4EBE-9DDF-2E7C27C93B16}" type="presParOf" srcId="{5A4A3AEC-C620-40E8-8953-4A9FC816E8BE}" destId="{0C510CD4-8BE8-4806-B213-59B59C882D47}" srcOrd="0" destOrd="0" presId="urn:microsoft.com/office/officeart/2005/8/layout/hierarchy1"/>
    <dgm:cxn modelId="{5CBFEEAF-9DA6-4CC5-9499-382FE8645E77}" type="presParOf" srcId="{0C510CD4-8BE8-4806-B213-59B59C882D47}" destId="{63D85D4F-E6A3-4570-9A37-CE82A749403F}" srcOrd="0" destOrd="0" presId="urn:microsoft.com/office/officeart/2005/8/layout/hierarchy1"/>
    <dgm:cxn modelId="{4D40665D-BF1F-4658-B7FF-5BEF2BFFFDFA}" type="presParOf" srcId="{0C510CD4-8BE8-4806-B213-59B59C882D47}" destId="{078FA13F-16A8-4963-97F5-ADB1EEC80318}" srcOrd="1" destOrd="0" presId="urn:microsoft.com/office/officeart/2005/8/layout/hierarchy1"/>
    <dgm:cxn modelId="{15651D36-3C9F-49AA-B8F5-972F1D5549AE}" type="presParOf" srcId="{5A4A3AEC-C620-40E8-8953-4A9FC816E8BE}" destId="{A3F8EE99-8310-4123-B7A6-F02FB4131354}" srcOrd="1" destOrd="0" presId="urn:microsoft.com/office/officeart/2005/8/layout/hierarchy1"/>
    <dgm:cxn modelId="{70B2E457-F4F3-4089-A3CA-F83FE00EE7CF}" type="presParOf" srcId="{42248141-3DFB-4363-B566-8E3EEB367B27}" destId="{7B42AADA-AAB6-4E42-A693-A60E73A9969F}" srcOrd="6" destOrd="0" presId="urn:microsoft.com/office/officeart/2005/8/layout/hierarchy1"/>
    <dgm:cxn modelId="{36066C27-4E9A-4C4A-BE52-D2E0CCF00FB2}" type="presParOf" srcId="{42248141-3DFB-4363-B566-8E3EEB367B27}" destId="{2E3010A4-9609-422F-8556-986707D87751}" srcOrd="7" destOrd="0" presId="urn:microsoft.com/office/officeart/2005/8/layout/hierarchy1"/>
    <dgm:cxn modelId="{8FE5514C-AE6E-40B5-9F92-4CD3D7E33E01}" type="presParOf" srcId="{2E3010A4-9609-422F-8556-986707D87751}" destId="{F7E70D06-7A4B-4BC1-8451-E1800139DC9D}" srcOrd="0" destOrd="0" presId="urn:microsoft.com/office/officeart/2005/8/layout/hierarchy1"/>
    <dgm:cxn modelId="{3C33FB6F-4EEF-4D4C-A47C-BECBAD593042}" type="presParOf" srcId="{F7E70D06-7A4B-4BC1-8451-E1800139DC9D}" destId="{AEC28171-EB91-42F3-A10D-F6602673306E}" srcOrd="0" destOrd="0" presId="urn:microsoft.com/office/officeart/2005/8/layout/hierarchy1"/>
    <dgm:cxn modelId="{F74C3F5B-2534-4D8C-AFBD-C12B3651D2B5}" type="presParOf" srcId="{F7E70D06-7A4B-4BC1-8451-E1800139DC9D}" destId="{FD7A1615-7251-4719-8B2C-0CAF694D6395}" srcOrd="1" destOrd="0" presId="urn:microsoft.com/office/officeart/2005/8/layout/hierarchy1"/>
    <dgm:cxn modelId="{82896A4E-FB84-4F8A-A161-4B8A7D254F0B}" type="presParOf" srcId="{2E3010A4-9609-422F-8556-986707D87751}" destId="{AF781F21-9963-4D0D-82CF-6CEA3AA69DAD}" srcOrd="1" destOrd="0" presId="urn:microsoft.com/office/officeart/2005/8/layout/hierarchy1"/>
    <dgm:cxn modelId="{1D67247A-F6D0-4F74-A42C-0F49F67C3D62}" type="presParOf" srcId="{42248141-3DFB-4363-B566-8E3EEB367B27}" destId="{954BF8D6-4E81-441A-9D14-9C3C61DE9A81}" srcOrd="8" destOrd="0" presId="urn:microsoft.com/office/officeart/2005/8/layout/hierarchy1"/>
    <dgm:cxn modelId="{A2E54A25-C609-4309-926C-3696AB79782D}" type="presParOf" srcId="{42248141-3DFB-4363-B566-8E3EEB367B27}" destId="{749DD2DB-48C0-419F-9D51-EC7982EDF377}" srcOrd="9" destOrd="0" presId="urn:microsoft.com/office/officeart/2005/8/layout/hierarchy1"/>
    <dgm:cxn modelId="{E1826665-668F-41B2-89A7-647C4A8A482B}" type="presParOf" srcId="{749DD2DB-48C0-419F-9D51-EC7982EDF377}" destId="{8D9B21B1-1ECB-4BD1-BBF5-E7D3942D4EF9}" srcOrd="0" destOrd="0" presId="urn:microsoft.com/office/officeart/2005/8/layout/hierarchy1"/>
    <dgm:cxn modelId="{BE15B04F-7DD5-4F46-B065-5FA13CFFF46D}" type="presParOf" srcId="{8D9B21B1-1ECB-4BD1-BBF5-E7D3942D4EF9}" destId="{E890E29F-F43B-451D-8667-BBC95EF697F1}" srcOrd="0" destOrd="0" presId="urn:microsoft.com/office/officeart/2005/8/layout/hierarchy1"/>
    <dgm:cxn modelId="{8F903E21-B6AF-4651-AF6A-54668F40C3C0}" type="presParOf" srcId="{8D9B21B1-1ECB-4BD1-BBF5-E7D3942D4EF9}" destId="{BDB2A846-15BF-4096-AB57-DD6771F9F783}" srcOrd="1" destOrd="0" presId="urn:microsoft.com/office/officeart/2005/8/layout/hierarchy1"/>
    <dgm:cxn modelId="{1250FCAF-1548-416B-B03D-FCB5A1EE371C}" type="presParOf" srcId="{749DD2DB-48C0-419F-9D51-EC7982EDF377}" destId="{DCC79627-CF08-47BB-ABBF-EADBB53237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smtClean="0"/>
            <a:t>factory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C4AE44D5-9F82-4FDE-8D22-6CBF81D5D4FC}">
      <dgm:prSet phldrT="[文本]"/>
      <dgm:spPr/>
      <dgm:t>
        <a:bodyPr/>
        <a:lstStyle/>
        <a:p>
          <a:r>
            <a:rPr lang="en-US" altLang="zh-CN" dirty="0" err="1" smtClean="0"/>
            <a:t>simengine</a:t>
          </a:r>
          <a:endParaRPr lang="zh-CN" altLang="en-US" dirty="0"/>
        </a:p>
      </dgm:t>
    </dgm:pt>
    <dgm:pt modelId="{C7CBEED9-FCEC-495E-8426-D54377A1E8FC}" type="parTrans" cxnId="{F2A40160-2494-4147-93CE-774EA7D8EE04}">
      <dgm:prSet/>
      <dgm:spPr/>
      <dgm:t>
        <a:bodyPr/>
        <a:lstStyle/>
        <a:p>
          <a:endParaRPr lang="zh-CN" altLang="en-US"/>
        </a:p>
      </dgm:t>
    </dgm:pt>
    <dgm:pt modelId="{DD9034E7-25D5-4A91-8146-5F2D4F5A0305}" type="sibTrans" cxnId="{F2A40160-2494-4147-93CE-774EA7D8EE04}">
      <dgm:prSet/>
      <dgm:spPr/>
      <dgm:t>
        <a:bodyPr/>
        <a:lstStyle/>
        <a:p>
          <a:endParaRPr lang="zh-CN" altLang="en-US"/>
        </a:p>
      </dgm:t>
    </dgm:pt>
    <dgm:pt modelId="{64294E32-E8BE-470B-BD04-BBEA9F6F5246}">
      <dgm:prSet phldrT="[文本]"/>
      <dgm:spPr/>
      <dgm:t>
        <a:bodyPr/>
        <a:lstStyle/>
        <a:p>
          <a:r>
            <a:rPr lang="en-US" altLang="zh-CN" dirty="0" err="1" smtClean="0"/>
            <a:t>simmanage</a:t>
          </a:r>
          <a:endParaRPr lang="zh-CN" altLang="en-US" dirty="0"/>
        </a:p>
      </dgm:t>
    </dgm:pt>
    <dgm:pt modelId="{D226A0DD-E6C6-49BB-92CC-80905F3F3DFF}" type="par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03E86118-EBC4-42B5-BA0F-E9C0937F56AE}" type="sib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altLang="zh-CN" dirty="0" err="1" smtClean="0"/>
            <a:t>simstate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956D033A-23DB-486B-A4A5-5CA8DF53A981}" type="pres">
      <dgm:prSet presAssocID="{C7CBEED9-FCEC-495E-8426-D54377A1E8FC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E0A769E5-2823-4A03-9EF4-275EF77770D6}" type="pres">
      <dgm:prSet presAssocID="{C4AE44D5-9F82-4FDE-8D22-6CBF81D5D4FC}" presName="hierRoot2" presStyleCnt="0"/>
      <dgm:spPr/>
    </dgm:pt>
    <dgm:pt modelId="{7D70D4D7-EF36-4E03-BA0A-895475DD7831}" type="pres">
      <dgm:prSet presAssocID="{C4AE44D5-9F82-4FDE-8D22-6CBF81D5D4FC}" presName="composite2" presStyleCnt="0"/>
      <dgm:spPr/>
    </dgm:pt>
    <dgm:pt modelId="{9B5356BE-67B5-4CC7-81AE-DBC9A53B663C}" type="pres">
      <dgm:prSet presAssocID="{C4AE44D5-9F82-4FDE-8D22-6CBF81D5D4FC}" presName="background2" presStyleLbl="node2" presStyleIdx="0" presStyleCnt="3"/>
      <dgm:spPr/>
    </dgm:pt>
    <dgm:pt modelId="{E265D413-DDA3-436E-8607-25A1CE6CFC90}" type="pres">
      <dgm:prSet presAssocID="{C4AE44D5-9F82-4FDE-8D22-6CBF81D5D4FC}" presName="text2" presStyleLbl="fgAcc2" presStyleIdx="0" presStyleCnt="3" custLinFactNeighborX="1333" custLinFactNeighborY="9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88DCD5-3442-49F1-A16A-5DC3205EEC9C}" type="pres">
      <dgm:prSet presAssocID="{C4AE44D5-9F82-4FDE-8D22-6CBF81D5D4FC}" presName="hierChild3" presStyleCnt="0"/>
      <dgm:spPr/>
    </dgm:pt>
    <dgm:pt modelId="{2FB5CB5D-6868-4FDA-BBA7-8BB68B1F72C9}" type="pres">
      <dgm:prSet presAssocID="{D226A0DD-E6C6-49BB-92CC-80905F3F3DFF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3FB7DD67-796C-4E31-BAEA-6F0140500570}" type="pres">
      <dgm:prSet presAssocID="{64294E32-E8BE-470B-BD04-BBEA9F6F5246}" presName="hierRoot2" presStyleCnt="0"/>
      <dgm:spPr/>
    </dgm:pt>
    <dgm:pt modelId="{B1C31E50-78C3-4F26-99D5-6E102AA351EB}" type="pres">
      <dgm:prSet presAssocID="{64294E32-E8BE-470B-BD04-BBEA9F6F5246}" presName="composite2" presStyleCnt="0"/>
      <dgm:spPr/>
    </dgm:pt>
    <dgm:pt modelId="{60BAA32D-4650-4877-A48E-F0849019607A}" type="pres">
      <dgm:prSet presAssocID="{64294E32-E8BE-470B-BD04-BBEA9F6F5246}" presName="background2" presStyleLbl="node2" presStyleIdx="1" presStyleCnt="3"/>
      <dgm:spPr/>
    </dgm:pt>
    <dgm:pt modelId="{761EF0DF-75F2-4B6A-A2C3-B0C8EADF7FA9}" type="pres">
      <dgm:prSet presAssocID="{64294E32-E8BE-470B-BD04-BBEA9F6F5246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4048A4-E536-4069-AD1B-9D5DAB3B1C4E}" type="pres">
      <dgm:prSet presAssocID="{64294E32-E8BE-470B-BD04-BBEA9F6F524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2" presStyleCnt="3"/>
      <dgm:spPr/>
    </dgm:pt>
    <dgm:pt modelId="{9C211218-A136-4B19-8FA0-D3C2D4988EF3}" type="pres">
      <dgm:prSet presAssocID="{BDA0440D-361D-4D82-9E1F-03EEF574206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446FAD-2DD9-42CE-99BC-DC3E7FD50480}" type="pres">
      <dgm:prSet presAssocID="{BDA0440D-361D-4D82-9E1F-03EEF5742060}" presName="hierChild3" presStyleCnt="0"/>
      <dgm:spPr/>
    </dgm:pt>
  </dgm:ptLst>
  <dgm:cxnLst>
    <dgm:cxn modelId="{F2A40160-2494-4147-93CE-774EA7D8EE04}" srcId="{67993BFB-949D-421A-AD3C-E8DEBADE957B}" destId="{C4AE44D5-9F82-4FDE-8D22-6CBF81D5D4FC}" srcOrd="0" destOrd="0" parTransId="{C7CBEED9-FCEC-495E-8426-D54377A1E8FC}" sibTransId="{DD9034E7-25D5-4A91-8146-5F2D4F5A0305}"/>
    <dgm:cxn modelId="{087D7E37-D2B0-4CCE-B636-7BE0DE8EA50F}" type="presOf" srcId="{64294E32-E8BE-470B-BD04-BBEA9F6F5246}" destId="{761EF0DF-75F2-4B6A-A2C3-B0C8EADF7FA9}" srcOrd="0" destOrd="0" presId="urn:microsoft.com/office/officeart/2005/8/layout/hierarchy1"/>
    <dgm:cxn modelId="{A712EC69-2CEA-461D-B1B0-39B693834EC8}" type="presOf" srcId="{CD274CBB-FA33-46A6-80AD-B5485F44E25C}" destId="{729E9A7A-9D1C-4668-9695-D359FE75262E}" srcOrd="0" destOrd="0" presId="urn:microsoft.com/office/officeart/2005/8/layout/hierarchy1"/>
    <dgm:cxn modelId="{F038B454-7C59-428A-AA40-8F5286347D97}" type="presOf" srcId="{D226A0DD-E6C6-49BB-92CC-80905F3F3DFF}" destId="{2FB5CB5D-6868-4FDA-BBA7-8BB68B1F72C9}" srcOrd="0" destOrd="0" presId="urn:microsoft.com/office/officeart/2005/8/layout/hierarchy1"/>
    <dgm:cxn modelId="{CD924D0E-A1C8-4EEC-B4CE-E1CC34BE1862}" type="presOf" srcId="{C4AE44D5-9F82-4FDE-8D22-6CBF81D5D4FC}" destId="{E265D413-DDA3-436E-8607-25A1CE6CFC90}" srcOrd="0" destOrd="0" presId="urn:microsoft.com/office/officeart/2005/8/layout/hierarchy1"/>
    <dgm:cxn modelId="{A06AEE35-9A9F-4B57-A4E9-4097233B684C}" type="presOf" srcId="{BDA0440D-361D-4D82-9E1F-03EEF5742060}" destId="{9C211218-A136-4B19-8FA0-D3C2D4988EF3}" srcOrd="0" destOrd="0" presId="urn:microsoft.com/office/officeart/2005/8/layout/hierarchy1"/>
    <dgm:cxn modelId="{B98526BA-5ECE-4DBF-97E7-4EC4618C36E0}" type="presOf" srcId="{C7CBEED9-FCEC-495E-8426-D54377A1E8FC}" destId="{956D033A-23DB-486B-A4A5-5CA8DF53A981}" srcOrd="0" destOrd="0" presId="urn:microsoft.com/office/officeart/2005/8/layout/hierarchy1"/>
    <dgm:cxn modelId="{DEB37385-E0EE-4FE0-A60A-142FA87927FC}" srcId="{67993BFB-949D-421A-AD3C-E8DEBADE957B}" destId="{BDA0440D-361D-4D82-9E1F-03EEF5742060}" srcOrd="2" destOrd="0" parTransId="{40D17169-CCA2-4893-B5E2-358A4CE276FF}" sibTransId="{C8B12527-A197-4E97-BA51-CDBF4F8AAF81}"/>
    <dgm:cxn modelId="{1CA05211-22C1-4899-9AD6-11C99C159F83}" type="presOf" srcId="{67993BFB-949D-421A-AD3C-E8DEBADE957B}" destId="{EC02E215-7F58-41E8-8093-A27913D4138F}" srcOrd="0" destOrd="0" presId="urn:microsoft.com/office/officeart/2005/8/layout/hierarchy1"/>
    <dgm:cxn modelId="{6E84F05A-967C-41A9-B99F-8A5CA6960D8A}" srcId="{67993BFB-949D-421A-AD3C-E8DEBADE957B}" destId="{64294E32-E8BE-470B-BD04-BBEA9F6F5246}" srcOrd="1" destOrd="0" parTransId="{D226A0DD-E6C6-49BB-92CC-80905F3F3DFF}" sibTransId="{03E86118-EBC4-42B5-BA0F-E9C0937F56AE}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ED19BFEC-CBE4-4A42-9B7A-C2A1A70DD3A1}" type="presOf" srcId="{40D17169-CCA2-4893-B5E2-358A4CE276FF}" destId="{E0A053E5-1A93-43E5-BCBF-B79BD2E53215}" srcOrd="0" destOrd="0" presId="urn:microsoft.com/office/officeart/2005/8/layout/hierarchy1"/>
    <dgm:cxn modelId="{B3B0CFDA-ABD2-4D20-A7BF-4CC37B963079}" type="presParOf" srcId="{729E9A7A-9D1C-4668-9695-D359FE75262E}" destId="{4AEEE855-163D-4DEB-9685-48679B70932F}" srcOrd="0" destOrd="0" presId="urn:microsoft.com/office/officeart/2005/8/layout/hierarchy1"/>
    <dgm:cxn modelId="{1B00BB9D-2CB1-4B29-8521-E2DA9D563759}" type="presParOf" srcId="{4AEEE855-163D-4DEB-9685-48679B70932F}" destId="{50F797C0-AE03-437A-B4FE-BAE50C50A97F}" srcOrd="0" destOrd="0" presId="urn:microsoft.com/office/officeart/2005/8/layout/hierarchy1"/>
    <dgm:cxn modelId="{A4674068-6EEE-4626-81F7-62E9F7ED5F8D}" type="presParOf" srcId="{50F797C0-AE03-437A-B4FE-BAE50C50A97F}" destId="{C264CAC0-1FD5-43E2-B20D-A6C381636610}" srcOrd="0" destOrd="0" presId="urn:microsoft.com/office/officeart/2005/8/layout/hierarchy1"/>
    <dgm:cxn modelId="{DF07E28D-7512-43FB-8BA4-23CFF7808AED}" type="presParOf" srcId="{50F797C0-AE03-437A-B4FE-BAE50C50A97F}" destId="{EC02E215-7F58-41E8-8093-A27913D4138F}" srcOrd="1" destOrd="0" presId="urn:microsoft.com/office/officeart/2005/8/layout/hierarchy1"/>
    <dgm:cxn modelId="{D6C7C4B0-59BA-4802-A07E-BE0B5EB3142B}" type="presParOf" srcId="{4AEEE855-163D-4DEB-9685-48679B70932F}" destId="{35062DEF-8DF9-4E94-9EE0-D4AE93C74481}" srcOrd="1" destOrd="0" presId="urn:microsoft.com/office/officeart/2005/8/layout/hierarchy1"/>
    <dgm:cxn modelId="{5157FE33-CDF5-4722-A6AC-9529A79C7F50}" type="presParOf" srcId="{35062DEF-8DF9-4E94-9EE0-D4AE93C74481}" destId="{956D033A-23DB-486B-A4A5-5CA8DF53A981}" srcOrd="0" destOrd="0" presId="urn:microsoft.com/office/officeart/2005/8/layout/hierarchy1"/>
    <dgm:cxn modelId="{3A0A2F1B-5273-4D02-AF95-07481C370F2E}" type="presParOf" srcId="{35062DEF-8DF9-4E94-9EE0-D4AE93C74481}" destId="{E0A769E5-2823-4A03-9EF4-275EF77770D6}" srcOrd="1" destOrd="0" presId="urn:microsoft.com/office/officeart/2005/8/layout/hierarchy1"/>
    <dgm:cxn modelId="{A62D2EF7-074F-4F2D-945A-8CB51528AEA2}" type="presParOf" srcId="{E0A769E5-2823-4A03-9EF4-275EF77770D6}" destId="{7D70D4D7-EF36-4E03-BA0A-895475DD7831}" srcOrd="0" destOrd="0" presId="urn:microsoft.com/office/officeart/2005/8/layout/hierarchy1"/>
    <dgm:cxn modelId="{B536D265-E544-4FF8-A6F4-F345B6DB48BA}" type="presParOf" srcId="{7D70D4D7-EF36-4E03-BA0A-895475DD7831}" destId="{9B5356BE-67B5-4CC7-81AE-DBC9A53B663C}" srcOrd="0" destOrd="0" presId="urn:microsoft.com/office/officeart/2005/8/layout/hierarchy1"/>
    <dgm:cxn modelId="{090BAF14-7913-4C4A-8B4F-1480FDA9E42E}" type="presParOf" srcId="{7D70D4D7-EF36-4E03-BA0A-895475DD7831}" destId="{E265D413-DDA3-436E-8607-25A1CE6CFC90}" srcOrd="1" destOrd="0" presId="urn:microsoft.com/office/officeart/2005/8/layout/hierarchy1"/>
    <dgm:cxn modelId="{E36FDB2F-1FC5-4303-B58B-BDBFF15242BB}" type="presParOf" srcId="{E0A769E5-2823-4A03-9EF4-275EF77770D6}" destId="{F388DCD5-3442-49F1-A16A-5DC3205EEC9C}" srcOrd="1" destOrd="0" presId="urn:microsoft.com/office/officeart/2005/8/layout/hierarchy1"/>
    <dgm:cxn modelId="{FF4C23DF-5A7A-4F45-AE48-40CF89C4841B}" type="presParOf" srcId="{35062DEF-8DF9-4E94-9EE0-D4AE93C74481}" destId="{2FB5CB5D-6868-4FDA-BBA7-8BB68B1F72C9}" srcOrd="2" destOrd="0" presId="urn:microsoft.com/office/officeart/2005/8/layout/hierarchy1"/>
    <dgm:cxn modelId="{8049F401-DD50-483C-81C5-DDE580DEB1B9}" type="presParOf" srcId="{35062DEF-8DF9-4E94-9EE0-D4AE93C74481}" destId="{3FB7DD67-796C-4E31-BAEA-6F0140500570}" srcOrd="3" destOrd="0" presId="urn:microsoft.com/office/officeart/2005/8/layout/hierarchy1"/>
    <dgm:cxn modelId="{5481C342-A91E-4FBD-92E7-52D1A25471D3}" type="presParOf" srcId="{3FB7DD67-796C-4E31-BAEA-6F0140500570}" destId="{B1C31E50-78C3-4F26-99D5-6E102AA351EB}" srcOrd="0" destOrd="0" presId="urn:microsoft.com/office/officeart/2005/8/layout/hierarchy1"/>
    <dgm:cxn modelId="{6A1F40E7-7236-48FA-9F16-31FC339F2C44}" type="presParOf" srcId="{B1C31E50-78C3-4F26-99D5-6E102AA351EB}" destId="{60BAA32D-4650-4877-A48E-F0849019607A}" srcOrd="0" destOrd="0" presId="urn:microsoft.com/office/officeart/2005/8/layout/hierarchy1"/>
    <dgm:cxn modelId="{514AD901-E090-40C1-B3A6-060F671E663F}" type="presParOf" srcId="{B1C31E50-78C3-4F26-99D5-6E102AA351EB}" destId="{761EF0DF-75F2-4B6A-A2C3-B0C8EADF7FA9}" srcOrd="1" destOrd="0" presId="urn:microsoft.com/office/officeart/2005/8/layout/hierarchy1"/>
    <dgm:cxn modelId="{E61F2096-FC45-4196-B038-1C7A8EE12C09}" type="presParOf" srcId="{3FB7DD67-796C-4E31-BAEA-6F0140500570}" destId="{634048A4-E536-4069-AD1B-9D5DAB3B1C4E}" srcOrd="1" destOrd="0" presId="urn:microsoft.com/office/officeart/2005/8/layout/hierarchy1"/>
    <dgm:cxn modelId="{DF6195E3-5074-451A-8198-3697858DF7AB}" type="presParOf" srcId="{35062DEF-8DF9-4E94-9EE0-D4AE93C74481}" destId="{E0A053E5-1A93-43E5-BCBF-B79BD2E53215}" srcOrd="4" destOrd="0" presId="urn:microsoft.com/office/officeart/2005/8/layout/hierarchy1"/>
    <dgm:cxn modelId="{63E3348B-B126-432B-8871-A5FC22C06EF2}" type="presParOf" srcId="{35062DEF-8DF9-4E94-9EE0-D4AE93C74481}" destId="{3D07A35E-AB66-4325-83A7-720851665A14}" srcOrd="5" destOrd="0" presId="urn:microsoft.com/office/officeart/2005/8/layout/hierarchy1"/>
    <dgm:cxn modelId="{BC4BE095-DC27-43EB-9F89-C19F0E0E15C9}" type="presParOf" srcId="{3D07A35E-AB66-4325-83A7-720851665A14}" destId="{B787F17E-CB10-445D-BE46-430112465B02}" srcOrd="0" destOrd="0" presId="urn:microsoft.com/office/officeart/2005/8/layout/hierarchy1"/>
    <dgm:cxn modelId="{6805F694-73F3-4788-8A96-098748404082}" type="presParOf" srcId="{B787F17E-CB10-445D-BE46-430112465B02}" destId="{13D3F8E3-96F9-44EC-ABDD-4FCC06048CC6}" srcOrd="0" destOrd="0" presId="urn:microsoft.com/office/officeart/2005/8/layout/hierarchy1"/>
    <dgm:cxn modelId="{84BBA161-E9FF-4F84-85A7-3C22581E4F42}" type="presParOf" srcId="{B787F17E-CB10-445D-BE46-430112465B02}" destId="{9C211218-A136-4B19-8FA0-D3C2D4988EF3}" srcOrd="1" destOrd="0" presId="urn:microsoft.com/office/officeart/2005/8/layout/hierarchy1"/>
    <dgm:cxn modelId="{BC17147C-2810-44C6-8C38-101CD9524604}" type="presParOf" srcId="{3D07A35E-AB66-4325-83A7-720851665A14}" destId="{1C446FAD-2DD9-42CE-99BC-DC3E7FD504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err="1" smtClean="0"/>
            <a:t>simmanage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64294E32-E8BE-470B-BD04-BBEA9F6F5246}">
      <dgm:prSet phldrT="[文本]"/>
      <dgm:spPr/>
      <dgm:t>
        <a:bodyPr/>
        <a:lstStyle/>
        <a:p>
          <a:r>
            <a:rPr lang="en-US" altLang="zh-CN" dirty="0" smtClean="0"/>
            <a:t>step</a:t>
          </a:r>
          <a:endParaRPr lang="zh-CN" altLang="en-US" dirty="0"/>
        </a:p>
      </dgm:t>
    </dgm:pt>
    <dgm:pt modelId="{D226A0DD-E6C6-49BB-92CC-80905F3F3DFF}" type="par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03E86118-EBC4-42B5-BA0F-E9C0937F56AE}" type="sib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en-US" altLang="zh-CN" dirty="0" smtClean="0"/>
            <a:t>explore</a:t>
          </a:r>
          <a:endParaRPr lang="zh-CN" altLang="en-US" dirty="0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altLang="zh-CN" dirty="0" smtClean="0"/>
            <a:t>run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2FB5CB5D-6868-4FDA-BBA7-8BB68B1F72C9}" type="pres">
      <dgm:prSet presAssocID="{D226A0DD-E6C6-49BB-92CC-80905F3F3DFF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3FB7DD67-796C-4E31-BAEA-6F0140500570}" type="pres">
      <dgm:prSet presAssocID="{64294E32-E8BE-470B-BD04-BBEA9F6F5246}" presName="hierRoot2" presStyleCnt="0"/>
      <dgm:spPr/>
    </dgm:pt>
    <dgm:pt modelId="{B1C31E50-78C3-4F26-99D5-6E102AA351EB}" type="pres">
      <dgm:prSet presAssocID="{64294E32-E8BE-470B-BD04-BBEA9F6F5246}" presName="composite2" presStyleCnt="0"/>
      <dgm:spPr/>
    </dgm:pt>
    <dgm:pt modelId="{60BAA32D-4650-4877-A48E-F0849019607A}" type="pres">
      <dgm:prSet presAssocID="{64294E32-E8BE-470B-BD04-BBEA9F6F5246}" presName="background2" presStyleLbl="node2" presStyleIdx="0" presStyleCnt="3"/>
      <dgm:spPr/>
    </dgm:pt>
    <dgm:pt modelId="{761EF0DF-75F2-4B6A-A2C3-B0C8EADF7FA9}" type="pres">
      <dgm:prSet presAssocID="{64294E32-E8BE-470B-BD04-BBEA9F6F524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4048A4-E536-4069-AD1B-9D5DAB3B1C4E}" type="pres">
      <dgm:prSet presAssocID="{64294E32-E8BE-470B-BD04-BBEA9F6F5246}" presName="hierChild3" presStyleCnt="0"/>
      <dgm:spPr/>
    </dgm:pt>
    <dgm:pt modelId="{8430AC38-4950-4C54-A40F-3F4A6884291A}" type="pres">
      <dgm:prSet presAssocID="{9EA99446-D00D-4652-8C4A-5522FD5CBB1A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1" presStyleCnt="3"/>
      <dgm:spPr/>
    </dgm:pt>
    <dgm:pt modelId="{35A004C2-2AD4-4AC8-B6E4-C66422FFCA01}" type="pres">
      <dgm:prSet presAssocID="{1C04BBF6-2C38-43EC-B1AB-EDA834307E56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C5CED9-8A85-47FF-A525-0B1636632108}" type="pres">
      <dgm:prSet presAssocID="{1C04BBF6-2C38-43EC-B1AB-EDA834307E5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2" presStyleCnt="3"/>
      <dgm:spPr/>
    </dgm:pt>
    <dgm:pt modelId="{9C211218-A136-4B19-8FA0-D3C2D4988EF3}" type="pres">
      <dgm:prSet presAssocID="{BDA0440D-361D-4D82-9E1F-03EEF574206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446FAD-2DD9-42CE-99BC-DC3E7FD50480}" type="pres">
      <dgm:prSet presAssocID="{BDA0440D-361D-4D82-9E1F-03EEF5742060}" presName="hierChild3" presStyleCnt="0"/>
      <dgm:spPr/>
    </dgm:pt>
  </dgm:ptLst>
  <dgm:cxnLst>
    <dgm:cxn modelId="{C20D4E97-FBE1-4E7A-9CEE-B5A32F0749EF}" srcId="{67993BFB-949D-421A-AD3C-E8DEBADE957B}" destId="{1C04BBF6-2C38-43EC-B1AB-EDA834307E56}" srcOrd="1" destOrd="0" parTransId="{9EA99446-D00D-4652-8C4A-5522FD5CBB1A}" sibTransId="{0DE7988C-2D89-4FCC-994A-8D05BA1540F7}"/>
    <dgm:cxn modelId="{B89FF692-0D0F-46C8-B0FC-B45C58630B04}" type="presOf" srcId="{CD274CBB-FA33-46A6-80AD-B5485F44E25C}" destId="{729E9A7A-9D1C-4668-9695-D359FE75262E}" srcOrd="0" destOrd="0" presId="urn:microsoft.com/office/officeart/2005/8/layout/hierarchy1"/>
    <dgm:cxn modelId="{C2A6419F-FD30-4771-8137-0261ADABE35A}" type="presOf" srcId="{1C04BBF6-2C38-43EC-B1AB-EDA834307E56}" destId="{35A004C2-2AD4-4AC8-B6E4-C66422FFCA01}" srcOrd="0" destOrd="0" presId="urn:microsoft.com/office/officeart/2005/8/layout/hierarchy1"/>
    <dgm:cxn modelId="{416D1E76-8A0C-46AA-8510-356005017B5B}" type="presOf" srcId="{9EA99446-D00D-4652-8C4A-5522FD5CBB1A}" destId="{8430AC38-4950-4C54-A40F-3F4A6884291A}" srcOrd="0" destOrd="0" presId="urn:microsoft.com/office/officeart/2005/8/layout/hierarchy1"/>
    <dgm:cxn modelId="{DAD8F400-7139-41D4-BCFC-7B0C4FE81388}" type="presOf" srcId="{D226A0DD-E6C6-49BB-92CC-80905F3F3DFF}" destId="{2FB5CB5D-6868-4FDA-BBA7-8BB68B1F72C9}" srcOrd="0" destOrd="0" presId="urn:microsoft.com/office/officeart/2005/8/layout/hierarchy1"/>
    <dgm:cxn modelId="{DEB37385-E0EE-4FE0-A60A-142FA87927FC}" srcId="{67993BFB-949D-421A-AD3C-E8DEBADE957B}" destId="{BDA0440D-361D-4D82-9E1F-03EEF5742060}" srcOrd="2" destOrd="0" parTransId="{40D17169-CCA2-4893-B5E2-358A4CE276FF}" sibTransId="{C8B12527-A197-4E97-BA51-CDBF4F8AAF81}"/>
    <dgm:cxn modelId="{6E84F05A-967C-41A9-B99F-8A5CA6960D8A}" srcId="{67993BFB-949D-421A-AD3C-E8DEBADE957B}" destId="{64294E32-E8BE-470B-BD04-BBEA9F6F5246}" srcOrd="0" destOrd="0" parTransId="{D226A0DD-E6C6-49BB-92CC-80905F3F3DFF}" sibTransId="{03E86118-EBC4-42B5-BA0F-E9C0937F56AE}"/>
    <dgm:cxn modelId="{3BFA5980-D32B-4DC3-8060-46CC72226C5A}" type="presOf" srcId="{BDA0440D-361D-4D82-9E1F-03EEF5742060}" destId="{9C211218-A136-4B19-8FA0-D3C2D4988EF3}" srcOrd="0" destOrd="0" presId="urn:microsoft.com/office/officeart/2005/8/layout/hierarchy1"/>
    <dgm:cxn modelId="{85F91A56-3A39-411B-AD4B-0D311C2863FB}" type="presOf" srcId="{40D17169-CCA2-4893-B5E2-358A4CE276FF}" destId="{E0A053E5-1A93-43E5-BCBF-B79BD2E53215}" srcOrd="0" destOrd="0" presId="urn:microsoft.com/office/officeart/2005/8/layout/hierarchy1"/>
    <dgm:cxn modelId="{5FF4DADB-147B-45E9-B732-A82362D08DD2}" type="presOf" srcId="{64294E32-E8BE-470B-BD04-BBEA9F6F5246}" destId="{761EF0DF-75F2-4B6A-A2C3-B0C8EADF7FA9}" srcOrd="0" destOrd="0" presId="urn:microsoft.com/office/officeart/2005/8/layout/hierarchy1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86CB869A-5318-4133-A433-9D96F3B40F05}" type="presOf" srcId="{67993BFB-949D-421A-AD3C-E8DEBADE957B}" destId="{EC02E215-7F58-41E8-8093-A27913D4138F}" srcOrd="0" destOrd="0" presId="urn:microsoft.com/office/officeart/2005/8/layout/hierarchy1"/>
    <dgm:cxn modelId="{1931E9CD-0BC9-4BA2-9D23-5FDB9168CE95}" type="presParOf" srcId="{729E9A7A-9D1C-4668-9695-D359FE75262E}" destId="{4AEEE855-163D-4DEB-9685-48679B70932F}" srcOrd="0" destOrd="0" presId="urn:microsoft.com/office/officeart/2005/8/layout/hierarchy1"/>
    <dgm:cxn modelId="{A781FAE7-3304-421C-B7FD-3DC1E09BC29B}" type="presParOf" srcId="{4AEEE855-163D-4DEB-9685-48679B70932F}" destId="{50F797C0-AE03-437A-B4FE-BAE50C50A97F}" srcOrd="0" destOrd="0" presId="urn:microsoft.com/office/officeart/2005/8/layout/hierarchy1"/>
    <dgm:cxn modelId="{AC2AB598-849C-4963-94D5-0E00CD683B8C}" type="presParOf" srcId="{50F797C0-AE03-437A-B4FE-BAE50C50A97F}" destId="{C264CAC0-1FD5-43E2-B20D-A6C381636610}" srcOrd="0" destOrd="0" presId="urn:microsoft.com/office/officeart/2005/8/layout/hierarchy1"/>
    <dgm:cxn modelId="{D91891C0-097C-47E1-83A0-3AE046CFEC70}" type="presParOf" srcId="{50F797C0-AE03-437A-B4FE-BAE50C50A97F}" destId="{EC02E215-7F58-41E8-8093-A27913D4138F}" srcOrd="1" destOrd="0" presId="urn:microsoft.com/office/officeart/2005/8/layout/hierarchy1"/>
    <dgm:cxn modelId="{8CCB4527-4124-4E5D-AFA8-8390F748FE55}" type="presParOf" srcId="{4AEEE855-163D-4DEB-9685-48679B70932F}" destId="{35062DEF-8DF9-4E94-9EE0-D4AE93C74481}" srcOrd="1" destOrd="0" presId="urn:microsoft.com/office/officeart/2005/8/layout/hierarchy1"/>
    <dgm:cxn modelId="{69E453B3-1D98-493E-BC57-A157CC0A7CF9}" type="presParOf" srcId="{35062DEF-8DF9-4E94-9EE0-D4AE93C74481}" destId="{2FB5CB5D-6868-4FDA-BBA7-8BB68B1F72C9}" srcOrd="0" destOrd="0" presId="urn:microsoft.com/office/officeart/2005/8/layout/hierarchy1"/>
    <dgm:cxn modelId="{BF4638E4-A29D-482B-AE18-BD0F4CBBD1AD}" type="presParOf" srcId="{35062DEF-8DF9-4E94-9EE0-D4AE93C74481}" destId="{3FB7DD67-796C-4E31-BAEA-6F0140500570}" srcOrd="1" destOrd="0" presId="urn:microsoft.com/office/officeart/2005/8/layout/hierarchy1"/>
    <dgm:cxn modelId="{EA9D4BF6-C21C-4FA4-9A20-433E5C04B87B}" type="presParOf" srcId="{3FB7DD67-796C-4E31-BAEA-6F0140500570}" destId="{B1C31E50-78C3-4F26-99D5-6E102AA351EB}" srcOrd="0" destOrd="0" presId="urn:microsoft.com/office/officeart/2005/8/layout/hierarchy1"/>
    <dgm:cxn modelId="{0FAD2496-C210-4F9C-AC42-851E574E602B}" type="presParOf" srcId="{B1C31E50-78C3-4F26-99D5-6E102AA351EB}" destId="{60BAA32D-4650-4877-A48E-F0849019607A}" srcOrd="0" destOrd="0" presId="urn:microsoft.com/office/officeart/2005/8/layout/hierarchy1"/>
    <dgm:cxn modelId="{D80B1C11-F008-4EE9-A4D9-30CA540B6C61}" type="presParOf" srcId="{B1C31E50-78C3-4F26-99D5-6E102AA351EB}" destId="{761EF0DF-75F2-4B6A-A2C3-B0C8EADF7FA9}" srcOrd="1" destOrd="0" presId="urn:microsoft.com/office/officeart/2005/8/layout/hierarchy1"/>
    <dgm:cxn modelId="{9CD395AE-AAEA-4DF1-9A2C-D24FAFCEEB0B}" type="presParOf" srcId="{3FB7DD67-796C-4E31-BAEA-6F0140500570}" destId="{634048A4-E536-4069-AD1B-9D5DAB3B1C4E}" srcOrd="1" destOrd="0" presId="urn:microsoft.com/office/officeart/2005/8/layout/hierarchy1"/>
    <dgm:cxn modelId="{1BA0EB35-F911-4641-B671-7DAF5A63F940}" type="presParOf" srcId="{35062DEF-8DF9-4E94-9EE0-D4AE93C74481}" destId="{8430AC38-4950-4C54-A40F-3F4A6884291A}" srcOrd="2" destOrd="0" presId="urn:microsoft.com/office/officeart/2005/8/layout/hierarchy1"/>
    <dgm:cxn modelId="{38FAD65E-D59B-450B-82A2-9AFCA3B7BA68}" type="presParOf" srcId="{35062DEF-8DF9-4E94-9EE0-D4AE93C74481}" destId="{3AEEF238-2804-44E3-B4EC-7278C64D3C3A}" srcOrd="3" destOrd="0" presId="urn:microsoft.com/office/officeart/2005/8/layout/hierarchy1"/>
    <dgm:cxn modelId="{4DD8ADC2-37F1-478A-87C1-136BB8A63803}" type="presParOf" srcId="{3AEEF238-2804-44E3-B4EC-7278C64D3C3A}" destId="{AD0AF37B-A55E-487D-B8ED-E6923C542903}" srcOrd="0" destOrd="0" presId="urn:microsoft.com/office/officeart/2005/8/layout/hierarchy1"/>
    <dgm:cxn modelId="{1E104EFE-759A-4468-BA0C-BB6F5E02764C}" type="presParOf" srcId="{AD0AF37B-A55E-487D-B8ED-E6923C542903}" destId="{71EB5D4D-5C6F-476C-BC97-3195B4DDC008}" srcOrd="0" destOrd="0" presId="urn:microsoft.com/office/officeart/2005/8/layout/hierarchy1"/>
    <dgm:cxn modelId="{056AD9D9-ECE6-42E7-9897-4796FB19D88A}" type="presParOf" srcId="{AD0AF37B-A55E-487D-B8ED-E6923C542903}" destId="{35A004C2-2AD4-4AC8-B6E4-C66422FFCA01}" srcOrd="1" destOrd="0" presId="urn:microsoft.com/office/officeart/2005/8/layout/hierarchy1"/>
    <dgm:cxn modelId="{B737859A-B233-4B5E-A587-2533087DEEC8}" type="presParOf" srcId="{3AEEF238-2804-44E3-B4EC-7278C64D3C3A}" destId="{70C5CED9-8A85-47FF-A525-0B1636632108}" srcOrd="1" destOrd="0" presId="urn:microsoft.com/office/officeart/2005/8/layout/hierarchy1"/>
    <dgm:cxn modelId="{3C22150D-1890-44DF-B985-7E714911E1E3}" type="presParOf" srcId="{35062DEF-8DF9-4E94-9EE0-D4AE93C74481}" destId="{E0A053E5-1A93-43E5-BCBF-B79BD2E53215}" srcOrd="4" destOrd="0" presId="urn:microsoft.com/office/officeart/2005/8/layout/hierarchy1"/>
    <dgm:cxn modelId="{126221DA-BFD8-4D34-85E9-969EC31E4EDF}" type="presParOf" srcId="{35062DEF-8DF9-4E94-9EE0-D4AE93C74481}" destId="{3D07A35E-AB66-4325-83A7-720851665A14}" srcOrd="5" destOrd="0" presId="urn:microsoft.com/office/officeart/2005/8/layout/hierarchy1"/>
    <dgm:cxn modelId="{B89D91F3-0E28-45DA-9204-14788FEBB7ED}" type="presParOf" srcId="{3D07A35E-AB66-4325-83A7-720851665A14}" destId="{B787F17E-CB10-445D-BE46-430112465B02}" srcOrd="0" destOrd="0" presId="urn:microsoft.com/office/officeart/2005/8/layout/hierarchy1"/>
    <dgm:cxn modelId="{ECA9E1D0-5218-4BE7-B880-56437B6DF12B}" type="presParOf" srcId="{B787F17E-CB10-445D-BE46-430112465B02}" destId="{13D3F8E3-96F9-44EC-ABDD-4FCC06048CC6}" srcOrd="0" destOrd="0" presId="urn:microsoft.com/office/officeart/2005/8/layout/hierarchy1"/>
    <dgm:cxn modelId="{835D4A11-32DC-4E6F-AF28-B13875E47375}" type="presParOf" srcId="{B787F17E-CB10-445D-BE46-430112465B02}" destId="{9C211218-A136-4B19-8FA0-D3C2D4988EF3}" srcOrd="1" destOrd="0" presId="urn:microsoft.com/office/officeart/2005/8/layout/hierarchy1"/>
    <dgm:cxn modelId="{B50723F7-2513-4188-B24B-B4BBAB832B54}" type="presParOf" srcId="{3D07A35E-AB66-4325-83A7-720851665A14}" destId="{1C446FAD-2DD9-42CE-99BC-DC3E7FD504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err="1" smtClean="0"/>
            <a:t>simstate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64294E32-E8BE-470B-BD04-BBEA9F6F5246}">
      <dgm:prSet phldrT="[文本]"/>
      <dgm:spPr/>
      <dgm:t>
        <a:bodyPr/>
        <a:lstStyle/>
        <a:p>
          <a:r>
            <a:rPr lang="en-US" altLang="zh-CN" dirty="0" smtClean="0"/>
            <a:t>memory</a:t>
          </a:r>
          <a:endParaRPr lang="zh-CN" altLang="en-US" dirty="0"/>
        </a:p>
      </dgm:t>
    </dgm:pt>
    <dgm:pt modelId="{D226A0DD-E6C6-49BB-92CC-80905F3F3DFF}" type="par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03E86118-EBC4-42B5-BA0F-E9C0937F56AE}" type="sib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en-US" altLang="zh-CN" dirty="0" smtClean="0"/>
            <a:t>register</a:t>
          </a:r>
          <a:endParaRPr lang="zh-CN" altLang="en-US" dirty="0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altLang="zh-CN" dirty="0" smtClean="0"/>
            <a:t>solve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2FB5CB5D-6868-4FDA-BBA7-8BB68B1F72C9}" type="pres">
      <dgm:prSet presAssocID="{D226A0DD-E6C6-49BB-92CC-80905F3F3DFF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3FB7DD67-796C-4E31-BAEA-6F0140500570}" type="pres">
      <dgm:prSet presAssocID="{64294E32-E8BE-470B-BD04-BBEA9F6F5246}" presName="hierRoot2" presStyleCnt="0"/>
      <dgm:spPr/>
    </dgm:pt>
    <dgm:pt modelId="{B1C31E50-78C3-4F26-99D5-6E102AA351EB}" type="pres">
      <dgm:prSet presAssocID="{64294E32-E8BE-470B-BD04-BBEA9F6F5246}" presName="composite2" presStyleCnt="0"/>
      <dgm:spPr/>
    </dgm:pt>
    <dgm:pt modelId="{60BAA32D-4650-4877-A48E-F0849019607A}" type="pres">
      <dgm:prSet presAssocID="{64294E32-E8BE-470B-BD04-BBEA9F6F5246}" presName="background2" presStyleLbl="node2" presStyleIdx="0" presStyleCnt="3"/>
      <dgm:spPr/>
    </dgm:pt>
    <dgm:pt modelId="{761EF0DF-75F2-4B6A-A2C3-B0C8EADF7FA9}" type="pres">
      <dgm:prSet presAssocID="{64294E32-E8BE-470B-BD04-BBEA9F6F524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4048A4-E536-4069-AD1B-9D5DAB3B1C4E}" type="pres">
      <dgm:prSet presAssocID="{64294E32-E8BE-470B-BD04-BBEA9F6F5246}" presName="hierChild3" presStyleCnt="0"/>
      <dgm:spPr/>
    </dgm:pt>
    <dgm:pt modelId="{8430AC38-4950-4C54-A40F-3F4A6884291A}" type="pres">
      <dgm:prSet presAssocID="{9EA99446-D00D-4652-8C4A-5522FD5CBB1A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1" presStyleCnt="3"/>
      <dgm:spPr/>
    </dgm:pt>
    <dgm:pt modelId="{35A004C2-2AD4-4AC8-B6E4-C66422FFCA01}" type="pres">
      <dgm:prSet presAssocID="{1C04BBF6-2C38-43EC-B1AB-EDA834307E56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C5CED9-8A85-47FF-A525-0B1636632108}" type="pres">
      <dgm:prSet presAssocID="{1C04BBF6-2C38-43EC-B1AB-EDA834307E5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2" presStyleCnt="3"/>
      <dgm:spPr/>
    </dgm:pt>
    <dgm:pt modelId="{9C211218-A136-4B19-8FA0-D3C2D4988EF3}" type="pres">
      <dgm:prSet presAssocID="{BDA0440D-361D-4D82-9E1F-03EEF574206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446FAD-2DD9-42CE-99BC-DC3E7FD50480}" type="pres">
      <dgm:prSet presAssocID="{BDA0440D-361D-4D82-9E1F-03EEF5742060}" presName="hierChild3" presStyleCnt="0"/>
      <dgm:spPr/>
    </dgm:pt>
  </dgm:ptLst>
  <dgm:cxnLst>
    <dgm:cxn modelId="{F6F228A5-53A8-4AC1-BE14-2E9180262610}" type="presOf" srcId="{D226A0DD-E6C6-49BB-92CC-80905F3F3DFF}" destId="{2FB5CB5D-6868-4FDA-BBA7-8BB68B1F72C9}" srcOrd="0" destOrd="0" presId="urn:microsoft.com/office/officeart/2005/8/layout/hierarchy1"/>
    <dgm:cxn modelId="{C20D4E97-FBE1-4E7A-9CEE-B5A32F0749EF}" srcId="{67993BFB-949D-421A-AD3C-E8DEBADE957B}" destId="{1C04BBF6-2C38-43EC-B1AB-EDA834307E56}" srcOrd="1" destOrd="0" parTransId="{9EA99446-D00D-4652-8C4A-5522FD5CBB1A}" sibTransId="{0DE7988C-2D89-4FCC-994A-8D05BA1540F7}"/>
    <dgm:cxn modelId="{CCB01536-3F01-4300-8028-343E26CF8FB6}" type="presOf" srcId="{CD274CBB-FA33-46A6-80AD-B5485F44E25C}" destId="{729E9A7A-9D1C-4668-9695-D359FE75262E}" srcOrd="0" destOrd="0" presId="urn:microsoft.com/office/officeart/2005/8/layout/hierarchy1"/>
    <dgm:cxn modelId="{8F7A1243-1518-4766-B881-B77D2F364122}" type="presOf" srcId="{BDA0440D-361D-4D82-9E1F-03EEF5742060}" destId="{9C211218-A136-4B19-8FA0-D3C2D4988EF3}" srcOrd="0" destOrd="0" presId="urn:microsoft.com/office/officeart/2005/8/layout/hierarchy1"/>
    <dgm:cxn modelId="{88EABB03-36C7-4F45-B1EB-D9FBA533124D}" type="presOf" srcId="{40D17169-CCA2-4893-B5E2-358A4CE276FF}" destId="{E0A053E5-1A93-43E5-BCBF-B79BD2E53215}" srcOrd="0" destOrd="0" presId="urn:microsoft.com/office/officeart/2005/8/layout/hierarchy1"/>
    <dgm:cxn modelId="{DEB37385-E0EE-4FE0-A60A-142FA87927FC}" srcId="{67993BFB-949D-421A-AD3C-E8DEBADE957B}" destId="{BDA0440D-361D-4D82-9E1F-03EEF5742060}" srcOrd="2" destOrd="0" parTransId="{40D17169-CCA2-4893-B5E2-358A4CE276FF}" sibTransId="{C8B12527-A197-4E97-BA51-CDBF4F8AAF81}"/>
    <dgm:cxn modelId="{CC5C5642-9A6E-4C5A-9BE4-5C8D5C518407}" type="presOf" srcId="{1C04BBF6-2C38-43EC-B1AB-EDA834307E56}" destId="{35A004C2-2AD4-4AC8-B6E4-C66422FFCA01}" srcOrd="0" destOrd="0" presId="urn:microsoft.com/office/officeart/2005/8/layout/hierarchy1"/>
    <dgm:cxn modelId="{6E84F05A-967C-41A9-B99F-8A5CA6960D8A}" srcId="{67993BFB-949D-421A-AD3C-E8DEBADE957B}" destId="{64294E32-E8BE-470B-BD04-BBEA9F6F5246}" srcOrd="0" destOrd="0" parTransId="{D226A0DD-E6C6-49BB-92CC-80905F3F3DFF}" sibTransId="{03E86118-EBC4-42B5-BA0F-E9C0937F56AE}"/>
    <dgm:cxn modelId="{780DA9F2-2BDF-4D7C-BE0E-6C6CB4468461}" type="presOf" srcId="{9EA99446-D00D-4652-8C4A-5522FD5CBB1A}" destId="{8430AC38-4950-4C54-A40F-3F4A6884291A}" srcOrd="0" destOrd="0" presId="urn:microsoft.com/office/officeart/2005/8/layout/hierarchy1"/>
    <dgm:cxn modelId="{F41D291F-4E86-46EB-A96B-7417B8B70517}" type="presOf" srcId="{67993BFB-949D-421A-AD3C-E8DEBADE957B}" destId="{EC02E215-7F58-41E8-8093-A27913D4138F}" srcOrd="0" destOrd="0" presId="urn:microsoft.com/office/officeart/2005/8/layout/hierarchy1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A4522C57-CEB5-4A49-B39C-A7D3BF56BFCD}" type="presOf" srcId="{64294E32-E8BE-470B-BD04-BBEA9F6F5246}" destId="{761EF0DF-75F2-4B6A-A2C3-B0C8EADF7FA9}" srcOrd="0" destOrd="0" presId="urn:microsoft.com/office/officeart/2005/8/layout/hierarchy1"/>
    <dgm:cxn modelId="{BAE632AD-95F8-4828-9F60-C9318E9A2849}" type="presParOf" srcId="{729E9A7A-9D1C-4668-9695-D359FE75262E}" destId="{4AEEE855-163D-4DEB-9685-48679B70932F}" srcOrd="0" destOrd="0" presId="urn:microsoft.com/office/officeart/2005/8/layout/hierarchy1"/>
    <dgm:cxn modelId="{712D731F-E2DD-41F6-8145-10F6DF5E0146}" type="presParOf" srcId="{4AEEE855-163D-4DEB-9685-48679B70932F}" destId="{50F797C0-AE03-437A-B4FE-BAE50C50A97F}" srcOrd="0" destOrd="0" presId="urn:microsoft.com/office/officeart/2005/8/layout/hierarchy1"/>
    <dgm:cxn modelId="{9FF13487-C19B-4F48-BA43-F66689B3E381}" type="presParOf" srcId="{50F797C0-AE03-437A-B4FE-BAE50C50A97F}" destId="{C264CAC0-1FD5-43E2-B20D-A6C381636610}" srcOrd="0" destOrd="0" presId="urn:microsoft.com/office/officeart/2005/8/layout/hierarchy1"/>
    <dgm:cxn modelId="{AA5D95BA-5A8D-4938-ABE0-5B6C0AE4D3F6}" type="presParOf" srcId="{50F797C0-AE03-437A-B4FE-BAE50C50A97F}" destId="{EC02E215-7F58-41E8-8093-A27913D4138F}" srcOrd="1" destOrd="0" presId="urn:microsoft.com/office/officeart/2005/8/layout/hierarchy1"/>
    <dgm:cxn modelId="{51FB203F-7529-440C-8B8B-97988BCA2A18}" type="presParOf" srcId="{4AEEE855-163D-4DEB-9685-48679B70932F}" destId="{35062DEF-8DF9-4E94-9EE0-D4AE93C74481}" srcOrd="1" destOrd="0" presId="urn:microsoft.com/office/officeart/2005/8/layout/hierarchy1"/>
    <dgm:cxn modelId="{635BBC18-99D6-4CE3-A433-339BF71C59E5}" type="presParOf" srcId="{35062DEF-8DF9-4E94-9EE0-D4AE93C74481}" destId="{2FB5CB5D-6868-4FDA-BBA7-8BB68B1F72C9}" srcOrd="0" destOrd="0" presId="urn:microsoft.com/office/officeart/2005/8/layout/hierarchy1"/>
    <dgm:cxn modelId="{57352B9A-779E-48CB-8154-80A0789F9DA9}" type="presParOf" srcId="{35062DEF-8DF9-4E94-9EE0-D4AE93C74481}" destId="{3FB7DD67-796C-4E31-BAEA-6F0140500570}" srcOrd="1" destOrd="0" presId="urn:microsoft.com/office/officeart/2005/8/layout/hierarchy1"/>
    <dgm:cxn modelId="{EE5E6E5D-C1BA-4BD5-ADDD-96207C1F20F4}" type="presParOf" srcId="{3FB7DD67-796C-4E31-BAEA-6F0140500570}" destId="{B1C31E50-78C3-4F26-99D5-6E102AA351EB}" srcOrd="0" destOrd="0" presId="urn:microsoft.com/office/officeart/2005/8/layout/hierarchy1"/>
    <dgm:cxn modelId="{7B7E8B82-8915-4C13-A0BB-0E22B2B8B671}" type="presParOf" srcId="{B1C31E50-78C3-4F26-99D5-6E102AA351EB}" destId="{60BAA32D-4650-4877-A48E-F0849019607A}" srcOrd="0" destOrd="0" presId="urn:microsoft.com/office/officeart/2005/8/layout/hierarchy1"/>
    <dgm:cxn modelId="{E75186C8-246C-444D-A55A-CAE09099C4AE}" type="presParOf" srcId="{B1C31E50-78C3-4F26-99D5-6E102AA351EB}" destId="{761EF0DF-75F2-4B6A-A2C3-B0C8EADF7FA9}" srcOrd="1" destOrd="0" presId="urn:microsoft.com/office/officeart/2005/8/layout/hierarchy1"/>
    <dgm:cxn modelId="{08079E0A-3201-4DD6-829B-F4468799821F}" type="presParOf" srcId="{3FB7DD67-796C-4E31-BAEA-6F0140500570}" destId="{634048A4-E536-4069-AD1B-9D5DAB3B1C4E}" srcOrd="1" destOrd="0" presId="urn:microsoft.com/office/officeart/2005/8/layout/hierarchy1"/>
    <dgm:cxn modelId="{A62AF214-AD66-4846-9487-7F9235BC082C}" type="presParOf" srcId="{35062DEF-8DF9-4E94-9EE0-D4AE93C74481}" destId="{8430AC38-4950-4C54-A40F-3F4A6884291A}" srcOrd="2" destOrd="0" presId="urn:microsoft.com/office/officeart/2005/8/layout/hierarchy1"/>
    <dgm:cxn modelId="{B78530B0-9131-487B-A212-400D53B48B13}" type="presParOf" srcId="{35062DEF-8DF9-4E94-9EE0-D4AE93C74481}" destId="{3AEEF238-2804-44E3-B4EC-7278C64D3C3A}" srcOrd="3" destOrd="0" presId="urn:microsoft.com/office/officeart/2005/8/layout/hierarchy1"/>
    <dgm:cxn modelId="{4911F1CF-FFB5-4437-94A4-62A9BDC0096A}" type="presParOf" srcId="{3AEEF238-2804-44E3-B4EC-7278C64D3C3A}" destId="{AD0AF37B-A55E-487D-B8ED-E6923C542903}" srcOrd="0" destOrd="0" presId="urn:microsoft.com/office/officeart/2005/8/layout/hierarchy1"/>
    <dgm:cxn modelId="{5214C1C6-FE3A-4549-B0B0-B2C4E38E56A5}" type="presParOf" srcId="{AD0AF37B-A55E-487D-B8ED-E6923C542903}" destId="{71EB5D4D-5C6F-476C-BC97-3195B4DDC008}" srcOrd="0" destOrd="0" presId="urn:microsoft.com/office/officeart/2005/8/layout/hierarchy1"/>
    <dgm:cxn modelId="{17B6EFE1-7276-4498-ADCD-6B11B0BFBA7F}" type="presParOf" srcId="{AD0AF37B-A55E-487D-B8ED-E6923C542903}" destId="{35A004C2-2AD4-4AC8-B6E4-C66422FFCA01}" srcOrd="1" destOrd="0" presId="urn:microsoft.com/office/officeart/2005/8/layout/hierarchy1"/>
    <dgm:cxn modelId="{E0EF443C-C3FD-4278-8F73-746A341C9F80}" type="presParOf" srcId="{3AEEF238-2804-44E3-B4EC-7278C64D3C3A}" destId="{70C5CED9-8A85-47FF-A525-0B1636632108}" srcOrd="1" destOrd="0" presId="urn:microsoft.com/office/officeart/2005/8/layout/hierarchy1"/>
    <dgm:cxn modelId="{2FBDE00B-B0BB-4FA7-9B99-A02155B8BA05}" type="presParOf" srcId="{35062DEF-8DF9-4E94-9EE0-D4AE93C74481}" destId="{E0A053E5-1A93-43E5-BCBF-B79BD2E53215}" srcOrd="4" destOrd="0" presId="urn:microsoft.com/office/officeart/2005/8/layout/hierarchy1"/>
    <dgm:cxn modelId="{FDB70D54-F691-42F2-BE26-F7B1902BA5FA}" type="presParOf" srcId="{35062DEF-8DF9-4E94-9EE0-D4AE93C74481}" destId="{3D07A35E-AB66-4325-83A7-720851665A14}" srcOrd="5" destOrd="0" presId="urn:microsoft.com/office/officeart/2005/8/layout/hierarchy1"/>
    <dgm:cxn modelId="{2937D764-01E8-424E-97EC-E278060E7351}" type="presParOf" srcId="{3D07A35E-AB66-4325-83A7-720851665A14}" destId="{B787F17E-CB10-445D-BE46-430112465B02}" srcOrd="0" destOrd="0" presId="urn:microsoft.com/office/officeart/2005/8/layout/hierarchy1"/>
    <dgm:cxn modelId="{B5D53869-492B-4CC6-9F70-2C0654E6EDF9}" type="presParOf" srcId="{B787F17E-CB10-445D-BE46-430112465B02}" destId="{13D3F8E3-96F9-44EC-ABDD-4FCC06048CC6}" srcOrd="0" destOrd="0" presId="urn:microsoft.com/office/officeart/2005/8/layout/hierarchy1"/>
    <dgm:cxn modelId="{A94554AB-B4FC-4F23-B8B6-556AA6B11CA5}" type="presParOf" srcId="{B787F17E-CB10-445D-BE46-430112465B02}" destId="{9C211218-A136-4B19-8FA0-D3C2D4988EF3}" srcOrd="1" destOrd="0" presId="urn:microsoft.com/office/officeart/2005/8/layout/hierarchy1"/>
    <dgm:cxn modelId="{EE4F58BF-B935-40D6-8ED9-04501A2E5211}" type="presParOf" srcId="{3D07A35E-AB66-4325-83A7-720851665A14}" destId="{1C446FAD-2DD9-42CE-99BC-DC3E7FD504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err="1" smtClean="0"/>
            <a:t>simengine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73BA407F-C0C8-4F73-8BD0-2FF7007D26A1}">
      <dgm:prSet/>
      <dgm:spPr/>
      <dgm:t>
        <a:bodyPr/>
        <a:lstStyle/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94346230-5901-42B3-9D70-4749929201C5}" type="parTrans" cxnId="{B47A7904-D87C-4F23-8342-E114808913F1}">
      <dgm:prSet/>
      <dgm:spPr/>
      <dgm:t>
        <a:bodyPr/>
        <a:lstStyle/>
        <a:p>
          <a:endParaRPr lang="zh-CN" altLang="en-US"/>
        </a:p>
      </dgm:t>
    </dgm:pt>
    <dgm:pt modelId="{82F2B9EA-3B53-4885-BE39-8BE5131997C4}" type="sibTrans" cxnId="{B47A7904-D87C-4F23-8342-E114808913F1}">
      <dgm:prSet/>
      <dgm:spPr/>
      <dgm:t>
        <a:bodyPr/>
        <a:lstStyle/>
        <a:p>
          <a:endParaRPr lang="zh-CN" altLang="en-US"/>
        </a:p>
      </dgm:t>
    </dgm:pt>
    <dgm:pt modelId="{C06E2186-EAE7-4658-838A-9264ECF2F848}">
      <dgm:prSet/>
      <dgm:spPr/>
      <dgm:t>
        <a:bodyPr/>
        <a:lstStyle/>
        <a:p>
          <a:r>
            <a:rPr lang="en-US" b="0" i="0" dirty="0" err="1" smtClean="0"/>
            <a:t>old_state.history</a:t>
          </a:r>
          <a:r>
            <a:rPr lang="en-US" b="0" i="0" dirty="0" smtClean="0"/>
            <a:t>.</a:t>
          </a:r>
          <a:endParaRPr lang="zh-CN" altLang="en-US" dirty="0"/>
        </a:p>
      </dgm:t>
    </dgm:pt>
    <dgm:pt modelId="{CE14C433-D051-4F7D-B50D-97EBF8A18C6A}" type="parTrans" cxnId="{D93ADFE0-EABA-40B8-A5E6-52B9EC619CD1}">
      <dgm:prSet/>
      <dgm:spPr/>
      <dgm:t>
        <a:bodyPr/>
        <a:lstStyle/>
        <a:p>
          <a:endParaRPr lang="zh-CN" altLang="en-US"/>
        </a:p>
      </dgm:t>
    </dgm:pt>
    <dgm:pt modelId="{D1A5DD92-3BE3-4097-B29B-509856EDDCE5}" type="sibTrans" cxnId="{D93ADFE0-EABA-40B8-A5E6-52B9EC619CD1}">
      <dgm:prSet/>
      <dgm:spPr/>
      <dgm:t>
        <a:bodyPr/>
        <a:lstStyle/>
        <a:p>
          <a:endParaRPr lang="zh-CN" altLang="en-US"/>
        </a:p>
      </dgm:t>
    </dgm:pt>
    <dgm:pt modelId="{6B2C0DF2-D191-4322-A3BC-3FD6CB02327D}">
      <dgm:prSet/>
      <dgm:spPr/>
      <dgm:t>
        <a:bodyPr/>
        <a:lstStyle/>
        <a:p>
          <a:r>
            <a:rPr lang="en-US" altLang="zh-CN" dirty="0" err="1" smtClean="0"/>
            <a:t>simprocess</a:t>
          </a:r>
          <a:endParaRPr lang="zh-CN" altLang="en-US" dirty="0"/>
        </a:p>
      </dgm:t>
    </dgm:pt>
    <dgm:pt modelId="{7281D21E-6841-4CDD-89F5-86AAD9A783BB}" type="parTrans" cxnId="{48F9FE4F-216D-498B-9874-98AEE2F094F2}">
      <dgm:prSet/>
      <dgm:spPr/>
      <dgm:t>
        <a:bodyPr/>
        <a:lstStyle/>
        <a:p>
          <a:endParaRPr lang="zh-CN" altLang="en-US"/>
        </a:p>
      </dgm:t>
    </dgm:pt>
    <dgm:pt modelId="{B69AE0B9-4E9A-48FC-B929-509D3EF35D3C}" type="sibTrans" cxnId="{48F9FE4F-216D-498B-9874-98AEE2F094F2}">
      <dgm:prSet/>
      <dgm:spPr/>
      <dgm:t>
        <a:bodyPr/>
        <a:lstStyle/>
        <a:p>
          <a:endParaRPr lang="zh-CN" altLang="en-US"/>
        </a:p>
      </dgm:t>
    </dgm:pt>
    <dgm:pt modelId="{D796A25D-2746-4C6A-9CD1-74AE3DC90D4A}">
      <dgm:prSet/>
      <dgm:spPr/>
      <dgm:t>
        <a:bodyPr/>
        <a:lstStyle/>
        <a:p>
          <a:r>
            <a:rPr lang="en-US" altLang="zh-CN" dirty="0" smtClean="0"/>
            <a:t>SIMVEX</a:t>
          </a:r>
          <a:endParaRPr lang="zh-CN" altLang="en-US" dirty="0"/>
        </a:p>
      </dgm:t>
    </dgm:pt>
    <dgm:pt modelId="{B5395748-F2E6-441A-9B8E-CBE8AB3D3030}" type="parTrans" cxnId="{544446F8-BD98-4D55-9218-50B9CCE02AC9}">
      <dgm:prSet/>
      <dgm:spPr/>
      <dgm:t>
        <a:bodyPr/>
        <a:lstStyle/>
        <a:p>
          <a:endParaRPr lang="zh-CN" altLang="en-US"/>
        </a:p>
      </dgm:t>
    </dgm:pt>
    <dgm:pt modelId="{31DB822C-35F5-48C0-9290-B7B556742624}" type="sibTrans" cxnId="{544446F8-BD98-4D55-9218-50B9CCE02AC9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9D43F9D0-A6B2-46ED-8501-EC3752775F83}" type="pres">
      <dgm:prSet presAssocID="{94346230-5901-42B3-9D70-4749929201C5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3B18980F-AEEF-426F-BA9E-4BA161CA184F}" type="pres">
      <dgm:prSet presAssocID="{73BA407F-C0C8-4F73-8BD0-2FF7007D26A1}" presName="hierRoot2" presStyleCnt="0"/>
      <dgm:spPr/>
    </dgm:pt>
    <dgm:pt modelId="{23ECB208-376A-44EE-895B-5AB1EF757337}" type="pres">
      <dgm:prSet presAssocID="{73BA407F-C0C8-4F73-8BD0-2FF7007D26A1}" presName="composite2" presStyleCnt="0"/>
      <dgm:spPr/>
    </dgm:pt>
    <dgm:pt modelId="{7299EDA1-AAEC-4689-80AC-BCC7BE8D6E7A}" type="pres">
      <dgm:prSet presAssocID="{73BA407F-C0C8-4F73-8BD0-2FF7007D26A1}" presName="background2" presStyleLbl="node2" presStyleIdx="0" presStyleCnt="1"/>
      <dgm:spPr/>
    </dgm:pt>
    <dgm:pt modelId="{3147FC66-4AAE-4531-B46E-9626765FB177}" type="pres">
      <dgm:prSet presAssocID="{73BA407F-C0C8-4F73-8BD0-2FF7007D26A1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9C5C3B-A6E5-4E71-AAE6-94182E388FE4}" type="pres">
      <dgm:prSet presAssocID="{73BA407F-C0C8-4F73-8BD0-2FF7007D26A1}" presName="hierChild3" presStyleCnt="0"/>
      <dgm:spPr/>
    </dgm:pt>
    <dgm:pt modelId="{4CCD3741-085A-43D8-B004-2AD6C5A31A6B}" type="pres">
      <dgm:prSet presAssocID="{CE14C433-D051-4F7D-B50D-97EBF8A18C6A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99D27C35-E3C0-4CDE-A044-771F8006E7EC}" type="pres">
      <dgm:prSet presAssocID="{C06E2186-EAE7-4658-838A-9264ECF2F848}" presName="hierRoot3" presStyleCnt="0"/>
      <dgm:spPr/>
    </dgm:pt>
    <dgm:pt modelId="{3A1D442E-4CF5-43E8-84A2-8E0AE42ACE7D}" type="pres">
      <dgm:prSet presAssocID="{C06E2186-EAE7-4658-838A-9264ECF2F848}" presName="composite3" presStyleCnt="0"/>
      <dgm:spPr/>
    </dgm:pt>
    <dgm:pt modelId="{387B12B3-4BF1-4AC9-8DF8-05C311049600}" type="pres">
      <dgm:prSet presAssocID="{C06E2186-EAE7-4658-838A-9264ECF2F848}" presName="background3" presStyleLbl="node3" presStyleIdx="0" presStyleCnt="2"/>
      <dgm:spPr/>
    </dgm:pt>
    <dgm:pt modelId="{8280B236-26B3-4EEA-9BD3-D97371DCCA17}" type="pres">
      <dgm:prSet presAssocID="{C06E2186-EAE7-4658-838A-9264ECF2F84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17511A-C422-4088-8DC0-18E3B2184D84}" type="pres">
      <dgm:prSet presAssocID="{C06E2186-EAE7-4658-838A-9264ECF2F848}" presName="hierChild4" presStyleCnt="0"/>
      <dgm:spPr/>
    </dgm:pt>
    <dgm:pt modelId="{92DDB539-4483-44EB-B3D8-C015DE04E599}" type="pres">
      <dgm:prSet presAssocID="{B5395748-F2E6-441A-9B8E-CBE8AB3D3030}" presName="Name23" presStyleLbl="parChTrans1D4" presStyleIdx="0" presStyleCnt="1"/>
      <dgm:spPr/>
      <dgm:t>
        <a:bodyPr/>
        <a:lstStyle/>
        <a:p>
          <a:endParaRPr lang="zh-CN" altLang="en-US"/>
        </a:p>
      </dgm:t>
    </dgm:pt>
    <dgm:pt modelId="{47804A17-6855-4EE5-B4C5-B74C128624BD}" type="pres">
      <dgm:prSet presAssocID="{D796A25D-2746-4C6A-9CD1-74AE3DC90D4A}" presName="hierRoot4" presStyleCnt="0"/>
      <dgm:spPr/>
    </dgm:pt>
    <dgm:pt modelId="{100CE3DD-3DDF-4697-AC06-9A355046BB2A}" type="pres">
      <dgm:prSet presAssocID="{D796A25D-2746-4C6A-9CD1-74AE3DC90D4A}" presName="composite4" presStyleCnt="0"/>
      <dgm:spPr/>
    </dgm:pt>
    <dgm:pt modelId="{3B5B37FB-FE8A-4353-A07B-8B6884D185E9}" type="pres">
      <dgm:prSet presAssocID="{D796A25D-2746-4C6A-9CD1-74AE3DC90D4A}" presName="background4" presStyleLbl="node4" presStyleIdx="0" presStyleCnt="1"/>
      <dgm:spPr/>
    </dgm:pt>
    <dgm:pt modelId="{6D309A81-9954-49F7-A648-BE2E36D2210B}" type="pres">
      <dgm:prSet presAssocID="{D796A25D-2746-4C6A-9CD1-74AE3DC90D4A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AAA41C-E370-4DA9-AF90-9434B972AFD2}" type="pres">
      <dgm:prSet presAssocID="{D796A25D-2746-4C6A-9CD1-74AE3DC90D4A}" presName="hierChild5" presStyleCnt="0"/>
      <dgm:spPr/>
    </dgm:pt>
    <dgm:pt modelId="{7D3F0377-B6DF-47F7-B36D-0C468C23B742}" type="pres">
      <dgm:prSet presAssocID="{7281D21E-6841-4CDD-89F5-86AAD9A783BB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C098A1D6-B7D3-4DDC-8CB2-8C8871F4C4C7}" type="pres">
      <dgm:prSet presAssocID="{6B2C0DF2-D191-4322-A3BC-3FD6CB02327D}" presName="hierRoot3" presStyleCnt="0"/>
      <dgm:spPr/>
    </dgm:pt>
    <dgm:pt modelId="{49ED9945-132F-4D19-92E1-4B294C1CEAEB}" type="pres">
      <dgm:prSet presAssocID="{6B2C0DF2-D191-4322-A3BC-3FD6CB02327D}" presName="composite3" presStyleCnt="0"/>
      <dgm:spPr/>
    </dgm:pt>
    <dgm:pt modelId="{6B781211-F9AB-410C-95C5-75FC86BC24A5}" type="pres">
      <dgm:prSet presAssocID="{6B2C0DF2-D191-4322-A3BC-3FD6CB02327D}" presName="background3" presStyleLbl="node3" presStyleIdx="1" presStyleCnt="2"/>
      <dgm:spPr/>
    </dgm:pt>
    <dgm:pt modelId="{B01FD003-0A34-4EA6-B16A-91D3BDE4B05A}" type="pres">
      <dgm:prSet presAssocID="{6B2C0DF2-D191-4322-A3BC-3FD6CB02327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2DFB10-1333-4FA1-9D80-A13A5D350678}" type="pres">
      <dgm:prSet presAssocID="{6B2C0DF2-D191-4322-A3BC-3FD6CB02327D}" presName="hierChild4" presStyleCnt="0"/>
      <dgm:spPr/>
    </dgm:pt>
  </dgm:ptLst>
  <dgm:cxnLst>
    <dgm:cxn modelId="{D93ADFE0-EABA-40B8-A5E6-52B9EC619CD1}" srcId="{73BA407F-C0C8-4F73-8BD0-2FF7007D26A1}" destId="{C06E2186-EAE7-4658-838A-9264ECF2F848}" srcOrd="0" destOrd="0" parTransId="{CE14C433-D051-4F7D-B50D-97EBF8A18C6A}" sibTransId="{D1A5DD92-3BE3-4097-B29B-509856EDDCE5}"/>
    <dgm:cxn modelId="{AE58EF59-64FD-49CD-9F13-036033636B0D}" type="presOf" srcId="{CE14C433-D051-4F7D-B50D-97EBF8A18C6A}" destId="{4CCD3741-085A-43D8-B004-2AD6C5A31A6B}" srcOrd="0" destOrd="0" presId="urn:microsoft.com/office/officeart/2005/8/layout/hierarchy1"/>
    <dgm:cxn modelId="{D2E5AD38-3263-460C-A7B0-9931B726E155}" type="presOf" srcId="{6B2C0DF2-D191-4322-A3BC-3FD6CB02327D}" destId="{B01FD003-0A34-4EA6-B16A-91D3BDE4B05A}" srcOrd="0" destOrd="0" presId="urn:microsoft.com/office/officeart/2005/8/layout/hierarchy1"/>
    <dgm:cxn modelId="{EBBE95BC-B5C5-45CA-9D4F-1346E70A9382}" type="presOf" srcId="{73BA407F-C0C8-4F73-8BD0-2FF7007D26A1}" destId="{3147FC66-4AAE-4531-B46E-9626765FB177}" srcOrd="0" destOrd="0" presId="urn:microsoft.com/office/officeart/2005/8/layout/hierarchy1"/>
    <dgm:cxn modelId="{48F9FE4F-216D-498B-9874-98AEE2F094F2}" srcId="{73BA407F-C0C8-4F73-8BD0-2FF7007D26A1}" destId="{6B2C0DF2-D191-4322-A3BC-3FD6CB02327D}" srcOrd="1" destOrd="0" parTransId="{7281D21E-6841-4CDD-89F5-86AAD9A783BB}" sibTransId="{B69AE0B9-4E9A-48FC-B929-509D3EF35D3C}"/>
    <dgm:cxn modelId="{B47A7904-D87C-4F23-8342-E114808913F1}" srcId="{67993BFB-949D-421A-AD3C-E8DEBADE957B}" destId="{73BA407F-C0C8-4F73-8BD0-2FF7007D26A1}" srcOrd="0" destOrd="0" parTransId="{94346230-5901-42B3-9D70-4749929201C5}" sibTransId="{82F2B9EA-3B53-4885-BE39-8BE5131997C4}"/>
    <dgm:cxn modelId="{E404C945-93D4-49AA-9DB3-96249C8CC58D}" type="presOf" srcId="{CD274CBB-FA33-46A6-80AD-B5485F44E25C}" destId="{729E9A7A-9D1C-4668-9695-D359FE75262E}" srcOrd="0" destOrd="0" presId="urn:microsoft.com/office/officeart/2005/8/layout/hierarchy1"/>
    <dgm:cxn modelId="{C4EF140A-071E-410A-AD56-4D8F65489A35}" type="presOf" srcId="{67993BFB-949D-421A-AD3C-E8DEBADE957B}" destId="{EC02E215-7F58-41E8-8093-A27913D4138F}" srcOrd="0" destOrd="0" presId="urn:microsoft.com/office/officeart/2005/8/layout/hierarchy1"/>
    <dgm:cxn modelId="{03565A73-8966-4D33-80ED-73088F53DC65}" type="presOf" srcId="{7281D21E-6841-4CDD-89F5-86AAD9A783BB}" destId="{7D3F0377-B6DF-47F7-B36D-0C468C23B742}" srcOrd="0" destOrd="0" presId="urn:microsoft.com/office/officeart/2005/8/layout/hierarchy1"/>
    <dgm:cxn modelId="{544446F8-BD98-4D55-9218-50B9CCE02AC9}" srcId="{C06E2186-EAE7-4658-838A-9264ECF2F848}" destId="{D796A25D-2746-4C6A-9CD1-74AE3DC90D4A}" srcOrd="0" destOrd="0" parTransId="{B5395748-F2E6-441A-9B8E-CBE8AB3D3030}" sibTransId="{31DB822C-35F5-48C0-9290-B7B556742624}"/>
    <dgm:cxn modelId="{26DBC51E-E5E5-4DC8-8B94-346C43FCA3F0}" type="presOf" srcId="{D796A25D-2746-4C6A-9CD1-74AE3DC90D4A}" destId="{6D309A81-9954-49F7-A648-BE2E36D2210B}" srcOrd="0" destOrd="0" presId="urn:microsoft.com/office/officeart/2005/8/layout/hierarchy1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7BFFE00A-4AB8-4F7F-824C-521FE2C5F824}" type="presOf" srcId="{C06E2186-EAE7-4658-838A-9264ECF2F848}" destId="{8280B236-26B3-4EEA-9BD3-D97371DCCA17}" srcOrd="0" destOrd="0" presId="urn:microsoft.com/office/officeart/2005/8/layout/hierarchy1"/>
    <dgm:cxn modelId="{EA8F6E26-AFAE-4186-B3E6-B1F28C4B843B}" type="presOf" srcId="{B5395748-F2E6-441A-9B8E-CBE8AB3D3030}" destId="{92DDB539-4483-44EB-B3D8-C015DE04E599}" srcOrd="0" destOrd="0" presId="urn:microsoft.com/office/officeart/2005/8/layout/hierarchy1"/>
    <dgm:cxn modelId="{C86A9766-761D-4BDC-ABCF-A604FB58EE51}" type="presOf" srcId="{94346230-5901-42B3-9D70-4749929201C5}" destId="{9D43F9D0-A6B2-46ED-8501-EC3752775F83}" srcOrd="0" destOrd="0" presId="urn:microsoft.com/office/officeart/2005/8/layout/hierarchy1"/>
    <dgm:cxn modelId="{41789C2A-335C-4586-90AC-2B4238C6BD72}" type="presParOf" srcId="{729E9A7A-9D1C-4668-9695-D359FE75262E}" destId="{4AEEE855-163D-4DEB-9685-48679B70932F}" srcOrd="0" destOrd="0" presId="urn:microsoft.com/office/officeart/2005/8/layout/hierarchy1"/>
    <dgm:cxn modelId="{FED5C6FE-F791-4695-B226-0B363F439BBE}" type="presParOf" srcId="{4AEEE855-163D-4DEB-9685-48679B70932F}" destId="{50F797C0-AE03-437A-B4FE-BAE50C50A97F}" srcOrd="0" destOrd="0" presId="urn:microsoft.com/office/officeart/2005/8/layout/hierarchy1"/>
    <dgm:cxn modelId="{C0AFB2F9-B708-4CA2-A7D4-7C9A25291915}" type="presParOf" srcId="{50F797C0-AE03-437A-B4FE-BAE50C50A97F}" destId="{C264CAC0-1FD5-43E2-B20D-A6C381636610}" srcOrd="0" destOrd="0" presId="urn:microsoft.com/office/officeart/2005/8/layout/hierarchy1"/>
    <dgm:cxn modelId="{6271A887-321C-48B0-A934-122DC8D1C3CC}" type="presParOf" srcId="{50F797C0-AE03-437A-B4FE-BAE50C50A97F}" destId="{EC02E215-7F58-41E8-8093-A27913D4138F}" srcOrd="1" destOrd="0" presId="urn:microsoft.com/office/officeart/2005/8/layout/hierarchy1"/>
    <dgm:cxn modelId="{3A1B6828-D90C-4222-9B91-478BCFDDB097}" type="presParOf" srcId="{4AEEE855-163D-4DEB-9685-48679B70932F}" destId="{35062DEF-8DF9-4E94-9EE0-D4AE93C74481}" srcOrd="1" destOrd="0" presId="urn:microsoft.com/office/officeart/2005/8/layout/hierarchy1"/>
    <dgm:cxn modelId="{2064C842-E2AF-4C64-B517-AC0EC587B23F}" type="presParOf" srcId="{35062DEF-8DF9-4E94-9EE0-D4AE93C74481}" destId="{9D43F9D0-A6B2-46ED-8501-EC3752775F83}" srcOrd="0" destOrd="0" presId="urn:microsoft.com/office/officeart/2005/8/layout/hierarchy1"/>
    <dgm:cxn modelId="{09568B78-2A1D-473F-A312-88AF36131C04}" type="presParOf" srcId="{35062DEF-8DF9-4E94-9EE0-D4AE93C74481}" destId="{3B18980F-AEEF-426F-BA9E-4BA161CA184F}" srcOrd="1" destOrd="0" presId="urn:microsoft.com/office/officeart/2005/8/layout/hierarchy1"/>
    <dgm:cxn modelId="{3FEB23FE-2803-4818-B8C7-AF2FA65DD72C}" type="presParOf" srcId="{3B18980F-AEEF-426F-BA9E-4BA161CA184F}" destId="{23ECB208-376A-44EE-895B-5AB1EF757337}" srcOrd="0" destOrd="0" presId="urn:microsoft.com/office/officeart/2005/8/layout/hierarchy1"/>
    <dgm:cxn modelId="{A0BBAF7C-5ED3-4D6B-BA12-E0FF5DF4FA09}" type="presParOf" srcId="{23ECB208-376A-44EE-895B-5AB1EF757337}" destId="{7299EDA1-AAEC-4689-80AC-BCC7BE8D6E7A}" srcOrd="0" destOrd="0" presId="urn:microsoft.com/office/officeart/2005/8/layout/hierarchy1"/>
    <dgm:cxn modelId="{2B7B0A89-945C-436E-843E-8BBD61232DA6}" type="presParOf" srcId="{23ECB208-376A-44EE-895B-5AB1EF757337}" destId="{3147FC66-4AAE-4531-B46E-9626765FB177}" srcOrd="1" destOrd="0" presId="urn:microsoft.com/office/officeart/2005/8/layout/hierarchy1"/>
    <dgm:cxn modelId="{21EF33AB-DE8F-40C3-865A-DE2BC88F6530}" type="presParOf" srcId="{3B18980F-AEEF-426F-BA9E-4BA161CA184F}" destId="{899C5C3B-A6E5-4E71-AAE6-94182E388FE4}" srcOrd="1" destOrd="0" presId="urn:microsoft.com/office/officeart/2005/8/layout/hierarchy1"/>
    <dgm:cxn modelId="{A25B4FC2-8F16-4E16-A5F4-2FE6CE61CA78}" type="presParOf" srcId="{899C5C3B-A6E5-4E71-AAE6-94182E388FE4}" destId="{4CCD3741-085A-43D8-B004-2AD6C5A31A6B}" srcOrd="0" destOrd="0" presId="urn:microsoft.com/office/officeart/2005/8/layout/hierarchy1"/>
    <dgm:cxn modelId="{64EC5082-60B8-4436-97DD-64045A191B08}" type="presParOf" srcId="{899C5C3B-A6E5-4E71-AAE6-94182E388FE4}" destId="{99D27C35-E3C0-4CDE-A044-771F8006E7EC}" srcOrd="1" destOrd="0" presId="urn:microsoft.com/office/officeart/2005/8/layout/hierarchy1"/>
    <dgm:cxn modelId="{BBE13B03-5402-4D2D-9E95-C10D25C56728}" type="presParOf" srcId="{99D27C35-E3C0-4CDE-A044-771F8006E7EC}" destId="{3A1D442E-4CF5-43E8-84A2-8E0AE42ACE7D}" srcOrd="0" destOrd="0" presId="urn:microsoft.com/office/officeart/2005/8/layout/hierarchy1"/>
    <dgm:cxn modelId="{010CD8EA-CA05-487B-B3F1-D7475018D416}" type="presParOf" srcId="{3A1D442E-4CF5-43E8-84A2-8E0AE42ACE7D}" destId="{387B12B3-4BF1-4AC9-8DF8-05C311049600}" srcOrd="0" destOrd="0" presId="urn:microsoft.com/office/officeart/2005/8/layout/hierarchy1"/>
    <dgm:cxn modelId="{F0D0C826-81D9-4737-8A31-25BF8BB007BD}" type="presParOf" srcId="{3A1D442E-4CF5-43E8-84A2-8E0AE42ACE7D}" destId="{8280B236-26B3-4EEA-9BD3-D97371DCCA17}" srcOrd="1" destOrd="0" presId="urn:microsoft.com/office/officeart/2005/8/layout/hierarchy1"/>
    <dgm:cxn modelId="{7393725B-34F6-48E1-AA4B-6211FEB92432}" type="presParOf" srcId="{99D27C35-E3C0-4CDE-A044-771F8006E7EC}" destId="{5417511A-C422-4088-8DC0-18E3B2184D84}" srcOrd="1" destOrd="0" presId="urn:microsoft.com/office/officeart/2005/8/layout/hierarchy1"/>
    <dgm:cxn modelId="{DA9CC616-A218-4534-8FD6-CA0E022CEF3D}" type="presParOf" srcId="{5417511A-C422-4088-8DC0-18E3B2184D84}" destId="{92DDB539-4483-44EB-B3D8-C015DE04E599}" srcOrd="0" destOrd="0" presId="urn:microsoft.com/office/officeart/2005/8/layout/hierarchy1"/>
    <dgm:cxn modelId="{F706C9F7-5826-4C58-B550-7E69436F5883}" type="presParOf" srcId="{5417511A-C422-4088-8DC0-18E3B2184D84}" destId="{47804A17-6855-4EE5-B4C5-B74C128624BD}" srcOrd="1" destOrd="0" presId="urn:microsoft.com/office/officeart/2005/8/layout/hierarchy1"/>
    <dgm:cxn modelId="{B294E483-C502-4E69-99AB-E57B2755BD3E}" type="presParOf" srcId="{47804A17-6855-4EE5-B4C5-B74C128624BD}" destId="{100CE3DD-3DDF-4697-AC06-9A355046BB2A}" srcOrd="0" destOrd="0" presId="urn:microsoft.com/office/officeart/2005/8/layout/hierarchy1"/>
    <dgm:cxn modelId="{C8625503-5901-4197-BFC9-E0889DDE6033}" type="presParOf" srcId="{100CE3DD-3DDF-4697-AC06-9A355046BB2A}" destId="{3B5B37FB-FE8A-4353-A07B-8B6884D185E9}" srcOrd="0" destOrd="0" presId="urn:microsoft.com/office/officeart/2005/8/layout/hierarchy1"/>
    <dgm:cxn modelId="{5FF4CE98-3991-4D4C-8343-EEF13332450F}" type="presParOf" srcId="{100CE3DD-3DDF-4697-AC06-9A355046BB2A}" destId="{6D309A81-9954-49F7-A648-BE2E36D2210B}" srcOrd="1" destOrd="0" presId="urn:microsoft.com/office/officeart/2005/8/layout/hierarchy1"/>
    <dgm:cxn modelId="{3B8BE1BE-F03C-441F-8A4A-26CAC0AFFE2D}" type="presParOf" srcId="{47804A17-6855-4EE5-B4C5-B74C128624BD}" destId="{77AAA41C-E370-4DA9-AF90-9434B972AFD2}" srcOrd="1" destOrd="0" presId="urn:microsoft.com/office/officeart/2005/8/layout/hierarchy1"/>
    <dgm:cxn modelId="{2D3ED819-8327-471F-93C7-05095648CDF5}" type="presParOf" srcId="{899C5C3B-A6E5-4E71-AAE6-94182E388FE4}" destId="{7D3F0377-B6DF-47F7-B36D-0C468C23B742}" srcOrd="2" destOrd="0" presId="urn:microsoft.com/office/officeart/2005/8/layout/hierarchy1"/>
    <dgm:cxn modelId="{4331672A-929C-40AE-9FBE-4DBFFA722B52}" type="presParOf" srcId="{899C5C3B-A6E5-4E71-AAE6-94182E388FE4}" destId="{C098A1D6-B7D3-4DDC-8CB2-8C8871F4C4C7}" srcOrd="3" destOrd="0" presId="urn:microsoft.com/office/officeart/2005/8/layout/hierarchy1"/>
    <dgm:cxn modelId="{AC467472-9875-43CB-A38F-6BA0648F8127}" type="presParOf" srcId="{C098A1D6-B7D3-4DDC-8CB2-8C8871F4C4C7}" destId="{49ED9945-132F-4D19-92E1-4B294C1CEAEB}" srcOrd="0" destOrd="0" presId="urn:microsoft.com/office/officeart/2005/8/layout/hierarchy1"/>
    <dgm:cxn modelId="{88E0909C-1D14-4CB7-8DA5-97677E5B1573}" type="presParOf" srcId="{49ED9945-132F-4D19-92E1-4B294C1CEAEB}" destId="{6B781211-F9AB-410C-95C5-75FC86BC24A5}" srcOrd="0" destOrd="0" presId="urn:microsoft.com/office/officeart/2005/8/layout/hierarchy1"/>
    <dgm:cxn modelId="{91008A80-8B53-4FDC-A6CE-276D62F9593A}" type="presParOf" srcId="{49ED9945-132F-4D19-92E1-4B294C1CEAEB}" destId="{B01FD003-0A34-4EA6-B16A-91D3BDE4B05A}" srcOrd="1" destOrd="0" presId="urn:microsoft.com/office/officeart/2005/8/layout/hierarchy1"/>
    <dgm:cxn modelId="{515839AD-43BA-4E34-A30B-14976A976BD6}" type="presParOf" srcId="{C098A1D6-B7D3-4DDC-8CB2-8C8871F4C4C7}" destId="{282DFB10-1333-4FA1-9D80-A13A5D3506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err="1" smtClean="0"/>
            <a:t>simvex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en-US" altLang="zh-CN" dirty="0" err="1" smtClean="0"/>
            <a:t>pyvex</a:t>
          </a:r>
          <a:endParaRPr lang="zh-CN" altLang="en-US" dirty="0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b="0" i="0" dirty="0" err="1" smtClean="0"/>
            <a:t>translate_stmt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D1B39015-A0B3-411C-AB36-BA32267F7BEF}">
      <dgm:prSet/>
      <dgm:spPr/>
      <dgm:t>
        <a:bodyPr/>
        <a:lstStyle/>
        <a:p>
          <a:r>
            <a:rPr lang="en-US" b="0" i="0" dirty="0" smtClean="0"/>
            <a:t>storage</a:t>
          </a:r>
          <a:endParaRPr lang="en-US" altLang="zh-CN" dirty="0"/>
        </a:p>
      </dgm:t>
    </dgm:pt>
    <dgm:pt modelId="{E9DEC364-6311-4AD2-B12A-5DEC4E383585}" type="parTrans" cxnId="{710D7018-8DA1-4C83-93BF-E900C80C2727}">
      <dgm:prSet/>
      <dgm:spPr/>
      <dgm:t>
        <a:bodyPr/>
        <a:lstStyle/>
        <a:p>
          <a:endParaRPr lang="zh-CN" altLang="en-US"/>
        </a:p>
      </dgm:t>
    </dgm:pt>
    <dgm:pt modelId="{582AA565-90DB-463C-B9EA-D1CDCF45C618}" type="sibTrans" cxnId="{710D7018-8DA1-4C83-93BF-E900C80C2727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8430AC38-4950-4C54-A40F-3F4A6884291A}" type="pres">
      <dgm:prSet presAssocID="{9EA99446-D00D-4652-8C4A-5522FD5CBB1A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0" presStyleCnt="2"/>
      <dgm:spPr/>
    </dgm:pt>
    <dgm:pt modelId="{35A004C2-2AD4-4AC8-B6E4-C66422FFCA01}" type="pres">
      <dgm:prSet presAssocID="{1C04BBF6-2C38-43EC-B1AB-EDA834307E5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C5CED9-8A85-47FF-A525-0B1636632108}" type="pres">
      <dgm:prSet presAssocID="{1C04BBF6-2C38-43EC-B1AB-EDA834307E5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1" presStyleCnt="2"/>
      <dgm:spPr/>
    </dgm:pt>
    <dgm:pt modelId="{9C211218-A136-4B19-8FA0-D3C2D4988EF3}" type="pres">
      <dgm:prSet presAssocID="{BDA0440D-361D-4D82-9E1F-03EEF574206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446FAD-2DD9-42CE-99BC-DC3E7FD50480}" type="pres">
      <dgm:prSet presAssocID="{BDA0440D-361D-4D82-9E1F-03EEF5742060}" presName="hierChild3" presStyleCnt="0"/>
      <dgm:spPr/>
    </dgm:pt>
    <dgm:pt modelId="{27B629E4-40B8-4EAA-B5E3-305634D3E0F1}" type="pres">
      <dgm:prSet presAssocID="{E9DEC364-6311-4AD2-B12A-5DEC4E383585}" presName="Name17" presStyleLbl="parChTrans1D3" presStyleIdx="0" presStyleCnt="1"/>
      <dgm:spPr/>
      <dgm:t>
        <a:bodyPr/>
        <a:lstStyle/>
        <a:p>
          <a:endParaRPr lang="zh-CN" altLang="en-US"/>
        </a:p>
      </dgm:t>
    </dgm:pt>
    <dgm:pt modelId="{53E23014-9755-4069-85CB-6AFD27C6EBA8}" type="pres">
      <dgm:prSet presAssocID="{D1B39015-A0B3-411C-AB36-BA32267F7BEF}" presName="hierRoot3" presStyleCnt="0"/>
      <dgm:spPr/>
    </dgm:pt>
    <dgm:pt modelId="{1BAEF4A0-405C-4C60-830A-9ED8163F8FDC}" type="pres">
      <dgm:prSet presAssocID="{D1B39015-A0B3-411C-AB36-BA32267F7BEF}" presName="composite3" presStyleCnt="0"/>
      <dgm:spPr/>
    </dgm:pt>
    <dgm:pt modelId="{FB4893CB-10BE-494C-9A52-89D41E646723}" type="pres">
      <dgm:prSet presAssocID="{D1B39015-A0B3-411C-AB36-BA32267F7BEF}" presName="background3" presStyleLbl="node3" presStyleIdx="0" presStyleCnt="1"/>
      <dgm:spPr/>
    </dgm:pt>
    <dgm:pt modelId="{8D00C9E3-96D0-450B-AEA9-3ABC75F1ACF5}" type="pres">
      <dgm:prSet presAssocID="{D1B39015-A0B3-411C-AB36-BA32267F7BEF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995EC4-B6F8-4EC3-9C5F-88FF95BA5E2F}" type="pres">
      <dgm:prSet presAssocID="{D1B39015-A0B3-411C-AB36-BA32267F7BEF}" presName="hierChild4" presStyleCnt="0"/>
      <dgm:spPr/>
    </dgm:pt>
  </dgm:ptLst>
  <dgm:cxnLst>
    <dgm:cxn modelId="{9170AF94-F892-415E-9CAD-1962C9C84425}" type="presOf" srcId="{40D17169-CCA2-4893-B5E2-358A4CE276FF}" destId="{E0A053E5-1A93-43E5-BCBF-B79BD2E53215}" srcOrd="0" destOrd="0" presId="urn:microsoft.com/office/officeart/2005/8/layout/hierarchy1"/>
    <dgm:cxn modelId="{C20D4E97-FBE1-4E7A-9CEE-B5A32F0749EF}" srcId="{67993BFB-949D-421A-AD3C-E8DEBADE957B}" destId="{1C04BBF6-2C38-43EC-B1AB-EDA834307E56}" srcOrd="0" destOrd="0" parTransId="{9EA99446-D00D-4652-8C4A-5522FD5CBB1A}" sibTransId="{0DE7988C-2D89-4FCC-994A-8D05BA1540F7}"/>
    <dgm:cxn modelId="{57009835-503D-4F73-9BB2-0C8EF69821B3}" type="presOf" srcId="{CD274CBB-FA33-46A6-80AD-B5485F44E25C}" destId="{729E9A7A-9D1C-4668-9695-D359FE75262E}" srcOrd="0" destOrd="0" presId="urn:microsoft.com/office/officeart/2005/8/layout/hierarchy1"/>
    <dgm:cxn modelId="{1BA859B4-EB86-4441-858E-D6DF7916F3CF}" type="presOf" srcId="{67993BFB-949D-421A-AD3C-E8DEBADE957B}" destId="{EC02E215-7F58-41E8-8093-A27913D4138F}" srcOrd="0" destOrd="0" presId="urn:microsoft.com/office/officeart/2005/8/layout/hierarchy1"/>
    <dgm:cxn modelId="{230ABFC5-85F1-415C-83C9-A342DD5C0404}" type="presOf" srcId="{1C04BBF6-2C38-43EC-B1AB-EDA834307E56}" destId="{35A004C2-2AD4-4AC8-B6E4-C66422FFCA01}" srcOrd="0" destOrd="0" presId="urn:microsoft.com/office/officeart/2005/8/layout/hierarchy1"/>
    <dgm:cxn modelId="{DEB37385-E0EE-4FE0-A60A-142FA87927FC}" srcId="{67993BFB-949D-421A-AD3C-E8DEBADE957B}" destId="{BDA0440D-361D-4D82-9E1F-03EEF5742060}" srcOrd="1" destOrd="0" parTransId="{40D17169-CCA2-4893-B5E2-358A4CE276FF}" sibTransId="{C8B12527-A197-4E97-BA51-CDBF4F8AAF81}"/>
    <dgm:cxn modelId="{48F7C1A2-D731-429A-8945-D6E45983491D}" type="presOf" srcId="{D1B39015-A0B3-411C-AB36-BA32267F7BEF}" destId="{8D00C9E3-96D0-450B-AEA9-3ABC75F1ACF5}" srcOrd="0" destOrd="0" presId="urn:microsoft.com/office/officeart/2005/8/layout/hierarchy1"/>
    <dgm:cxn modelId="{66D04BD6-DA4D-4B95-B513-0F41C5AD43D5}" type="presOf" srcId="{E9DEC364-6311-4AD2-B12A-5DEC4E383585}" destId="{27B629E4-40B8-4EAA-B5E3-305634D3E0F1}" srcOrd="0" destOrd="0" presId="urn:microsoft.com/office/officeart/2005/8/layout/hierarchy1"/>
    <dgm:cxn modelId="{710D7018-8DA1-4C83-93BF-E900C80C2727}" srcId="{BDA0440D-361D-4D82-9E1F-03EEF5742060}" destId="{D1B39015-A0B3-411C-AB36-BA32267F7BEF}" srcOrd="0" destOrd="0" parTransId="{E9DEC364-6311-4AD2-B12A-5DEC4E383585}" sibTransId="{582AA565-90DB-463C-B9EA-D1CDCF45C618}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17645890-4968-479E-9336-9345AD292826}" type="presOf" srcId="{BDA0440D-361D-4D82-9E1F-03EEF5742060}" destId="{9C211218-A136-4B19-8FA0-D3C2D4988EF3}" srcOrd="0" destOrd="0" presId="urn:microsoft.com/office/officeart/2005/8/layout/hierarchy1"/>
    <dgm:cxn modelId="{45B5B1B3-ED42-46CA-B83C-72B71691780C}" type="presOf" srcId="{9EA99446-D00D-4652-8C4A-5522FD5CBB1A}" destId="{8430AC38-4950-4C54-A40F-3F4A6884291A}" srcOrd="0" destOrd="0" presId="urn:microsoft.com/office/officeart/2005/8/layout/hierarchy1"/>
    <dgm:cxn modelId="{21A4BEFC-BDC3-43E8-80DB-2033C944848D}" type="presParOf" srcId="{729E9A7A-9D1C-4668-9695-D359FE75262E}" destId="{4AEEE855-163D-4DEB-9685-48679B70932F}" srcOrd="0" destOrd="0" presId="urn:microsoft.com/office/officeart/2005/8/layout/hierarchy1"/>
    <dgm:cxn modelId="{F33B411F-BAE3-43C6-8BBE-499726F1B07C}" type="presParOf" srcId="{4AEEE855-163D-4DEB-9685-48679B70932F}" destId="{50F797C0-AE03-437A-B4FE-BAE50C50A97F}" srcOrd="0" destOrd="0" presId="urn:microsoft.com/office/officeart/2005/8/layout/hierarchy1"/>
    <dgm:cxn modelId="{3A83CDCF-825F-41B9-A47F-EB7251CFA6B8}" type="presParOf" srcId="{50F797C0-AE03-437A-B4FE-BAE50C50A97F}" destId="{C264CAC0-1FD5-43E2-B20D-A6C381636610}" srcOrd="0" destOrd="0" presId="urn:microsoft.com/office/officeart/2005/8/layout/hierarchy1"/>
    <dgm:cxn modelId="{14EA0F39-DA85-40CA-B8DF-8B1FD4B9C0A9}" type="presParOf" srcId="{50F797C0-AE03-437A-B4FE-BAE50C50A97F}" destId="{EC02E215-7F58-41E8-8093-A27913D4138F}" srcOrd="1" destOrd="0" presId="urn:microsoft.com/office/officeart/2005/8/layout/hierarchy1"/>
    <dgm:cxn modelId="{735BE6A1-602B-4E08-ADC4-05B4B99013D6}" type="presParOf" srcId="{4AEEE855-163D-4DEB-9685-48679B70932F}" destId="{35062DEF-8DF9-4E94-9EE0-D4AE93C74481}" srcOrd="1" destOrd="0" presId="urn:microsoft.com/office/officeart/2005/8/layout/hierarchy1"/>
    <dgm:cxn modelId="{C2B3D038-F487-4558-A05C-E545B7C4B7D8}" type="presParOf" srcId="{35062DEF-8DF9-4E94-9EE0-D4AE93C74481}" destId="{8430AC38-4950-4C54-A40F-3F4A6884291A}" srcOrd="0" destOrd="0" presId="urn:microsoft.com/office/officeart/2005/8/layout/hierarchy1"/>
    <dgm:cxn modelId="{84D62586-1B5C-45B0-89A8-7752C614732A}" type="presParOf" srcId="{35062DEF-8DF9-4E94-9EE0-D4AE93C74481}" destId="{3AEEF238-2804-44E3-B4EC-7278C64D3C3A}" srcOrd="1" destOrd="0" presId="urn:microsoft.com/office/officeart/2005/8/layout/hierarchy1"/>
    <dgm:cxn modelId="{B4716119-7800-4D2C-872C-0EFC85600F90}" type="presParOf" srcId="{3AEEF238-2804-44E3-B4EC-7278C64D3C3A}" destId="{AD0AF37B-A55E-487D-B8ED-E6923C542903}" srcOrd="0" destOrd="0" presId="urn:microsoft.com/office/officeart/2005/8/layout/hierarchy1"/>
    <dgm:cxn modelId="{F6F84964-BFB4-4F7E-AF98-246C5B6E84F1}" type="presParOf" srcId="{AD0AF37B-A55E-487D-B8ED-E6923C542903}" destId="{71EB5D4D-5C6F-476C-BC97-3195B4DDC008}" srcOrd="0" destOrd="0" presId="urn:microsoft.com/office/officeart/2005/8/layout/hierarchy1"/>
    <dgm:cxn modelId="{2B988004-FA57-4150-B553-8313DCDFF126}" type="presParOf" srcId="{AD0AF37B-A55E-487D-B8ED-E6923C542903}" destId="{35A004C2-2AD4-4AC8-B6E4-C66422FFCA01}" srcOrd="1" destOrd="0" presId="urn:microsoft.com/office/officeart/2005/8/layout/hierarchy1"/>
    <dgm:cxn modelId="{77C582D4-B663-4694-ACE9-7DDBAC9C6640}" type="presParOf" srcId="{3AEEF238-2804-44E3-B4EC-7278C64D3C3A}" destId="{70C5CED9-8A85-47FF-A525-0B1636632108}" srcOrd="1" destOrd="0" presId="urn:microsoft.com/office/officeart/2005/8/layout/hierarchy1"/>
    <dgm:cxn modelId="{4B1F72D3-6C2B-4AF4-8F96-C5D1A3545E8B}" type="presParOf" srcId="{35062DEF-8DF9-4E94-9EE0-D4AE93C74481}" destId="{E0A053E5-1A93-43E5-BCBF-B79BD2E53215}" srcOrd="2" destOrd="0" presId="urn:microsoft.com/office/officeart/2005/8/layout/hierarchy1"/>
    <dgm:cxn modelId="{B7BA656F-D251-4C33-BB19-2619A646BCD4}" type="presParOf" srcId="{35062DEF-8DF9-4E94-9EE0-D4AE93C74481}" destId="{3D07A35E-AB66-4325-83A7-720851665A14}" srcOrd="3" destOrd="0" presId="urn:microsoft.com/office/officeart/2005/8/layout/hierarchy1"/>
    <dgm:cxn modelId="{87DE11BB-77DE-477F-87C6-C1A61249AC4D}" type="presParOf" srcId="{3D07A35E-AB66-4325-83A7-720851665A14}" destId="{B787F17E-CB10-445D-BE46-430112465B02}" srcOrd="0" destOrd="0" presId="urn:microsoft.com/office/officeart/2005/8/layout/hierarchy1"/>
    <dgm:cxn modelId="{C6D71750-9295-4947-BF75-6B8224C25942}" type="presParOf" srcId="{B787F17E-CB10-445D-BE46-430112465B02}" destId="{13D3F8E3-96F9-44EC-ABDD-4FCC06048CC6}" srcOrd="0" destOrd="0" presId="urn:microsoft.com/office/officeart/2005/8/layout/hierarchy1"/>
    <dgm:cxn modelId="{D849BBEE-50FD-4222-8D4E-2E2748D2C694}" type="presParOf" srcId="{B787F17E-CB10-445D-BE46-430112465B02}" destId="{9C211218-A136-4B19-8FA0-D3C2D4988EF3}" srcOrd="1" destOrd="0" presId="urn:microsoft.com/office/officeart/2005/8/layout/hierarchy1"/>
    <dgm:cxn modelId="{DB73F082-DD8B-4FB4-963F-1488F3A0A41B}" type="presParOf" srcId="{3D07A35E-AB66-4325-83A7-720851665A14}" destId="{1C446FAD-2DD9-42CE-99BC-DC3E7FD50480}" srcOrd="1" destOrd="0" presId="urn:microsoft.com/office/officeart/2005/8/layout/hierarchy1"/>
    <dgm:cxn modelId="{2584925B-07DA-4DD8-9878-9D08849D4E24}" type="presParOf" srcId="{1C446FAD-2DD9-42CE-99BC-DC3E7FD50480}" destId="{27B629E4-40B8-4EAA-B5E3-305634D3E0F1}" srcOrd="0" destOrd="0" presId="urn:microsoft.com/office/officeart/2005/8/layout/hierarchy1"/>
    <dgm:cxn modelId="{2EE1ADAE-4517-4D9B-9F64-EDA137404582}" type="presParOf" srcId="{1C446FAD-2DD9-42CE-99BC-DC3E7FD50480}" destId="{53E23014-9755-4069-85CB-6AFD27C6EBA8}" srcOrd="1" destOrd="0" presId="urn:microsoft.com/office/officeart/2005/8/layout/hierarchy1"/>
    <dgm:cxn modelId="{54C99E20-3B7A-4B36-8B48-3685F31EF977}" type="presParOf" srcId="{53E23014-9755-4069-85CB-6AFD27C6EBA8}" destId="{1BAEF4A0-405C-4C60-830A-9ED8163F8FDC}" srcOrd="0" destOrd="0" presId="urn:microsoft.com/office/officeart/2005/8/layout/hierarchy1"/>
    <dgm:cxn modelId="{EDC6F2D6-40F2-4EF1-8A63-AFD56CD9DD23}" type="presParOf" srcId="{1BAEF4A0-405C-4C60-830A-9ED8163F8FDC}" destId="{FB4893CB-10BE-494C-9A52-89D41E646723}" srcOrd="0" destOrd="0" presId="urn:microsoft.com/office/officeart/2005/8/layout/hierarchy1"/>
    <dgm:cxn modelId="{8E3BEE09-0D30-4F3D-A5C6-A8AF20225BA2}" type="presParOf" srcId="{1BAEF4A0-405C-4C60-830A-9ED8163F8FDC}" destId="{8D00C9E3-96D0-450B-AEA9-3ABC75F1ACF5}" srcOrd="1" destOrd="0" presId="urn:microsoft.com/office/officeart/2005/8/layout/hierarchy1"/>
    <dgm:cxn modelId="{99A427A6-0C9D-448A-AA6A-E6D467A27E6F}" type="presParOf" srcId="{53E23014-9755-4069-85CB-6AFD27C6EBA8}" destId="{A2995EC4-B6F8-4EC3-9C5F-88FF95BA5E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smtClean="0"/>
            <a:t>analysis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64294E32-E8BE-470B-BD04-BBEA9F6F5246}">
      <dgm:prSet phldrT="[文本]"/>
      <dgm:spPr/>
      <dgm:t>
        <a:bodyPr/>
        <a:lstStyle/>
        <a:p>
          <a:r>
            <a:rPr lang="en-US" altLang="zh-CN" dirty="0" err="1" smtClean="0"/>
            <a:t>CFGfast</a:t>
          </a:r>
          <a:endParaRPr lang="zh-CN" altLang="en-US" dirty="0"/>
        </a:p>
      </dgm:t>
    </dgm:pt>
    <dgm:pt modelId="{D226A0DD-E6C6-49BB-92CC-80905F3F3DFF}" type="par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03E86118-EBC4-42B5-BA0F-E9C0937F56AE}" type="sib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en-US" b="1" i="0" dirty="0" err="1" smtClean="0"/>
            <a:t>CFGAccurate</a:t>
          </a:r>
          <a:endParaRPr lang="zh-CN" altLang="en-US" dirty="0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b="0" i="0" dirty="0" err="1" smtClean="0"/>
            <a:t>veritesting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2FB5CB5D-6868-4FDA-BBA7-8BB68B1F72C9}" type="pres">
      <dgm:prSet presAssocID="{D226A0DD-E6C6-49BB-92CC-80905F3F3DFF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3FB7DD67-796C-4E31-BAEA-6F0140500570}" type="pres">
      <dgm:prSet presAssocID="{64294E32-E8BE-470B-BD04-BBEA9F6F5246}" presName="hierRoot2" presStyleCnt="0"/>
      <dgm:spPr/>
    </dgm:pt>
    <dgm:pt modelId="{B1C31E50-78C3-4F26-99D5-6E102AA351EB}" type="pres">
      <dgm:prSet presAssocID="{64294E32-E8BE-470B-BD04-BBEA9F6F5246}" presName="composite2" presStyleCnt="0"/>
      <dgm:spPr/>
    </dgm:pt>
    <dgm:pt modelId="{60BAA32D-4650-4877-A48E-F0849019607A}" type="pres">
      <dgm:prSet presAssocID="{64294E32-E8BE-470B-BD04-BBEA9F6F5246}" presName="background2" presStyleLbl="node2" presStyleIdx="0" presStyleCnt="3"/>
      <dgm:spPr/>
    </dgm:pt>
    <dgm:pt modelId="{761EF0DF-75F2-4B6A-A2C3-B0C8EADF7FA9}" type="pres">
      <dgm:prSet presAssocID="{64294E32-E8BE-470B-BD04-BBEA9F6F524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4048A4-E536-4069-AD1B-9D5DAB3B1C4E}" type="pres">
      <dgm:prSet presAssocID="{64294E32-E8BE-470B-BD04-BBEA9F6F5246}" presName="hierChild3" presStyleCnt="0"/>
      <dgm:spPr/>
    </dgm:pt>
    <dgm:pt modelId="{8430AC38-4950-4C54-A40F-3F4A6884291A}" type="pres">
      <dgm:prSet presAssocID="{9EA99446-D00D-4652-8C4A-5522FD5CBB1A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1" presStyleCnt="3"/>
      <dgm:spPr/>
    </dgm:pt>
    <dgm:pt modelId="{35A004C2-2AD4-4AC8-B6E4-C66422FFCA01}" type="pres">
      <dgm:prSet presAssocID="{1C04BBF6-2C38-43EC-B1AB-EDA834307E56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C5CED9-8A85-47FF-A525-0B1636632108}" type="pres">
      <dgm:prSet presAssocID="{1C04BBF6-2C38-43EC-B1AB-EDA834307E5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2" presStyleCnt="3"/>
      <dgm:spPr/>
    </dgm:pt>
    <dgm:pt modelId="{9C211218-A136-4B19-8FA0-D3C2D4988EF3}" type="pres">
      <dgm:prSet presAssocID="{BDA0440D-361D-4D82-9E1F-03EEF574206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446FAD-2DD9-42CE-99BC-DC3E7FD50480}" type="pres">
      <dgm:prSet presAssocID="{BDA0440D-361D-4D82-9E1F-03EEF5742060}" presName="hierChild3" presStyleCnt="0"/>
      <dgm:spPr/>
    </dgm:pt>
  </dgm:ptLst>
  <dgm:cxnLst>
    <dgm:cxn modelId="{9257D80A-6FB7-4E1A-9AE8-0B07E5B3E92B}" type="presOf" srcId="{BDA0440D-361D-4D82-9E1F-03EEF5742060}" destId="{9C211218-A136-4B19-8FA0-D3C2D4988EF3}" srcOrd="0" destOrd="0" presId="urn:microsoft.com/office/officeart/2005/8/layout/hierarchy1"/>
    <dgm:cxn modelId="{C20D4E97-FBE1-4E7A-9CEE-B5A32F0749EF}" srcId="{67993BFB-949D-421A-AD3C-E8DEBADE957B}" destId="{1C04BBF6-2C38-43EC-B1AB-EDA834307E56}" srcOrd="1" destOrd="0" parTransId="{9EA99446-D00D-4652-8C4A-5522FD5CBB1A}" sibTransId="{0DE7988C-2D89-4FCC-994A-8D05BA1540F7}"/>
    <dgm:cxn modelId="{B2F5B0D6-3C3B-42B2-B6FC-ABCC024EA08F}" type="presOf" srcId="{1C04BBF6-2C38-43EC-B1AB-EDA834307E56}" destId="{35A004C2-2AD4-4AC8-B6E4-C66422FFCA01}" srcOrd="0" destOrd="0" presId="urn:microsoft.com/office/officeart/2005/8/layout/hierarchy1"/>
    <dgm:cxn modelId="{B255EE92-47C8-44B3-8BFE-BED77763BBA0}" type="presOf" srcId="{64294E32-E8BE-470B-BD04-BBEA9F6F5246}" destId="{761EF0DF-75F2-4B6A-A2C3-B0C8EADF7FA9}" srcOrd="0" destOrd="0" presId="urn:microsoft.com/office/officeart/2005/8/layout/hierarchy1"/>
    <dgm:cxn modelId="{DEB37385-E0EE-4FE0-A60A-142FA87927FC}" srcId="{67993BFB-949D-421A-AD3C-E8DEBADE957B}" destId="{BDA0440D-361D-4D82-9E1F-03EEF5742060}" srcOrd="2" destOrd="0" parTransId="{40D17169-CCA2-4893-B5E2-358A4CE276FF}" sibTransId="{C8B12527-A197-4E97-BA51-CDBF4F8AAF81}"/>
    <dgm:cxn modelId="{FA2B994A-B6A5-4502-9182-D1AB564B1053}" type="presOf" srcId="{CD274CBB-FA33-46A6-80AD-B5485F44E25C}" destId="{729E9A7A-9D1C-4668-9695-D359FE75262E}" srcOrd="0" destOrd="0" presId="urn:microsoft.com/office/officeart/2005/8/layout/hierarchy1"/>
    <dgm:cxn modelId="{6E84F05A-967C-41A9-B99F-8A5CA6960D8A}" srcId="{67993BFB-949D-421A-AD3C-E8DEBADE957B}" destId="{64294E32-E8BE-470B-BD04-BBEA9F6F5246}" srcOrd="0" destOrd="0" parTransId="{D226A0DD-E6C6-49BB-92CC-80905F3F3DFF}" sibTransId="{03E86118-EBC4-42B5-BA0F-E9C0937F56AE}"/>
    <dgm:cxn modelId="{930C2BBD-40BD-441D-A92A-CACF30E9B53D}" type="presOf" srcId="{D226A0DD-E6C6-49BB-92CC-80905F3F3DFF}" destId="{2FB5CB5D-6868-4FDA-BBA7-8BB68B1F72C9}" srcOrd="0" destOrd="0" presId="urn:microsoft.com/office/officeart/2005/8/layout/hierarchy1"/>
    <dgm:cxn modelId="{53738F00-F849-44D9-9E6D-F17AA040466A}" type="presOf" srcId="{9EA99446-D00D-4652-8C4A-5522FD5CBB1A}" destId="{8430AC38-4950-4C54-A40F-3F4A6884291A}" srcOrd="0" destOrd="0" presId="urn:microsoft.com/office/officeart/2005/8/layout/hierarchy1"/>
    <dgm:cxn modelId="{369A4A7D-18D7-4F46-B6C6-68E6AD9AB9B9}" type="presOf" srcId="{67993BFB-949D-421A-AD3C-E8DEBADE957B}" destId="{EC02E215-7F58-41E8-8093-A27913D4138F}" srcOrd="0" destOrd="0" presId="urn:microsoft.com/office/officeart/2005/8/layout/hierarchy1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8760E0B9-3AFF-4020-BF8E-048FCDEAE666}" type="presOf" srcId="{40D17169-CCA2-4893-B5E2-358A4CE276FF}" destId="{E0A053E5-1A93-43E5-BCBF-B79BD2E53215}" srcOrd="0" destOrd="0" presId="urn:microsoft.com/office/officeart/2005/8/layout/hierarchy1"/>
    <dgm:cxn modelId="{B0A6EDF9-1542-47BE-A815-EB463DBBEB65}" type="presParOf" srcId="{729E9A7A-9D1C-4668-9695-D359FE75262E}" destId="{4AEEE855-163D-4DEB-9685-48679B70932F}" srcOrd="0" destOrd="0" presId="urn:microsoft.com/office/officeart/2005/8/layout/hierarchy1"/>
    <dgm:cxn modelId="{0041FD4B-BF60-4C38-9468-EAA944D4F99B}" type="presParOf" srcId="{4AEEE855-163D-4DEB-9685-48679B70932F}" destId="{50F797C0-AE03-437A-B4FE-BAE50C50A97F}" srcOrd="0" destOrd="0" presId="urn:microsoft.com/office/officeart/2005/8/layout/hierarchy1"/>
    <dgm:cxn modelId="{70D52B7D-F055-44B0-A804-C0D28C4DD530}" type="presParOf" srcId="{50F797C0-AE03-437A-B4FE-BAE50C50A97F}" destId="{C264CAC0-1FD5-43E2-B20D-A6C381636610}" srcOrd="0" destOrd="0" presId="urn:microsoft.com/office/officeart/2005/8/layout/hierarchy1"/>
    <dgm:cxn modelId="{50C922DE-1B32-49D7-909F-3172EA684D4B}" type="presParOf" srcId="{50F797C0-AE03-437A-B4FE-BAE50C50A97F}" destId="{EC02E215-7F58-41E8-8093-A27913D4138F}" srcOrd="1" destOrd="0" presId="urn:microsoft.com/office/officeart/2005/8/layout/hierarchy1"/>
    <dgm:cxn modelId="{31922FBF-4FF9-4958-A4B4-19B1CF1BB32E}" type="presParOf" srcId="{4AEEE855-163D-4DEB-9685-48679B70932F}" destId="{35062DEF-8DF9-4E94-9EE0-D4AE93C74481}" srcOrd="1" destOrd="0" presId="urn:microsoft.com/office/officeart/2005/8/layout/hierarchy1"/>
    <dgm:cxn modelId="{FBD192F0-6985-489E-B73A-B0691410D477}" type="presParOf" srcId="{35062DEF-8DF9-4E94-9EE0-D4AE93C74481}" destId="{2FB5CB5D-6868-4FDA-BBA7-8BB68B1F72C9}" srcOrd="0" destOrd="0" presId="urn:microsoft.com/office/officeart/2005/8/layout/hierarchy1"/>
    <dgm:cxn modelId="{506C222A-1ECE-44BC-AAAE-982B31546EB0}" type="presParOf" srcId="{35062DEF-8DF9-4E94-9EE0-D4AE93C74481}" destId="{3FB7DD67-796C-4E31-BAEA-6F0140500570}" srcOrd="1" destOrd="0" presId="urn:microsoft.com/office/officeart/2005/8/layout/hierarchy1"/>
    <dgm:cxn modelId="{C4023424-B612-4C69-94B7-E648C89DBFE4}" type="presParOf" srcId="{3FB7DD67-796C-4E31-BAEA-6F0140500570}" destId="{B1C31E50-78C3-4F26-99D5-6E102AA351EB}" srcOrd="0" destOrd="0" presId="urn:microsoft.com/office/officeart/2005/8/layout/hierarchy1"/>
    <dgm:cxn modelId="{0E938B7C-C4E4-428B-88EB-1D2031EFA858}" type="presParOf" srcId="{B1C31E50-78C3-4F26-99D5-6E102AA351EB}" destId="{60BAA32D-4650-4877-A48E-F0849019607A}" srcOrd="0" destOrd="0" presId="urn:microsoft.com/office/officeart/2005/8/layout/hierarchy1"/>
    <dgm:cxn modelId="{347BDFE1-26C9-48E4-A535-1F97A61E8138}" type="presParOf" srcId="{B1C31E50-78C3-4F26-99D5-6E102AA351EB}" destId="{761EF0DF-75F2-4B6A-A2C3-B0C8EADF7FA9}" srcOrd="1" destOrd="0" presId="urn:microsoft.com/office/officeart/2005/8/layout/hierarchy1"/>
    <dgm:cxn modelId="{4FA0FB39-645D-42F0-9881-70FC85CEE7B9}" type="presParOf" srcId="{3FB7DD67-796C-4E31-BAEA-6F0140500570}" destId="{634048A4-E536-4069-AD1B-9D5DAB3B1C4E}" srcOrd="1" destOrd="0" presId="urn:microsoft.com/office/officeart/2005/8/layout/hierarchy1"/>
    <dgm:cxn modelId="{3443062E-CFBD-40DF-9142-A87FEAFF180E}" type="presParOf" srcId="{35062DEF-8DF9-4E94-9EE0-D4AE93C74481}" destId="{8430AC38-4950-4C54-A40F-3F4A6884291A}" srcOrd="2" destOrd="0" presId="urn:microsoft.com/office/officeart/2005/8/layout/hierarchy1"/>
    <dgm:cxn modelId="{9AE7FB84-FF32-4934-B0A0-AF2A4A1F8CCB}" type="presParOf" srcId="{35062DEF-8DF9-4E94-9EE0-D4AE93C74481}" destId="{3AEEF238-2804-44E3-B4EC-7278C64D3C3A}" srcOrd="3" destOrd="0" presId="urn:microsoft.com/office/officeart/2005/8/layout/hierarchy1"/>
    <dgm:cxn modelId="{FFB82BB6-BBAA-4AC5-9FC9-D573F2754E54}" type="presParOf" srcId="{3AEEF238-2804-44E3-B4EC-7278C64D3C3A}" destId="{AD0AF37B-A55E-487D-B8ED-E6923C542903}" srcOrd="0" destOrd="0" presId="urn:microsoft.com/office/officeart/2005/8/layout/hierarchy1"/>
    <dgm:cxn modelId="{49EE86C3-7C3E-4F94-B281-1F4098C22C93}" type="presParOf" srcId="{AD0AF37B-A55E-487D-B8ED-E6923C542903}" destId="{71EB5D4D-5C6F-476C-BC97-3195B4DDC008}" srcOrd="0" destOrd="0" presId="urn:microsoft.com/office/officeart/2005/8/layout/hierarchy1"/>
    <dgm:cxn modelId="{68C3B0FE-AF45-430C-9E25-3A239A065AB3}" type="presParOf" srcId="{AD0AF37B-A55E-487D-B8ED-E6923C542903}" destId="{35A004C2-2AD4-4AC8-B6E4-C66422FFCA01}" srcOrd="1" destOrd="0" presId="urn:microsoft.com/office/officeart/2005/8/layout/hierarchy1"/>
    <dgm:cxn modelId="{5EA62EE3-D694-4155-A2E1-D17374717BA7}" type="presParOf" srcId="{3AEEF238-2804-44E3-B4EC-7278C64D3C3A}" destId="{70C5CED9-8A85-47FF-A525-0B1636632108}" srcOrd="1" destOrd="0" presId="urn:microsoft.com/office/officeart/2005/8/layout/hierarchy1"/>
    <dgm:cxn modelId="{B253D501-194A-47F0-9F17-8B6224100CC2}" type="presParOf" srcId="{35062DEF-8DF9-4E94-9EE0-D4AE93C74481}" destId="{E0A053E5-1A93-43E5-BCBF-B79BD2E53215}" srcOrd="4" destOrd="0" presId="urn:microsoft.com/office/officeart/2005/8/layout/hierarchy1"/>
    <dgm:cxn modelId="{27E4C9AB-EAF8-48CF-BD55-61BBA5BF34E9}" type="presParOf" srcId="{35062DEF-8DF9-4E94-9EE0-D4AE93C74481}" destId="{3D07A35E-AB66-4325-83A7-720851665A14}" srcOrd="5" destOrd="0" presId="urn:microsoft.com/office/officeart/2005/8/layout/hierarchy1"/>
    <dgm:cxn modelId="{4A96941C-8809-4CF0-88CF-7452EE43FE2E}" type="presParOf" srcId="{3D07A35E-AB66-4325-83A7-720851665A14}" destId="{B787F17E-CB10-445D-BE46-430112465B02}" srcOrd="0" destOrd="0" presId="urn:microsoft.com/office/officeart/2005/8/layout/hierarchy1"/>
    <dgm:cxn modelId="{6BA3F3E6-E0EF-4921-89BA-F1E3502ECDB9}" type="presParOf" srcId="{B787F17E-CB10-445D-BE46-430112465B02}" destId="{13D3F8E3-96F9-44EC-ABDD-4FCC06048CC6}" srcOrd="0" destOrd="0" presId="urn:microsoft.com/office/officeart/2005/8/layout/hierarchy1"/>
    <dgm:cxn modelId="{1C197BEF-C2E3-41FA-A082-2BE59265F941}" type="presParOf" srcId="{B787F17E-CB10-445D-BE46-430112465B02}" destId="{9C211218-A136-4B19-8FA0-D3C2D4988EF3}" srcOrd="1" destOrd="0" presId="urn:microsoft.com/office/officeart/2005/8/layout/hierarchy1"/>
    <dgm:cxn modelId="{946D1ACC-CF89-4335-92DB-B4382B323E51}" type="presParOf" srcId="{3D07A35E-AB66-4325-83A7-720851665A14}" destId="{1C446FAD-2DD9-42CE-99BC-DC3E7FD504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b="0" i="0" dirty="0" err="1" smtClean="0"/>
            <a:t>ExplorationTechnique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64294E32-E8BE-470B-BD04-BBEA9F6F5246}">
      <dgm:prSet phldrT="[文本]"/>
      <dgm:spPr/>
      <dgm:t>
        <a:bodyPr/>
        <a:lstStyle/>
        <a:p>
          <a:r>
            <a:rPr lang="en-US" altLang="zh-CN" dirty="0" smtClean="0"/>
            <a:t>explore</a:t>
          </a:r>
          <a:endParaRPr lang="zh-CN" altLang="en-US" dirty="0"/>
        </a:p>
      </dgm:t>
    </dgm:pt>
    <dgm:pt modelId="{D226A0DD-E6C6-49BB-92CC-80905F3F3DFF}" type="par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03E86118-EBC4-42B5-BA0F-E9C0937F56AE}" type="sib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en-US" altLang="zh-CN" dirty="0" err="1" smtClean="0"/>
            <a:t>drillercore</a:t>
          </a:r>
          <a:endParaRPr lang="zh-CN" altLang="en-US" dirty="0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b="0" i="0" dirty="0" err="1" smtClean="0"/>
            <a:t>crash_monitor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51532EE6-9E30-432B-82B8-46816228BD07}">
      <dgm:prSet/>
      <dgm:spPr/>
      <dgm:t>
        <a:bodyPr/>
        <a:lstStyle/>
        <a:p>
          <a:r>
            <a:rPr lang="en-US" b="0" i="0" dirty="0" err="1" smtClean="0"/>
            <a:t>veritesting</a:t>
          </a:r>
          <a:endParaRPr lang="en-US" altLang="zh-CN" dirty="0"/>
        </a:p>
      </dgm:t>
    </dgm:pt>
    <dgm:pt modelId="{D7F507BD-2CD3-43B8-A229-9417B01CFABD}" type="parTrans" cxnId="{43948129-5E68-4E23-AC15-A5E748A80514}">
      <dgm:prSet/>
      <dgm:spPr/>
      <dgm:t>
        <a:bodyPr/>
        <a:lstStyle/>
        <a:p>
          <a:endParaRPr lang="zh-CN" altLang="en-US"/>
        </a:p>
      </dgm:t>
    </dgm:pt>
    <dgm:pt modelId="{9659F367-BE59-4520-8C5A-F9B41ED8949E}" type="sibTrans" cxnId="{43948129-5E68-4E23-AC15-A5E748A80514}">
      <dgm:prSet/>
      <dgm:spPr/>
      <dgm:t>
        <a:bodyPr/>
        <a:lstStyle/>
        <a:p>
          <a:endParaRPr lang="zh-CN" altLang="en-US"/>
        </a:p>
      </dgm:t>
    </dgm:pt>
    <dgm:pt modelId="{CC69A315-C804-4DD7-8CC2-05AC11BE7DA5}">
      <dgm:prSet/>
      <dgm:spPr/>
      <dgm:t>
        <a:bodyPr/>
        <a:lstStyle/>
        <a:p>
          <a:r>
            <a:rPr lang="en-US" altLang="zh-CN" dirty="0" smtClean="0"/>
            <a:t>trace</a:t>
          </a:r>
          <a:endParaRPr lang="zh-CN" altLang="en-US" dirty="0"/>
        </a:p>
      </dgm:t>
    </dgm:pt>
    <dgm:pt modelId="{3C5152D4-0FCC-436F-BD30-90A61E8357F8}" type="parTrans" cxnId="{94765EF3-9FD8-46F6-807C-EB9CBE606B9C}">
      <dgm:prSet/>
      <dgm:spPr/>
      <dgm:t>
        <a:bodyPr/>
        <a:lstStyle/>
        <a:p>
          <a:endParaRPr lang="zh-CN" altLang="en-US"/>
        </a:p>
      </dgm:t>
    </dgm:pt>
    <dgm:pt modelId="{02F8DD45-60CB-439A-BE38-12D8CCCE9561}" type="sibTrans" cxnId="{94765EF3-9FD8-46F6-807C-EB9CBE606B9C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2FB5CB5D-6868-4FDA-BBA7-8BB68B1F72C9}" type="pres">
      <dgm:prSet presAssocID="{D226A0DD-E6C6-49BB-92CC-80905F3F3DFF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3FB7DD67-796C-4E31-BAEA-6F0140500570}" type="pres">
      <dgm:prSet presAssocID="{64294E32-E8BE-470B-BD04-BBEA9F6F5246}" presName="hierRoot2" presStyleCnt="0"/>
      <dgm:spPr/>
    </dgm:pt>
    <dgm:pt modelId="{B1C31E50-78C3-4F26-99D5-6E102AA351EB}" type="pres">
      <dgm:prSet presAssocID="{64294E32-E8BE-470B-BD04-BBEA9F6F5246}" presName="composite2" presStyleCnt="0"/>
      <dgm:spPr/>
    </dgm:pt>
    <dgm:pt modelId="{60BAA32D-4650-4877-A48E-F0849019607A}" type="pres">
      <dgm:prSet presAssocID="{64294E32-E8BE-470B-BD04-BBEA9F6F5246}" presName="background2" presStyleLbl="node2" presStyleIdx="0" presStyleCnt="5"/>
      <dgm:spPr/>
    </dgm:pt>
    <dgm:pt modelId="{761EF0DF-75F2-4B6A-A2C3-B0C8EADF7FA9}" type="pres">
      <dgm:prSet presAssocID="{64294E32-E8BE-470B-BD04-BBEA9F6F524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4048A4-E536-4069-AD1B-9D5DAB3B1C4E}" type="pres">
      <dgm:prSet presAssocID="{64294E32-E8BE-470B-BD04-BBEA9F6F5246}" presName="hierChild3" presStyleCnt="0"/>
      <dgm:spPr/>
    </dgm:pt>
    <dgm:pt modelId="{D22DF07E-BD01-48C5-A133-9878C98A44F2}" type="pres">
      <dgm:prSet presAssocID="{3C5152D4-0FCC-436F-BD30-90A61E8357F8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7DBF2578-6767-4553-8B29-5A1D9D49C905}" type="pres">
      <dgm:prSet presAssocID="{CC69A315-C804-4DD7-8CC2-05AC11BE7DA5}" presName="hierRoot2" presStyleCnt="0"/>
      <dgm:spPr/>
    </dgm:pt>
    <dgm:pt modelId="{C0824F5E-6CC8-4743-AC40-D82120CB41E9}" type="pres">
      <dgm:prSet presAssocID="{CC69A315-C804-4DD7-8CC2-05AC11BE7DA5}" presName="composite2" presStyleCnt="0"/>
      <dgm:spPr/>
    </dgm:pt>
    <dgm:pt modelId="{C6F6772D-E32A-4246-910A-D2F6E83295E4}" type="pres">
      <dgm:prSet presAssocID="{CC69A315-C804-4DD7-8CC2-05AC11BE7DA5}" presName="background2" presStyleLbl="node2" presStyleIdx="1" presStyleCnt="5"/>
      <dgm:spPr/>
    </dgm:pt>
    <dgm:pt modelId="{69E940AE-B3A4-4597-85DC-7BA46B6AC173}" type="pres">
      <dgm:prSet presAssocID="{CC69A315-C804-4DD7-8CC2-05AC11BE7DA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6B443B-8038-49A1-A62C-2702A27EA783}" type="pres">
      <dgm:prSet presAssocID="{CC69A315-C804-4DD7-8CC2-05AC11BE7DA5}" presName="hierChild3" presStyleCnt="0"/>
      <dgm:spPr/>
    </dgm:pt>
    <dgm:pt modelId="{461CB3E3-0537-46CC-ACC1-775FD445DD92}" type="pres">
      <dgm:prSet presAssocID="{D7F507BD-2CD3-43B8-A229-9417B01CFABD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FD832E5C-B571-4EE9-9FAC-540D1345CB62}" type="pres">
      <dgm:prSet presAssocID="{51532EE6-9E30-432B-82B8-46816228BD07}" presName="hierRoot2" presStyleCnt="0"/>
      <dgm:spPr/>
    </dgm:pt>
    <dgm:pt modelId="{39C1D721-B114-49D3-B26D-BAB30E94E18F}" type="pres">
      <dgm:prSet presAssocID="{51532EE6-9E30-432B-82B8-46816228BD07}" presName="composite2" presStyleCnt="0"/>
      <dgm:spPr/>
    </dgm:pt>
    <dgm:pt modelId="{FFADE531-81F9-42B9-9AFD-86939B47B8EF}" type="pres">
      <dgm:prSet presAssocID="{51532EE6-9E30-432B-82B8-46816228BD07}" presName="background2" presStyleLbl="node2" presStyleIdx="2" presStyleCnt="5"/>
      <dgm:spPr/>
    </dgm:pt>
    <dgm:pt modelId="{45004C61-0DD0-4997-9F30-58213B3EC5B3}" type="pres">
      <dgm:prSet presAssocID="{51532EE6-9E30-432B-82B8-46816228BD07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D53949-1527-4547-9452-032A0D9B4D09}" type="pres">
      <dgm:prSet presAssocID="{51532EE6-9E30-432B-82B8-46816228BD07}" presName="hierChild3" presStyleCnt="0"/>
      <dgm:spPr/>
    </dgm:pt>
    <dgm:pt modelId="{8430AC38-4950-4C54-A40F-3F4A6884291A}" type="pres">
      <dgm:prSet presAssocID="{9EA99446-D00D-4652-8C4A-5522FD5CBB1A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3" presStyleCnt="5"/>
      <dgm:spPr/>
    </dgm:pt>
    <dgm:pt modelId="{35A004C2-2AD4-4AC8-B6E4-C66422FFCA01}" type="pres">
      <dgm:prSet presAssocID="{1C04BBF6-2C38-43EC-B1AB-EDA834307E5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C5CED9-8A85-47FF-A525-0B1636632108}" type="pres">
      <dgm:prSet presAssocID="{1C04BBF6-2C38-43EC-B1AB-EDA834307E5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4" presStyleCnt="5"/>
      <dgm:spPr/>
    </dgm:pt>
    <dgm:pt modelId="{9C211218-A136-4B19-8FA0-D3C2D4988EF3}" type="pres">
      <dgm:prSet presAssocID="{BDA0440D-361D-4D82-9E1F-03EEF5742060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446FAD-2DD9-42CE-99BC-DC3E7FD50480}" type="pres">
      <dgm:prSet presAssocID="{BDA0440D-361D-4D82-9E1F-03EEF5742060}" presName="hierChild3" presStyleCnt="0"/>
      <dgm:spPr/>
    </dgm:pt>
  </dgm:ptLst>
  <dgm:cxnLst>
    <dgm:cxn modelId="{40972108-98EC-4890-92EE-BE4E0D37A167}" type="presOf" srcId="{D7F507BD-2CD3-43B8-A229-9417B01CFABD}" destId="{461CB3E3-0537-46CC-ACC1-775FD445DD92}" srcOrd="0" destOrd="0" presId="urn:microsoft.com/office/officeart/2005/8/layout/hierarchy1"/>
    <dgm:cxn modelId="{C9208268-CFA9-41E6-B625-D1B1A28E162D}" type="presOf" srcId="{51532EE6-9E30-432B-82B8-46816228BD07}" destId="{45004C61-0DD0-4997-9F30-58213B3EC5B3}" srcOrd="0" destOrd="0" presId="urn:microsoft.com/office/officeart/2005/8/layout/hierarchy1"/>
    <dgm:cxn modelId="{F5E2D588-672F-4963-8E1D-4BAC709D7FCF}" type="presOf" srcId="{9EA99446-D00D-4652-8C4A-5522FD5CBB1A}" destId="{8430AC38-4950-4C54-A40F-3F4A6884291A}" srcOrd="0" destOrd="0" presId="urn:microsoft.com/office/officeart/2005/8/layout/hierarchy1"/>
    <dgm:cxn modelId="{6E84F05A-967C-41A9-B99F-8A5CA6960D8A}" srcId="{67993BFB-949D-421A-AD3C-E8DEBADE957B}" destId="{64294E32-E8BE-470B-BD04-BBEA9F6F5246}" srcOrd="0" destOrd="0" parTransId="{D226A0DD-E6C6-49BB-92CC-80905F3F3DFF}" sibTransId="{03E86118-EBC4-42B5-BA0F-E9C0937F56AE}"/>
    <dgm:cxn modelId="{C20D4E97-FBE1-4E7A-9CEE-B5A32F0749EF}" srcId="{67993BFB-949D-421A-AD3C-E8DEBADE957B}" destId="{1C04BBF6-2C38-43EC-B1AB-EDA834307E56}" srcOrd="3" destOrd="0" parTransId="{9EA99446-D00D-4652-8C4A-5522FD5CBB1A}" sibTransId="{0DE7988C-2D89-4FCC-994A-8D05BA1540F7}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115A98D0-83D6-45C4-99F7-3BFA9DB629D8}" type="presOf" srcId="{67993BFB-949D-421A-AD3C-E8DEBADE957B}" destId="{EC02E215-7F58-41E8-8093-A27913D4138F}" srcOrd="0" destOrd="0" presId="urn:microsoft.com/office/officeart/2005/8/layout/hierarchy1"/>
    <dgm:cxn modelId="{D5F2D2F6-7452-480F-A01E-A14FA0ED833C}" type="presOf" srcId="{D226A0DD-E6C6-49BB-92CC-80905F3F3DFF}" destId="{2FB5CB5D-6868-4FDA-BBA7-8BB68B1F72C9}" srcOrd="0" destOrd="0" presId="urn:microsoft.com/office/officeart/2005/8/layout/hierarchy1"/>
    <dgm:cxn modelId="{DEB37385-E0EE-4FE0-A60A-142FA87927FC}" srcId="{67993BFB-949D-421A-AD3C-E8DEBADE957B}" destId="{BDA0440D-361D-4D82-9E1F-03EEF5742060}" srcOrd="4" destOrd="0" parTransId="{40D17169-CCA2-4893-B5E2-358A4CE276FF}" sibTransId="{C8B12527-A197-4E97-BA51-CDBF4F8AAF81}"/>
    <dgm:cxn modelId="{7E630449-DEA8-4FA1-AFBA-2B9E47BF3A9E}" type="presOf" srcId="{64294E32-E8BE-470B-BD04-BBEA9F6F5246}" destId="{761EF0DF-75F2-4B6A-A2C3-B0C8EADF7FA9}" srcOrd="0" destOrd="0" presId="urn:microsoft.com/office/officeart/2005/8/layout/hierarchy1"/>
    <dgm:cxn modelId="{43948129-5E68-4E23-AC15-A5E748A80514}" srcId="{67993BFB-949D-421A-AD3C-E8DEBADE957B}" destId="{51532EE6-9E30-432B-82B8-46816228BD07}" srcOrd="2" destOrd="0" parTransId="{D7F507BD-2CD3-43B8-A229-9417B01CFABD}" sibTransId="{9659F367-BE59-4520-8C5A-F9B41ED8949E}"/>
    <dgm:cxn modelId="{ECE96F13-A827-467F-805D-701222D21DCA}" type="presOf" srcId="{CD274CBB-FA33-46A6-80AD-B5485F44E25C}" destId="{729E9A7A-9D1C-4668-9695-D359FE75262E}" srcOrd="0" destOrd="0" presId="urn:microsoft.com/office/officeart/2005/8/layout/hierarchy1"/>
    <dgm:cxn modelId="{6BE14B50-BDA6-4C06-9432-4CEFBDE59FC3}" type="presOf" srcId="{40D17169-CCA2-4893-B5E2-358A4CE276FF}" destId="{E0A053E5-1A93-43E5-BCBF-B79BD2E53215}" srcOrd="0" destOrd="0" presId="urn:microsoft.com/office/officeart/2005/8/layout/hierarchy1"/>
    <dgm:cxn modelId="{94765EF3-9FD8-46F6-807C-EB9CBE606B9C}" srcId="{67993BFB-949D-421A-AD3C-E8DEBADE957B}" destId="{CC69A315-C804-4DD7-8CC2-05AC11BE7DA5}" srcOrd="1" destOrd="0" parTransId="{3C5152D4-0FCC-436F-BD30-90A61E8357F8}" sibTransId="{02F8DD45-60CB-439A-BE38-12D8CCCE9561}"/>
    <dgm:cxn modelId="{08E63393-6532-4A8A-806F-4539007FCE9D}" type="presOf" srcId="{1C04BBF6-2C38-43EC-B1AB-EDA834307E56}" destId="{35A004C2-2AD4-4AC8-B6E4-C66422FFCA01}" srcOrd="0" destOrd="0" presId="urn:microsoft.com/office/officeart/2005/8/layout/hierarchy1"/>
    <dgm:cxn modelId="{47FAAAFA-22EA-4C8F-BA22-0A4694B4F93D}" type="presOf" srcId="{3C5152D4-0FCC-436F-BD30-90A61E8357F8}" destId="{D22DF07E-BD01-48C5-A133-9878C98A44F2}" srcOrd="0" destOrd="0" presId="urn:microsoft.com/office/officeart/2005/8/layout/hierarchy1"/>
    <dgm:cxn modelId="{74126D09-DA92-4EC1-A139-977D67A41CB2}" type="presOf" srcId="{CC69A315-C804-4DD7-8CC2-05AC11BE7DA5}" destId="{69E940AE-B3A4-4597-85DC-7BA46B6AC173}" srcOrd="0" destOrd="0" presId="urn:microsoft.com/office/officeart/2005/8/layout/hierarchy1"/>
    <dgm:cxn modelId="{D2F96202-B282-43A6-9858-07C6B407542E}" type="presOf" srcId="{BDA0440D-361D-4D82-9E1F-03EEF5742060}" destId="{9C211218-A136-4B19-8FA0-D3C2D4988EF3}" srcOrd="0" destOrd="0" presId="urn:microsoft.com/office/officeart/2005/8/layout/hierarchy1"/>
    <dgm:cxn modelId="{4E18984E-8A93-4067-A383-160BDB23AD63}" type="presParOf" srcId="{729E9A7A-9D1C-4668-9695-D359FE75262E}" destId="{4AEEE855-163D-4DEB-9685-48679B70932F}" srcOrd="0" destOrd="0" presId="urn:microsoft.com/office/officeart/2005/8/layout/hierarchy1"/>
    <dgm:cxn modelId="{3AAD9900-4EB9-4FAA-87FF-A374543E49BB}" type="presParOf" srcId="{4AEEE855-163D-4DEB-9685-48679B70932F}" destId="{50F797C0-AE03-437A-B4FE-BAE50C50A97F}" srcOrd="0" destOrd="0" presId="urn:microsoft.com/office/officeart/2005/8/layout/hierarchy1"/>
    <dgm:cxn modelId="{A14CC471-B10E-4A52-BD89-A5B3D65FB5B9}" type="presParOf" srcId="{50F797C0-AE03-437A-B4FE-BAE50C50A97F}" destId="{C264CAC0-1FD5-43E2-B20D-A6C381636610}" srcOrd="0" destOrd="0" presId="urn:microsoft.com/office/officeart/2005/8/layout/hierarchy1"/>
    <dgm:cxn modelId="{6926BD26-F6D8-4E24-8D60-BB3162AEE6F4}" type="presParOf" srcId="{50F797C0-AE03-437A-B4FE-BAE50C50A97F}" destId="{EC02E215-7F58-41E8-8093-A27913D4138F}" srcOrd="1" destOrd="0" presId="urn:microsoft.com/office/officeart/2005/8/layout/hierarchy1"/>
    <dgm:cxn modelId="{6C493D34-4A74-424D-9292-180D9240F7CF}" type="presParOf" srcId="{4AEEE855-163D-4DEB-9685-48679B70932F}" destId="{35062DEF-8DF9-4E94-9EE0-D4AE93C74481}" srcOrd="1" destOrd="0" presId="urn:microsoft.com/office/officeart/2005/8/layout/hierarchy1"/>
    <dgm:cxn modelId="{1E32692B-276B-4264-86D5-5D3D852E1ED6}" type="presParOf" srcId="{35062DEF-8DF9-4E94-9EE0-D4AE93C74481}" destId="{2FB5CB5D-6868-4FDA-BBA7-8BB68B1F72C9}" srcOrd="0" destOrd="0" presId="urn:microsoft.com/office/officeart/2005/8/layout/hierarchy1"/>
    <dgm:cxn modelId="{61FD2F0F-C9C2-45F8-B04E-DD61A8B2677D}" type="presParOf" srcId="{35062DEF-8DF9-4E94-9EE0-D4AE93C74481}" destId="{3FB7DD67-796C-4E31-BAEA-6F0140500570}" srcOrd="1" destOrd="0" presId="urn:microsoft.com/office/officeart/2005/8/layout/hierarchy1"/>
    <dgm:cxn modelId="{B749F92D-254F-452D-8A0A-E451AECAC4EF}" type="presParOf" srcId="{3FB7DD67-796C-4E31-BAEA-6F0140500570}" destId="{B1C31E50-78C3-4F26-99D5-6E102AA351EB}" srcOrd="0" destOrd="0" presId="urn:microsoft.com/office/officeart/2005/8/layout/hierarchy1"/>
    <dgm:cxn modelId="{F0A7FDCB-5E9F-47DB-9214-EB0448C49615}" type="presParOf" srcId="{B1C31E50-78C3-4F26-99D5-6E102AA351EB}" destId="{60BAA32D-4650-4877-A48E-F0849019607A}" srcOrd="0" destOrd="0" presId="urn:microsoft.com/office/officeart/2005/8/layout/hierarchy1"/>
    <dgm:cxn modelId="{CA07573F-2954-46E5-ACA4-9692BC6A06BA}" type="presParOf" srcId="{B1C31E50-78C3-4F26-99D5-6E102AA351EB}" destId="{761EF0DF-75F2-4B6A-A2C3-B0C8EADF7FA9}" srcOrd="1" destOrd="0" presId="urn:microsoft.com/office/officeart/2005/8/layout/hierarchy1"/>
    <dgm:cxn modelId="{7A46E5DC-61BA-41B2-BE9C-951CD18EE17A}" type="presParOf" srcId="{3FB7DD67-796C-4E31-BAEA-6F0140500570}" destId="{634048A4-E536-4069-AD1B-9D5DAB3B1C4E}" srcOrd="1" destOrd="0" presId="urn:microsoft.com/office/officeart/2005/8/layout/hierarchy1"/>
    <dgm:cxn modelId="{E5FE2FD5-63EA-4E45-ABC6-3770A85D791D}" type="presParOf" srcId="{35062DEF-8DF9-4E94-9EE0-D4AE93C74481}" destId="{D22DF07E-BD01-48C5-A133-9878C98A44F2}" srcOrd="2" destOrd="0" presId="urn:microsoft.com/office/officeart/2005/8/layout/hierarchy1"/>
    <dgm:cxn modelId="{86CC634E-F9BD-48BD-B425-171E55FEC3B8}" type="presParOf" srcId="{35062DEF-8DF9-4E94-9EE0-D4AE93C74481}" destId="{7DBF2578-6767-4553-8B29-5A1D9D49C905}" srcOrd="3" destOrd="0" presId="urn:microsoft.com/office/officeart/2005/8/layout/hierarchy1"/>
    <dgm:cxn modelId="{C4EDBFA2-CDEF-4715-807E-80F2EA2FB4C5}" type="presParOf" srcId="{7DBF2578-6767-4553-8B29-5A1D9D49C905}" destId="{C0824F5E-6CC8-4743-AC40-D82120CB41E9}" srcOrd="0" destOrd="0" presId="urn:microsoft.com/office/officeart/2005/8/layout/hierarchy1"/>
    <dgm:cxn modelId="{AECA00F1-00B2-4511-A4BC-BCF2AD309CCD}" type="presParOf" srcId="{C0824F5E-6CC8-4743-AC40-D82120CB41E9}" destId="{C6F6772D-E32A-4246-910A-D2F6E83295E4}" srcOrd="0" destOrd="0" presId="urn:microsoft.com/office/officeart/2005/8/layout/hierarchy1"/>
    <dgm:cxn modelId="{CC9B7E14-AA67-45A7-AD27-550B6821E0C2}" type="presParOf" srcId="{C0824F5E-6CC8-4743-AC40-D82120CB41E9}" destId="{69E940AE-B3A4-4597-85DC-7BA46B6AC173}" srcOrd="1" destOrd="0" presId="urn:microsoft.com/office/officeart/2005/8/layout/hierarchy1"/>
    <dgm:cxn modelId="{E105BBBC-B766-4574-91F0-A0FAAEF979AA}" type="presParOf" srcId="{7DBF2578-6767-4553-8B29-5A1D9D49C905}" destId="{B96B443B-8038-49A1-A62C-2702A27EA783}" srcOrd="1" destOrd="0" presId="urn:microsoft.com/office/officeart/2005/8/layout/hierarchy1"/>
    <dgm:cxn modelId="{DBECC0EC-1C4E-4C19-8DF1-577C295A1D06}" type="presParOf" srcId="{35062DEF-8DF9-4E94-9EE0-D4AE93C74481}" destId="{461CB3E3-0537-46CC-ACC1-775FD445DD92}" srcOrd="4" destOrd="0" presId="urn:microsoft.com/office/officeart/2005/8/layout/hierarchy1"/>
    <dgm:cxn modelId="{C56367B9-DBCA-4C7B-8764-EFCA15165CFA}" type="presParOf" srcId="{35062DEF-8DF9-4E94-9EE0-D4AE93C74481}" destId="{FD832E5C-B571-4EE9-9FAC-540D1345CB62}" srcOrd="5" destOrd="0" presId="urn:microsoft.com/office/officeart/2005/8/layout/hierarchy1"/>
    <dgm:cxn modelId="{CC5DB1DD-5D6A-4094-8B81-6BF5477CEA8B}" type="presParOf" srcId="{FD832E5C-B571-4EE9-9FAC-540D1345CB62}" destId="{39C1D721-B114-49D3-B26D-BAB30E94E18F}" srcOrd="0" destOrd="0" presId="urn:microsoft.com/office/officeart/2005/8/layout/hierarchy1"/>
    <dgm:cxn modelId="{AE4DF328-E4F3-42E4-9274-77141920C67A}" type="presParOf" srcId="{39C1D721-B114-49D3-B26D-BAB30E94E18F}" destId="{FFADE531-81F9-42B9-9AFD-86939B47B8EF}" srcOrd="0" destOrd="0" presId="urn:microsoft.com/office/officeart/2005/8/layout/hierarchy1"/>
    <dgm:cxn modelId="{5FEE6B15-2BB5-404E-B6B7-978543CA99A6}" type="presParOf" srcId="{39C1D721-B114-49D3-B26D-BAB30E94E18F}" destId="{45004C61-0DD0-4997-9F30-58213B3EC5B3}" srcOrd="1" destOrd="0" presId="urn:microsoft.com/office/officeart/2005/8/layout/hierarchy1"/>
    <dgm:cxn modelId="{0F6D175D-B326-4CB3-AE75-E64D7FC01BCB}" type="presParOf" srcId="{FD832E5C-B571-4EE9-9FAC-540D1345CB62}" destId="{BED53949-1527-4547-9452-032A0D9B4D09}" srcOrd="1" destOrd="0" presId="urn:microsoft.com/office/officeart/2005/8/layout/hierarchy1"/>
    <dgm:cxn modelId="{CFFECBA2-A12B-4912-9B5D-6FE31A164240}" type="presParOf" srcId="{35062DEF-8DF9-4E94-9EE0-D4AE93C74481}" destId="{8430AC38-4950-4C54-A40F-3F4A6884291A}" srcOrd="6" destOrd="0" presId="urn:microsoft.com/office/officeart/2005/8/layout/hierarchy1"/>
    <dgm:cxn modelId="{00659C30-05D2-4848-9A4F-60C1F59F0753}" type="presParOf" srcId="{35062DEF-8DF9-4E94-9EE0-D4AE93C74481}" destId="{3AEEF238-2804-44E3-B4EC-7278C64D3C3A}" srcOrd="7" destOrd="0" presId="urn:microsoft.com/office/officeart/2005/8/layout/hierarchy1"/>
    <dgm:cxn modelId="{C421CCC6-0432-46AA-81AC-9E67598B3AA9}" type="presParOf" srcId="{3AEEF238-2804-44E3-B4EC-7278C64D3C3A}" destId="{AD0AF37B-A55E-487D-B8ED-E6923C542903}" srcOrd="0" destOrd="0" presId="urn:microsoft.com/office/officeart/2005/8/layout/hierarchy1"/>
    <dgm:cxn modelId="{67010A86-E36D-4480-BA8A-DDFDCC74B5E3}" type="presParOf" srcId="{AD0AF37B-A55E-487D-B8ED-E6923C542903}" destId="{71EB5D4D-5C6F-476C-BC97-3195B4DDC008}" srcOrd="0" destOrd="0" presId="urn:microsoft.com/office/officeart/2005/8/layout/hierarchy1"/>
    <dgm:cxn modelId="{4FCE95D4-2CF3-4114-B19A-A8E7067D2D7D}" type="presParOf" srcId="{AD0AF37B-A55E-487D-B8ED-E6923C542903}" destId="{35A004C2-2AD4-4AC8-B6E4-C66422FFCA01}" srcOrd="1" destOrd="0" presId="urn:microsoft.com/office/officeart/2005/8/layout/hierarchy1"/>
    <dgm:cxn modelId="{18029B1A-71C8-4B77-BE15-7547528B1EE4}" type="presParOf" srcId="{3AEEF238-2804-44E3-B4EC-7278C64D3C3A}" destId="{70C5CED9-8A85-47FF-A525-0B1636632108}" srcOrd="1" destOrd="0" presId="urn:microsoft.com/office/officeart/2005/8/layout/hierarchy1"/>
    <dgm:cxn modelId="{AE5A3A02-B627-4607-80B7-CAA618F6F49A}" type="presParOf" srcId="{35062DEF-8DF9-4E94-9EE0-D4AE93C74481}" destId="{E0A053E5-1A93-43E5-BCBF-B79BD2E53215}" srcOrd="8" destOrd="0" presId="urn:microsoft.com/office/officeart/2005/8/layout/hierarchy1"/>
    <dgm:cxn modelId="{64B5715D-FC15-4EEE-AEFD-B1AAF6E18D32}" type="presParOf" srcId="{35062DEF-8DF9-4E94-9EE0-D4AE93C74481}" destId="{3D07A35E-AB66-4325-83A7-720851665A14}" srcOrd="9" destOrd="0" presId="urn:microsoft.com/office/officeart/2005/8/layout/hierarchy1"/>
    <dgm:cxn modelId="{3B24C58C-83DF-4B41-8771-4C2E5D9C1A9A}" type="presParOf" srcId="{3D07A35E-AB66-4325-83A7-720851665A14}" destId="{B787F17E-CB10-445D-BE46-430112465B02}" srcOrd="0" destOrd="0" presId="urn:microsoft.com/office/officeart/2005/8/layout/hierarchy1"/>
    <dgm:cxn modelId="{373A9464-D0FC-4357-9FE3-20A2A0F9BCA2}" type="presParOf" srcId="{B787F17E-CB10-445D-BE46-430112465B02}" destId="{13D3F8E3-96F9-44EC-ABDD-4FCC06048CC6}" srcOrd="0" destOrd="0" presId="urn:microsoft.com/office/officeart/2005/8/layout/hierarchy1"/>
    <dgm:cxn modelId="{AE42C26F-F814-4771-A563-690597EF0971}" type="presParOf" srcId="{B787F17E-CB10-445D-BE46-430112465B02}" destId="{9C211218-A136-4B19-8FA0-D3C2D4988EF3}" srcOrd="1" destOrd="0" presId="urn:microsoft.com/office/officeart/2005/8/layout/hierarchy1"/>
    <dgm:cxn modelId="{AD556294-3698-433A-82B1-2D114246DBC3}" type="presParOf" srcId="{3D07A35E-AB66-4325-83A7-720851665A14}" destId="{1C446FAD-2DD9-42CE-99BC-DC3E7FD504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smtClean="0"/>
            <a:t>driller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zh-CN" altLang="en-US" dirty="0" smtClean="0"/>
            <a:t>回调</a:t>
          </a:r>
          <a:r>
            <a:rPr lang="en-US" b="1" i="0" dirty="0" err="1" smtClean="0"/>
            <a:t>driller_callback</a:t>
          </a:r>
          <a:endParaRPr lang="zh-CN" altLang="en-US" dirty="0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6EAEBC8B-FA64-43F6-9F00-0B25C822C06A}">
      <dgm:prSet/>
      <dgm:spPr/>
      <dgm:t>
        <a:bodyPr/>
        <a:lstStyle/>
        <a:p>
          <a:r>
            <a:rPr lang="en-US" altLang="zh-CN" dirty="0" smtClean="0"/>
            <a:t>Driller</a:t>
          </a:r>
          <a:r>
            <a:rPr lang="zh-CN" altLang="en-US" dirty="0" smtClean="0"/>
            <a:t>调用</a:t>
          </a:r>
          <a:r>
            <a:rPr lang="en-US" altLang="zh-CN" dirty="0" err="1" smtClean="0"/>
            <a:t>angr</a:t>
          </a:r>
          <a:r>
            <a:rPr lang="zh-CN" altLang="en-US" dirty="0" smtClean="0"/>
            <a:t>执行</a:t>
          </a:r>
          <a:endParaRPr lang="zh-CN" altLang="en-US" dirty="0"/>
        </a:p>
      </dgm:t>
    </dgm:pt>
    <dgm:pt modelId="{5B7DDD1E-9282-487A-A821-8A80BD71AD79}" type="parTrans" cxnId="{3273BFCB-A23F-488F-868B-9A85A07B7B7A}">
      <dgm:prSet/>
      <dgm:spPr/>
      <dgm:t>
        <a:bodyPr/>
        <a:lstStyle/>
        <a:p>
          <a:endParaRPr lang="zh-CN" altLang="en-US"/>
        </a:p>
      </dgm:t>
    </dgm:pt>
    <dgm:pt modelId="{F93CDF0D-3BCB-4FAD-A09E-FC6ADAFE4087}" type="sibTrans" cxnId="{3273BFCB-A23F-488F-868B-9A85A07B7B7A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8430AC38-4950-4C54-A40F-3F4A6884291A}" type="pres">
      <dgm:prSet presAssocID="{9EA99446-D00D-4652-8C4A-5522FD5CBB1A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0" presStyleCnt="1"/>
      <dgm:spPr/>
    </dgm:pt>
    <dgm:pt modelId="{35A004C2-2AD4-4AC8-B6E4-C66422FFCA01}" type="pres">
      <dgm:prSet presAssocID="{1C04BBF6-2C38-43EC-B1AB-EDA834307E56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C5CED9-8A85-47FF-A525-0B1636632108}" type="pres">
      <dgm:prSet presAssocID="{1C04BBF6-2C38-43EC-B1AB-EDA834307E56}" presName="hierChild3" presStyleCnt="0"/>
      <dgm:spPr/>
    </dgm:pt>
    <dgm:pt modelId="{87F1F9B8-5C67-4590-BF1E-F5E5164FDD6E}" type="pres">
      <dgm:prSet presAssocID="{5B7DDD1E-9282-487A-A821-8A80BD71AD79}" presName="Name17" presStyleLbl="parChTrans1D3" presStyleIdx="0" presStyleCnt="1"/>
      <dgm:spPr/>
      <dgm:t>
        <a:bodyPr/>
        <a:lstStyle/>
        <a:p>
          <a:endParaRPr lang="zh-CN" altLang="en-US"/>
        </a:p>
      </dgm:t>
    </dgm:pt>
    <dgm:pt modelId="{8AEEA652-38C4-4EC8-990A-DA734C1A9FAB}" type="pres">
      <dgm:prSet presAssocID="{6EAEBC8B-FA64-43F6-9F00-0B25C822C06A}" presName="hierRoot3" presStyleCnt="0"/>
      <dgm:spPr/>
    </dgm:pt>
    <dgm:pt modelId="{5FF79EE0-F50A-4617-8D0A-4A2CD3E963D7}" type="pres">
      <dgm:prSet presAssocID="{6EAEBC8B-FA64-43F6-9F00-0B25C822C06A}" presName="composite3" presStyleCnt="0"/>
      <dgm:spPr/>
    </dgm:pt>
    <dgm:pt modelId="{5430805D-8940-4128-8EB2-532B39248442}" type="pres">
      <dgm:prSet presAssocID="{6EAEBC8B-FA64-43F6-9F00-0B25C822C06A}" presName="background3" presStyleLbl="node3" presStyleIdx="0" presStyleCnt="1"/>
      <dgm:spPr/>
    </dgm:pt>
    <dgm:pt modelId="{7E981BDC-8125-4121-A954-992D8C7F059C}" type="pres">
      <dgm:prSet presAssocID="{6EAEBC8B-FA64-43F6-9F00-0B25C822C06A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201581-FA11-4DCA-B1D2-D1B0B818912D}" type="pres">
      <dgm:prSet presAssocID="{6EAEBC8B-FA64-43F6-9F00-0B25C822C06A}" presName="hierChild4" presStyleCnt="0"/>
      <dgm:spPr/>
    </dgm:pt>
  </dgm:ptLst>
  <dgm:cxnLst>
    <dgm:cxn modelId="{2192E4B6-17AE-44CA-BF71-CACFED2656E1}" type="presOf" srcId="{CD274CBB-FA33-46A6-80AD-B5485F44E25C}" destId="{729E9A7A-9D1C-4668-9695-D359FE75262E}" srcOrd="0" destOrd="0" presId="urn:microsoft.com/office/officeart/2005/8/layout/hierarchy1"/>
    <dgm:cxn modelId="{A139DC17-8B8E-485D-9F27-A43DF9CEB087}" type="presOf" srcId="{5B7DDD1E-9282-487A-A821-8A80BD71AD79}" destId="{87F1F9B8-5C67-4590-BF1E-F5E5164FDD6E}" srcOrd="0" destOrd="0" presId="urn:microsoft.com/office/officeart/2005/8/layout/hierarchy1"/>
    <dgm:cxn modelId="{C20D4E97-FBE1-4E7A-9CEE-B5A32F0749EF}" srcId="{67993BFB-949D-421A-AD3C-E8DEBADE957B}" destId="{1C04BBF6-2C38-43EC-B1AB-EDA834307E56}" srcOrd="0" destOrd="0" parTransId="{9EA99446-D00D-4652-8C4A-5522FD5CBB1A}" sibTransId="{0DE7988C-2D89-4FCC-994A-8D05BA1540F7}"/>
    <dgm:cxn modelId="{F8EC67A3-9368-4B02-8ABC-85DB2FF64C61}" type="presOf" srcId="{6EAEBC8B-FA64-43F6-9F00-0B25C822C06A}" destId="{7E981BDC-8125-4121-A954-992D8C7F059C}" srcOrd="0" destOrd="0" presId="urn:microsoft.com/office/officeart/2005/8/layout/hierarchy1"/>
    <dgm:cxn modelId="{AC2E100C-9BE5-4365-9077-A20FC473B0E9}" type="presOf" srcId="{9EA99446-D00D-4652-8C4A-5522FD5CBB1A}" destId="{8430AC38-4950-4C54-A40F-3F4A6884291A}" srcOrd="0" destOrd="0" presId="urn:microsoft.com/office/officeart/2005/8/layout/hierarchy1"/>
    <dgm:cxn modelId="{3273BFCB-A23F-488F-868B-9A85A07B7B7A}" srcId="{1C04BBF6-2C38-43EC-B1AB-EDA834307E56}" destId="{6EAEBC8B-FA64-43F6-9F00-0B25C822C06A}" srcOrd="0" destOrd="0" parTransId="{5B7DDD1E-9282-487A-A821-8A80BD71AD79}" sibTransId="{F93CDF0D-3BCB-4FAD-A09E-FC6ADAFE4087}"/>
    <dgm:cxn modelId="{617D1805-56B8-4E55-8D35-9C511C008D59}" type="presOf" srcId="{1C04BBF6-2C38-43EC-B1AB-EDA834307E56}" destId="{35A004C2-2AD4-4AC8-B6E4-C66422FFCA01}" srcOrd="0" destOrd="0" presId="urn:microsoft.com/office/officeart/2005/8/layout/hierarchy1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B82B0483-E641-4656-B63B-687C27948A0F}" type="presOf" srcId="{67993BFB-949D-421A-AD3C-E8DEBADE957B}" destId="{EC02E215-7F58-41E8-8093-A27913D4138F}" srcOrd="0" destOrd="0" presId="urn:microsoft.com/office/officeart/2005/8/layout/hierarchy1"/>
    <dgm:cxn modelId="{857EA420-3588-478C-8321-2F81A3D26B12}" type="presParOf" srcId="{729E9A7A-9D1C-4668-9695-D359FE75262E}" destId="{4AEEE855-163D-4DEB-9685-48679B70932F}" srcOrd="0" destOrd="0" presId="urn:microsoft.com/office/officeart/2005/8/layout/hierarchy1"/>
    <dgm:cxn modelId="{88538F8A-5ACF-4922-99FB-EF99C83235A9}" type="presParOf" srcId="{4AEEE855-163D-4DEB-9685-48679B70932F}" destId="{50F797C0-AE03-437A-B4FE-BAE50C50A97F}" srcOrd="0" destOrd="0" presId="urn:microsoft.com/office/officeart/2005/8/layout/hierarchy1"/>
    <dgm:cxn modelId="{CED64865-46B1-4DED-AD64-16E1DC037558}" type="presParOf" srcId="{50F797C0-AE03-437A-B4FE-BAE50C50A97F}" destId="{C264CAC0-1FD5-43E2-B20D-A6C381636610}" srcOrd="0" destOrd="0" presId="urn:microsoft.com/office/officeart/2005/8/layout/hierarchy1"/>
    <dgm:cxn modelId="{F47A0698-EFD5-4C94-82F5-16B9F0B41085}" type="presParOf" srcId="{50F797C0-AE03-437A-B4FE-BAE50C50A97F}" destId="{EC02E215-7F58-41E8-8093-A27913D4138F}" srcOrd="1" destOrd="0" presId="urn:microsoft.com/office/officeart/2005/8/layout/hierarchy1"/>
    <dgm:cxn modelId="{7EEE6E85-DB4D-4165-A86C-8284DC584E02}" type="presParOf" srcId="{4AEEE855-163D-4DEB-9685-48679B70932F}" destId="{35062DEF-8DF9-4E94-9EE0-D4AE93C74481}" srcOrd="1" destOrd="0" presId="urn:microsoft.com/office/officeart/2005/8/layout/hierarchy1"/>
    <dgm:cxn modelId="{DF2500E7-FB5D-475A-A744-24AF415569AD}" type="presParOf" srcId="{35062DEF-8DF9-4E94-9EE0-D4AE93C74481}" destId="{8430AC38-4950-4C54-A40F-3F4A6884291A}" srcOrd="0" destOrd="0" presId="urn:microsoft.com/office/officeart/2005/8/layout/hierarchy1"/>
    <dgm:cxn modelId="{4D42E63C-416D-43D8-A159-D64374962C7F}" type="presParOf" srcId="{35062DEF-8DF9-4E94-9EE0-D4AE93C74481}" destId="{3AEEF238-2804-44E3-B4EC-7278C64D3C3A}" srcOrd="1" destOrd="0" presId="urn:microsoft.com/office/officeart/2005/8/layout/hierarchy1"/>
    <dgm:cxn modelId="{AF1CB639-218A-435B-87E0-576295450201}" type="presParOf" srcId="{3AEEF238-2804-44E3-B4EC-7278C64D3C3A}" destId="{AD0AF37B-A55E-487D-B8ED-E6923C542903}" srcOrd="0" destOrd="0" presId="urn:microsoft.com/office/officeart/2005/8/layout/hierarchy1"/>
    <dgm:cxn modelId="{D452869D-ED8D-4638-873E-06469B39C280}" type="presParOf" srcId="{AD0AF37B-A55E-487D-B8ED-E6923C542903}" destId="{71EB5D4D-5C6F-476C-BC97-3195B4DDC008}" srcOrd="0" destOrd="0" presId="urn:microsoft.com/office/officeart/2005/8/layout/hierarchy1"/>
    <dgm:cxn modelId="{430475C5-D6B7-4B5D-8049-52084A9EEAAB}" type="presParOf" srcId="{AD0AF37B-A55E-487D-B8ED-E6923C542903}" destId="{35A004C2-2AD4-4AC8-B6E4-C66422FFCA01}" srcOrd="1" destOrd="0" presId="urn:microsoft.com/office/officeart/2005/8/layout/hierarchy1"/>
    <dgm:cxn modelId="{ECE41CDB-1E75-431D-9CD0-098E0F8F21A7}" type="presParOf" srcId="{3AEEF238-2804-44E3-B4EC-7278C64D3C3A}" destId="{70C5CED9-8A85-47FF-A525-0B1636632108}" srcOrd="1" destOrd="0" presId="urn:microsoft.com/office/officeart/2005/8/layout/hierarchy1"/>
    <dgm:cxn modelId="{8C9F9E94-1CD4-46E5-A5A2-6CCE2E92B2B4}" type="presParOf" srcId="{70C5CED9-8A85-47FF-A525-0B1636632108}" destId="{87F1F9B8-5C67-4590-BF1E-F5E5164FDD6E}" srcOrd="0" destOrd="0" presId="urn:microsoft.com/office/officeart/2005/8/layout/hierarchy1"/>
    <dgm:cxn modelId="{19D224B6-4A83-4F82-8F26-FE75D051B298}" type="presParOf" srcId="{70C5CED9-8A85-47FF-A525-0B1636632108}" destId="{8AEEA652-38C4-4EC8-990A-DA734C1A9FAB}" srcOrd="1" destOrd="0" presId="urn:microsoft.com/office/officeart/2005/8/layout/hierarchy1"/>
    <dgm:cxn modelId="{8B2300F0-F90C-43C1-B872-6E608D03B794}" type="presParOf" srcId="{8AEEA652-38C4-4EC8-990A-DA734C1A9FAB}" destId="{5FF79EE0-F50A-4617-8D0A-4A2CD3E963D7}" srcOrd="0" destOrd="0" presId="urn:microsoft.com/office/officeart/2005/8/layout/hierarchy1"/>
    <dgm:cxn modelId="{6E29B3DD-4F4B-4C7B-ACCC-8D9A7EEA7925}" type="presParOf" srcId="{5FF79EE0-F50A-4617-8D0A-4A2CD3E963D7}" destId="{5430805D-8940-4128-8EB2-532B39248442}" srcOrd="0" destOrd="0" presId="urn:microsoft.com/office/officeart/2005/8/layout/hierarchy1"/>
    <dgm:cxn modelId="{FB525816-BAD1-4B6A-9583-56081DC9349C}" type="presParOf" srcId="{5FF79EE0-F50A-4617-8D0A-4A2CD3E963D7}" destId="{7E981BDC-8125-4121-A954-992D8C7F059C}" srcOrd="1" destOrd="0" presId="urn:microsoft.com/office/officeart/2005/8/layout/hierarchy1"/>
    <dgm:cxn modelId="{3313219D-35D3-4AEB-9AA1-FFAD59F0E529}" type="presParOf" srcId="{8AEEA652-38C4-4EC8-990A-DA734C1A9FAB}" destId="{45201581-FA11-4DCA-B1D2-D1B0B81891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4BF8D6-4E81-441A-9D14-9C3C61DE9A81}">
      <dsp:nvSpPr>
        <dsp:cNvPr id="0" name=""/>
        <dsp:cNvSpPr/>
      </dsp:nvSpPr>
      <dsp:spPr>
        <a:xfrm>
          <a:off x="4038652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3350508" y="271657"/>
              </a:lnTo>
              <a:lnTo>
                <a:pt x="3350508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2AADA-AAB6-4E42-A693-A60E73A9969F}">
      <dsp:nvSpPr>
        <dsp:cNvPr id="0" name=""/>
        <dsp:cNvSpPr/>
      </dsp:nvSpPr>
      <dsp:spPr>
        <a:xfrm>
          <a:off x="4038652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1675254" y="271657"/>
              </a:lnTo>
              <a:lnTo>
                <a:pt x="1675254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D1D9B-32B0-4253-B1D8-D1D15A508128}">
      <dsp:nvSpPr>
        <dsp:cNvPr id="0" name=""/>
        <dsp:cNvSpPr/>
      </dsp:nvSpPr>
      <dsp:spPr>
        <a:xfrm>
          <a:off x="3992932" y="1991323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0EB29-C03F-4C53-9C68-E81A7A811644}">
      <dsp:nvSpPr>
        <dsp:cNvPr id="0" name=""/>
        <dsp:cNvSpPr/>
      </dsp:nvSpPr>
      <dsp:spPr>
        <a:xfrm>
          <a:off x="2363398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1675254" y="0"/>
              </a:moveTo>
              <a:lnTo>
                <a:pt x="167525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F3EC0-EE82-47A1-8D42-C5D682492E38}">
      <dsp:nvSpPr>
        <dsp:cNvPr id="0" name=""/>
        <dsp:cNvSpPr/>
      </dsp:nvSpPr>
      <dsp:spPr>
        <a:xfrm>
          <a:off x="688144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3350508" y="0"/>
              </a:moveTo>
              <a:lnTo>
                <a:pt x="3350508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B106F-223F-410A-868D-BE230FD88527}">
      <dsp:nvSpPr>
        <dsp:cNvPr id="0" name=""/>
        <dsp:cNvSpPr/>
      </dsp:nvSpPr>
      <dsp:spPr>
        <a:xfrm>
          <a:off x="3353320" y="1120953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D626D-8238-434A-946D-8157597F4780}">
      <dsp:nvSpPr>
        <dsp:cNvPr id="0" name=""/>
        <dsp:cNvSpPr/>
      </dsp:nvSpPr>
      <dsp:spPr>
        <a:xfrm>
          <a:off x="3505616" y="126563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project</a:t>
          </a:r>
          <a:endParaRPr lang="zh-CN" altLang="en-US" sz="2000" kern="1200" dirty="0"/>
        </a:p>
      </dsp:txBody>
      <dsp:txXfrm>
        <a:off x="3505616" y="1265634"/>
        <a:ext cx="1370662" cy="870370"/>
      </dsp:txXfrm>
    </dsp:sp>
    <dsp:sp modelId="{2CDB9D65-1E0A-450B-BD31-50F7F8D5324F}">
      <dsp:nvSpPr>
        <dsp:cNvPr id="0" name=""/>
        <dsp:cNvSpPr/>
      </dsp:nvSpPr>
      <dsp:spPr>
        <a:xfrm>
          <a:off x="2812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79B3D-A496-47CD-B7D6-F92CC9E8F162}">
      <dsp:nvSpPr>
        <dsp:cNvPr id="0" name=""/>
        <dsp:cNvSpPr/>
      </dsp:nvSpPr>
      <dsp:spPr>
        <a:xfrm>
          <a:off x="155108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engine</a:t>
          </a:r>
          <a:endParaRPr lang="zh-CN" altLang="en-US" sz="2000" kern="1200" dirty="0"/>
        </a:p>
      </dsp:txBody>
      <dsp:txXfrm>
        <a:off x="155108" y="2534639"/>
        <a:ext cx="1370662" cy="870370"/>
      </dsp:txXfrm>
    </dsp:sp>
    <dsp:sp modelId="{6FD08CBA-E94D-4FDB-861B-CAF00063CF3A}">
      <dsp:nvSpPr>
        <dsp:cNvPr id="0" name=""/>
        <dsp:cNvSpPr/>
      </dsp:nvSpPr>
      <dsp:spPr>
        <a:xfrm>
          <a:off x="1678066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2D38B-C7EB-413E-80A4-5DD40BE8EED1}">
      <dsp:nvSpPr>
        <dsp:cNvPr id="0" name=""/>
        <dsp:cNvSpPr/>
      </dsp:nvSpPr>
      <dsp:spPr>
        <a:xfrm>
          <a:off x="1830362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simos</a:t>
          </a:r>
          <a:endParaRPr lang="zh-CN" altLang="en-US" sz="2000" kern="1200" dirty="0"/>
        </a:p>
      </dsp:txBody>
      <dsp:txXfrm>
        <a:off x="1830362" y="2534639"/>
        <a:ext cx="1370662" cy="870370"/>
      </dsp:txXfrm>
    </dsp:sp>
    <dsp:sp modelId="{63D85D4F-E6A3-4570-9A37-CE82A749403F}">
      <dsp:nvSpPr>
        <dsp:cNvPr id="0" name=""/>
        <dsp:cNvSpPr/>
      </dsp:nvSpPr>
      <dsp:spPr>
        <a:xfrm>
          <a:off x="3353320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FA13F-16A8-4963-97F5-ADB1EEC80318}">
      <dsp:nvSpPr>
        <dsp:cNvPr id="0" name=""/>
        <dsp:cNvSpPr/>
      </dsp:nvSpPr>
      <dsp:spPr>
        <a:xfrm>
          <a:off x="3505616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analysis</a:t>
          </a:r>
          <a:endParaRPr lang="zh-CN" altLang="en-US" sz="2000" kern="1200" dirty="0"/>
        </a:p>
      </dsp:txBody>
      <dsp:txXfrm>
        <a:off x="3505616" y="2534639"/>
        <a:ext cx="1370662" cy="870370"/>
      </dsp:txXfrm>
    </dsp:sp>
    <dsp:sp modelId="{AEC28171-EB91-42F3-A10D-F6602673306E}">
      <dsp:nvSpPr>
        <dsp:cNvPr id="0" name=""/>
        <dsp:cNvSpPr/>
      </dsp:nvSpPr>
      <dsp:spPr>
        <a:xfrm>
          <a:off x="5028574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A1615-7251-4719-8B2C-0CAF694D6395}">
      <dsp:nvSpPr>
        <dsp:cNvPr id="0" name=""/>
        <dsp:cNvSpPr/>
      </dsp:nvSpPr>
      <dsp:spPr>
        <a:xfrm>
          <a:off x="5180870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factory</a:t>
          </a:r>
          <a:endParaRPr lang="zh-CN" altLang="en-US" sz="2000" kern="1200" dirty="0"/>
        </a:p>
      </dsp:txBody>
      <dsp:txXfrm>
        <a:off x="5180870" y="2534639"/>
        <a:ext cx="1370662" cy="870370"/>
      </dsp:txXfrm>
    </dsp:sp>
    <dsp:sp modelId="{E890E29F-F43B-451D-8667-BBC95EF697F1}">
      <dsp:nvSpPr>
        <dsp:cNvPr id="0" name=""/>
        <dsp:cNvSpPr/>
      </dsp:nvSpPr>
      <dsp:spPr>
        <a:xfrm>
          <a:off x="6703828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A846-15BF-4096-AB57-DD6771F9F783}">
      <dsp:nvSpPr>
        <dsp:cNvPr id="0" name=""/>
        <dsp:cNvSpPr/>
      </dsp:nvSpPr>
      <dsp:spPr>
        <a:xfrm>
          <a:off x="6856124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simprocess</a:t>
          </a:r>
          <a:endParaRPr lang="zh-CN" altLang="en-US" sz="2000" kern="1200" dirty="0"/>
        </a:p>
      </dsp:txBody>
      <dsp:txXfrm>
        <a:off x="6856124" y="2534639"/>
        <a:ext cx="1370662" cy="87037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A053E5-1A93-43E5-BCBF-B79BD2E53215}">
      <dsp:nvSpPr>
        <dsp:cNvPr id="0" name=""/>
        <dsp:cNvSpPr/>
      </dsp:nvSpPr>
      <dsp:spPr>
        <a:xfrm>
          <a:off x="3949919" y="1839651"/>
          <a:ext cx="2865217" cy="63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329"/>
              </a:lnTo>
              <a:lnTo>
                <a:pt x="2865217" y="423329"/>
              </a:lnTo>
              <a:lnTo>
                <a:pt x="2865217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5CB5D-6868-4FDA-BBA7-8BB68B1F72C9}">
      <dsp:nvSpPr>
        <dsp:cNvPr id="0" name=""/>
        <dsp:cNvSpPr/>
      </dsp:nvSpPr>
      <dsp:spPr>
        <a:xfrm>
          <a:off x="3904199" y="1839651"/>
          <a:ext cx="91440" cy="637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29"/>
              </a:lnTo>
              <a:lnTo>
                <a:pt x="82012" y="423329"/>
              </a:lnTo>
              <a:lnTo>
                <a:pt x="82012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D033A-23DB-486B-A4A5-5CA8DF53A981}">
      <dsp:nvSpPr>
        <dsp:cNvPr id="0" name=""/>
        <dsp:cNvSpPr/>
      </dsp:nvSpPr>
      <dsp:spPr>
        <a:xfrm>
          <a:off x="1188140" y="1839651"/>
          <a:ext cx="2761779" cy="652329"/>
        </a:xfrm>
        <a:custGeom>
          <a:avLst/>
          <a:gdLst/>
          <a:ahLst/>
          <a:cxnLst/>
          <a:rect l="0" t="0" r="0" b="0"/>
          <a:pathLst>
            <a:path>
              <a:moveTo>
                <a:pt x="2761779" y="0"/>
              </a:moveTo>
              <a:lnTo>
                <a:pt x="2761779" y="437909"/>
              </a:lnTo>
              <a:lnTo>
                <a:pt x="0" y="437909"/>
              </a:lnTo>
              <a:lnTo>
                <a:pt x="0" y="6523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2792632" y="369896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049807" y="61421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factory</a:t>
          </a:r>
          <a:endParaRPr lang="zh-CN" altLang="en-US" sz="3300" kern="1200" dirty="0"/>
        </a:p>
      </dsp:txBody>
      <dsp:txXfrm>
        <a:off x="3049807" y="614213"/>
        <a:ext cx="2314575" cy="1469755"/>
      </dsp:txXfrm>
    </dsp:sp>
    <dsp:sp modelId="{9B5356BE-67B5-4CC7-81AE-DBC9A53B663C}">
      <dsp:nvSpPr>
        <dsp:cNvPr id="0" name=""/>
        <dsp:cNvSpPr/>
      </dsp:nvSpPr>
      <dsp:spPr>
        <a:xfrm>
          <a:off x="30853" y="249198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5D413-DDA3-436E-8607-25A1CE6CFC90}">
      <dsp:nvSpPr>
        <dsp:cNvPr id="0" name=""/>
        <dsp:cNvSpPr/>
      </dsp:nvSpPr>
      <dsp:spPr>
        <a:xfrm>
          <a:off x="288028" y="273629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simengine</a:t>
          </a:r>
          <a:endParaRPr lang="zh-CN" altLang="en-US" sz="3300" kern="1200" dirty="0"/>
        </a:p>
      </dsp:txBody>
      <dsp:txXfrm>
        <a:off x="288028" y="2736297"/>
        <a:ext cx="2314575" cy="1469755"/>
      </dsp:txXfrm>
    </dsp:sp>
    <dsp:sp modelId="{60BAA32D-4650-4877-A48E-F0849019607A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F0DF-75F2-4B6A-A2C3-B0C8EADF7FA9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simmanage</a:t>
          </a:r>
          <a:endParaRPr lang="zh-CN" altLang="en-US" sz="3300" kern="1200" dirty="0"/>
        </a:p>
      </dsp:txBody>
      <dsp:txXfrm>
        <a:off x="3086099" y="2721717"/>
        <a:ext cx="2314575" cy="1469755"/>
      </dsp:txXfrm>
    </dsp:sp>
    <dsp:sp modelId="{13D3F8E3-96F9-44EC-ABDD-4FCC06048CC6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simstate</a:t>
          </a:r>
          <a:endParaRPr lang="zh-CN" altLang="en-US" sz="3300" kern="1200" dirty="0"/>
        </a:p>
      </dsp:txBody>
      <dsp:txXfrm>
        <a:off x="5915024" y="2721717"/>
        <a:ext cx="2314575" cy="146975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A053E5-1A93-43E5-BCBF-B79BD2E53215}">
      <dsp:nvSpPr>
        <dsp:cNvPr id="0" name=""/>
        <dsp:cNvSpPr/>
      </dsp:nvSpPr>
      <dsp:spPr>
        <a:xfrm>
          <a:off x="3949919" y="1839651"/>
          <a:ext cx="2865217" cy="63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329"/>
              </a:lnTo>
              <a:lnTo>
                <a:pt x="2865217" y="423329"/>
              </a:lnTo>
              <a:lnTo>
                <a:pt x="2865217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3904199" y="1839651"/>
          <a:ext cx="91440" cy="637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29"/>
              </a:lnTo>
              <a:lnTo>
                <a:pt x="82012" y="423329"/>
              </a:lnTo>
              <a:lnTo>
                <a:pt x="82012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5CB5D-6868-4FDA-BBA7-8BB68B1F72C9}">
      <dsp:nvSpPr>
        <dsp:cNvPr id="0" name=""/>
        <dsp:cNvSpPr/>
      </dsp:nvSpPr>
      <dsp:spPr>
        <a:xfrm>
          <a:off x="1157287" y="1839651"/>
          <a:ext cx="2792632" cy="637749"/>
        </a:xfrm>
        <a:custGeom>
          <a:avLst/>
          <a:gdLst/>
          <a:ahLst/>
          <a:cxnLst/>
          <a:rect l="0" t="0" r="0" b="0"/>
          <a:pathLst>
            <a:path>
              <a:moveTo>
                <a:pt x="2792632" y="0"/>
              </a:moveTo>
              <a:lnTo>
                <a:pt x="2792632" y="423329"/>
              </a:lnTo>
              <a:lnTo>
                <a:pt x="0" y="423329"/>
              </a:lnTo>
              <a:lnTo>
                <a:pt x="0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2792632" y="369896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049807" y="61421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simmanage</a:t>
          </a:r>
          <a:endParaRPr lang="zh-CN" altLang="en-US" sz="3300" kern="1200" dirty="0"/>
        </a:p>
      </dsp:txBody>
      <dsp:txXfrm>
        <a:off x="3049807" y="614213"/>
        <a:ext cx="2314575" cy="1469755"/>
      </dsp:txXfrm>
    </dsp:sp>
    <dsp:sp modelId="{60BAA32D-4650-4877-A48E-F0849019607A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F0DF-75F2-4B6A-A2C3-B0C8EADF7FA9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step</a:t>
          </a:r>
          <a:endParaRPr lang="zh-CN" altLang="en-US" sz="3300" kern="1200" dirty="0"/>
        </a:p>
      </dsp:txBody>
      <dsp:txXfrm>
        <a:off x="257174" y="2721717"/>
        <a:ext cx="2314575" cy="1469755"/>
      </dsp:txXfrm>
    </dsp:sp>
    <dsp:sp modelId="{71EB5D4D-5C6F-476C-BC97-3195B4DDC008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explore</a:t>
          </a:r>
          <a:endParaRPr lang="zh-CN" altLang="en-US" sz="3300" kern="1200" dirty="0"/>
        </a:p>
      </dsp:txBody>
      <dsp:txXfrm>
        <a:off x="3086099" y="2721717"/>
        <a:ext cx="2314575" cy="1469755"/>
      </dsp:txXfrm>
    </dsp:sp>
    <dsp:sp modelId="{13D3F8E3-96F9-44EC-ABDD-4FCC06048CC6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run</a:t>
          </a:r>
          <a:endParaRPr lang="zh-CN" altLang="en-US" sz="3300" kern="1200" dirty="0"/>
        </a:p>
      </dsp:txBody>
      <dsp:txXfrm>
        <a:off x="5915024" y="2721717"/>
        <a:ext cx="2314575" cy="146975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A053E5-1A93-43E5-BCBF-B79BD2E53215}">
      <dsp:nvSpPr>
        <dsp:cNvPr id="0" name=""/>
        <dsp:cNvSpPr/>
      </dsp:nvSpPr>
      <dsp:spPr>
        <a:xfrm>
          <a:off x="3949919" y="1839651"/>
          <a:ext cx="2865217" cy="63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329"/>
              </a:lnTo>
              <a:lnTo>
                <a:pt x="2865217" y="423329"/>
              </a:lnTo>
              <a:lnTo>
                <a:pt x="2865217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3904199" y="1839651"/>
          <a:ext cx="91440" cy="637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29"/>
              </a:lnTo>
              <a:lnTo>
                <a:pt x="82012" y="423329"/>
              </a:lnTo>
              <a:lnTo>
                <a:pt x="82012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5CB5D-6868-4FDA-BBA7-8BB68B1F72C9}">
      <dsp:nvSpPr>
        <dsp:cNvPr id="0" name=""/>
        <dsp:cNvSpPr/>
      </dsp:nvSpPr>
      <dsp:spPr>
        <a:xfrm>
          <a:off x="1157287" y="1839651"/>
          <a:ext cx="2792632" cy="637749"/>
        </a:xfrm>
        <a:custGeom>
          <a:avLst/>
          <a:gdLst/>
          <a:ahLst/>
          <a:cxnLst/>
          <a:rect l="0" t="0" r="0" b="0"/>
          <a:pathLst>
            <a:path>
              <a:moveTo>
                <a:pt x="2792632" y="0"/>
              </a:moveTo>
              <a:lnTo>
                <a:pt x="2792632" y="423329"/>
              </a:lnTo>
              <a:lnTo>
                <a:pt x="0" y="423329"/>
              </a:lnTo>
              <a:lnTo>
                <a:pt x="0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2792632" y="369896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049807" y="61421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err="1" smtClean="0"/>
            <a:t>simstate</a:t>
          </a:r>
          <a:endParaRPr lang="zh-CN" altLang="en-US" sz="4300" kern="1200" dirty="0"/>
        </a:p>
      </dsp:txBody>
      <dsp:txXfrm>
        <a:off x="3049807" y="614213"/>
        <a:ext cx="2314575" cy="1469755"/>
      </dsp:txXfrm>
    </dsp:sp>
    <dsp:sp modelId="{60BAA32D-4650-4877-A48E-F0849019607A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F0DF-75F2-4B6A-A2C3-B0C8EADF7FA9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memory</a:t>
          </a:r>
          <a:endParaRPr lang="zh-CN" altLang="en-US" sz="4300" kern="1200" dirty="0"/>
        </a:p>
      </dsp:txBody>
      <dsp:txXfrm>
        <a:off x="257174" y="2721717"/>
        <a:ext cx="2314575" cy="1469755"/>
      </dsp:txXfrm>
    </dsp:sp>
    <dsp:sp modelId="{71EB5D4D-5C6F-476C-BC97-3195B4DDC008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register</a:t>
          </a:r>
          <a:endParaRPr lang="zh-CN" altLang="en-US" sz="4300" kern="1200" dirty="0"/>
        </a:p>
      </dsp:txBody>
      <dsp:txXfrm>
        <a:off x="3086099" y="2721717"/>
        <a:ext cx="2314575" cy="1469755"/>
      </dsp:txXfrm>
    </dsp:sp>
    <dsp:sp modelId="{13D3F8E3-96F9-44EC-ABDD-4FCC06048CC6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solve</a:t>
          </a:r>
          <a:endParaRPr lang="zh-CN" altLang="en-US" sz="4300" kern="1200" dirty="0"/>
        </a:p>
      </dsp:txBody>
      <dsp:txXfrm>
        <a:off x="5915024" y="2721717"/>
        <a:ext cx="2314575" cy="146975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3F0377-B6DF-47F7-B36D-0C468C23B742}">
      <dsp:nvSpPr>
        <dsp:cNvPr id="0" name=""/>
        <dsp:cNvSpPr/>
      </dsp:nvSpPr>
      <dsp:spPr>
        <a:xfrm>
          <a:off x="4043373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B539-4483-44EB-B3D8-C015DE04E599}">
      <dsp:nvSpPr>
        <dsp:cNvPr id="0" name=""/>
        <dsp:cNvSpPr/>
      </dsp:nvSpPr>
      <dsp:spPr>
        <a:xfrm>
          <a:off x="3211963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D3741-085A-43D8-B004-2AD6C5A31A6B}">
      <dsp:nvSpPr>
        <dsp:cNvPr id="0" name=""/>
        <dsp:cNvSpPr/>
      </dsp:nvSpPr>
      <dsp:spPr>
        <a:xfrm>
          <a:off x="3257683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3F9D0-A6B2-46ED-8501-EC3752775F83}">
      <dsp:nvSpPr>
        <dsp:cNvPr id="0" name=""/>
        <dsp:cNvSpPr/>
      </dsp:nvSpPr>
      <dsp:spPr>
        <a:xfrm>
          <a:off x="3977494" y="837515"/>
          <a:ext cx="91440" cy="354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146"/>
              </a:lnTo>
              <a:lnTo>
                <a:pt x="65879" y="235146"/>
              </a:lnTo>
              <a:lnTo>
                <a:pt x="65879" y="3542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3380377" y="21112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523229" y="156822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simengine</a:t>
          </a:r>
          <a:endParaRPr lang="zh-CN" altLang="en-US" sz="1200" kern="1200" dirty="0"/>
        </a:p>
      </dsp:txBody>
      <dsp:txXfrm>
        <a:off x="3523229" y="156822"/>
        <a:ext cx="1285674" cy="816403"/>
      </dsp:txXfrm>
    </dsp:sp>
    <dsp:sp modelId="{7299EDA1-AAEC-4689-80AC-BCC7BE8D6E7A}">
      <dsp:nvSpPr>
        <dsp:cNvPr id="0" name=""/>
        <dsp:cNvSpPr/>
      </dsp:nvSpPr>
      <dsp:spPr>
        <a:xfrm>
          <a:off x="3400536" y="119176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7FC66-4AAE-4531-B46E-9626765FB177}">
      <dsp:nvSpPr>
        <dsp:cNvPr id="0" name=""/>
        <dsp:cNvSpPr/>
      </dsp:nvSpPr>
      <dsp:spPr>
        <a:xfrm>
          <a:off x="3543389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process</a:t>
          </a:r>
          <a:endParaRPr lang="zh-CN" altLang="en-US" sz="1200" kern="1200" dirty="0"/>
        </a:p>
      </dsp:txBody>
      <dsp:txXfrm>
        <a:off x="3543389" y="1327475"/>
        <a:ext cx="1285674" cy="816403"/>
      </dsp:txXfrm>
    </dsp:sp>
    <dsp:sp modelId="{387B12B3-4BF1-4AC9-8DF8-05C311049600}">
      <dsp:nvSpPr>
        <dsp:cNvPr id="0" name=""/>
        <dsp:cNvSpPr/>
      </dsp:nvSpPr>
      <dsp:spPr>
        <a:xfrm>
          <a:off x="2614846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0B236-26B3-4EEA-9BD3-D97371DCCA17}">
      <dsp:nvSpPr>
        <dsp:cNvPr id="0" name=""/>
        <dsp:cNvSpPr/>
      </dsp:nvSpPr>
      <dsp:spPr>
        <a:xfrm>
          <a:off x="2757699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 smtClean="0"/>
            <a:t>old_state.history</a:t>
          </a:r>
          <a:r>
            <a:rPr lang="en-US" sz="1200" b="0" i="0" kern="1200" dirty="0" smtClean="0"/>
            <a:t>.</a:t>
          </a:r>
          <a:endParaRPr lang="zh-CN" altLang="en-US" sz="1200" kern="1200" dirty="0"/>
        </a:p>
      </dsp:txBody>
      <dsp:txXfrm>
        <a:off x="2757699" y="2517794"/>
        <a:ext cx="1285674" cy="816403"/>
      </dsp:txXfrm>
    </dsp:sp>
    <dsp:sp modelId="{3B5B37FB-FE8A-4353-A07B-8B6884D185E9}">
      <dsp:nvSpPr>
        <dsp:cNvPr id="0" name=""/>
        <dsp:cNvSpPr/>
      </dsp:nvSpPr>
      <dsp:spPr>
        <a:xfrm>
          <a:off x="2614846" y="357240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09A81-9954-49F7-A648-BE2E36D2210B}">
      <dsp:nvSpPr>
        <dsp:cNvPr id="0" name=""/>
        <dsp:cNvSpPr/>
      </dsp:nvSpPr>
      <dsp:spPr>
        <a:xfrm>
          <a:off x="2757699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SIMVEX</a:t>
          </a:r>
          <a:endParaRPr lang="zh-CN" altLang="en-US" sz="1200" kern="1200" dirty="0"/>
        </a:p>
      </dsp:txBody>
      <dsp:txXfrm>
        <a:off x="2757699" y="3708114"/>
        <a:ext cx="1285674" cy="816403"/>
      </dsp:txXfrm>
    </dsp:sp>
    <dsp:sp modelId="{6B781211-F9AB-410C-95C5-75FC86BC24A5}">
      <dsp:nvSpPr>
        <dsp:cNvPr id="0" name=""/>
        <dsp:cNvSpPr/>
      </dsp:nvSpPr>
      <dsp:spPr>
        <a:xfrm>
          <a:off x="4186226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D003-0A34-4EA6-B16A-91D3BDE4B05A}">
      <dsp:nvSpPr>
        <dsp:cNvPr id="0" name=""/>
        <dsp:cNvSpPr/>
      </dsp:nvSpPr>
      <dsp:spPr>
        <a:xfrm>
          <a:off x="4329079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simprocess</a:t>
          </a:r>
          <a:endParaRPr lang="zh-CN" altLang="en-US" sz="1200" kern="1200" dirty="0"/>
        </a:p>
      </dsp:txBody>
      <dsp:txXfrm>
        <a:off x="4329079" y="2517794"/>
        <a:ext cx="1285674" cy="81640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B629E4-40B8-4EAA-B5E3-305634D3E0F1}">
      <dsp:nvSpPr>
        <dsp:cNvPr id="0" name=""/>
        <dsp:cNvSpPr/>
      </dsp:nvSpPr>
      <dsp:spPr>
        <a:xfrm>
          <a:off x="5038509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053E5-1A93-43E5-BCBF-B79BD2E53215}">
      <dsp:nvSpPr>
        <dsp:cNvPr id="0" name=""/>
        <dsp:cNvSpPr/>
      </dsp:nvSpPr>
      <dsp:spPr>
        <a:xfrm>
          <a:off x="3990495" y="1136053"/>
          <a:ext cx="1093733" cy="480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50"/>
              </a:lnTo>
              <a:lnTo>
                <a:pt x="1093733" y="319150"/>
              </a:lnTo>
              <a:lnTo>
                <a:pt x="1093733" y="480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2951484" y="1136053"/>
          <a:ext cx="1039010" cy="480803"/>
        </a:xfrm>
        <a:custGeom>
          <a:avLst/>
          <a:gdLst/>
          <a:ahLst/>
          <a:cxnLst/>
          <a:rect l="0" t="0" r="0" b="0"/>
          <a:pathLst>
            <a:path>
              <a:moveTo>
                <a:pt x="1039010" y="0"/>
              </a:moveTo>
              <a:lnTo>
                <a:pt x="1039010" y="319150"/>
              </a:lnTo>
              <a:lnTo>
                <a:pt x="0" y="319150"/>
              </a:lnTo>
              <a:lnTo>
                <a:pt x="0" y="480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3118009" y="2799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311895" y="212187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simvex</a:t>
          </a:r>
          <a:endParaRPr lang="zh-CN" altLang="en-US" sz="2000" kern="1200" dirty="0"/>
        </a:p>
      </dsp:txBody>
      <dsp:txXfrm>
        <a:off x="3311895" y="212187"/>
        <a:ext cx="1744972" cy="1108057"/>
      </dsp:txXfrm>
    </dsp:sp>
    <dsp:sp modelId="{71EB5D4D-5C6F-476C-BC97-3195B4DDC008}">
      <dsp:nvSpPr>
        <dsp:cNvPr id="0" name=""/>
        <dsp:cNvSpPr/>
      </dsp:nvSpPr>
      <dsp:spPr>
        <a:xfrm>
          <a:off x="2078998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2272884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pyvex</a:t>
          </a:r>
          <a:endParaRPr lang="zh-CN" altLang="en-US" sz="2000" kern="1200" dirty="0"/>
        </a:p>
      </dsp:txBody>
      <dsp:txXfrm>
        <a:off x="2272884" y="1801048"/>
        <a:ext cx="1744972" cy="1108057"/>
      </dsp:txXfrm>
    </dsp:sp>
    <dsp:sp modelId="{13D3F8E3-96F9-44EC-ABDD-4FCC06048CC6}">
      <dsp:nvSpPr>
        <dsp:cNvPr id="0" name=""/>
        <dsp:cNvSpPr/>
      </dsp:nvSpPr>
      <dsp:spPr>
        <a:xfrm>
          <a:off x="4211742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4405628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/>
            <a:t>translate_stmt</a:t>
          </a:r>
          <a:endParaRPr lang="zh-CN" altLang="en-US" sz="2000" kern="1200" dirty="0"/>
        </a:p>
      </dsp:txBody>
      <dsp:txXfrm>
        <a:off x="4405628" y="1801048"/>
        <a:ext cx="1744972" cy="1108057"/>
      </dsp:txXfrm>
    </dsp:sp>
    <dsp:sp modelId="{FB4893CB-10BE-494C-9A52-89D41E646723}">
      <dsp:nvSpPr>
        <dsp:cNvPr id="0" name=""/>
        <dsp:cNvSpPr/>
      </dsp:nvSpPr>
      <dsp:spPr>
        <a:xfrm>
          <a:off x="4211742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0C9E3-96D0-450B-AEA9-3ABC75F1ACF5}">
      <dsp:nvSpPr>
        <dsp:cNvPr id="0" name=""/>
        <dsp:cNvSpPr/>
      </dsp:nvSpPr>
      <dsp:spPr>
        <a:xfrm>
          <a:off x="4405628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storage</a:t>
          </a:r>
          <a:endParaRPr lang="en-US" altLang="zh-CN" sz="2000" kern="1200" dirty="0"/>
        </a:p>
      </dsp:txBody>
      <dsp:txXfrm>
        <a:off x="4405628" y="3416602"/>
        <a:ext cx="1744972" cy="110805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A053E5-1A93-43E5-BCBF-B79BD2E53215}">
      <dsp:nvSpPr>
        <dsp:cNvPr id="0" name=""/>
        <dsp:cNvSpPr/>
      </dsp:nvSpPr>
      <dsp:spPr>
        <a:xfrm>
          <a:off x="3949919" y="1839651"/>
          <a:ext cx="2865217" cy="63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329"/>
              </a:lnTo>
              <a:lnTo>
                <a:pt x="2865217" y="423329"/>
              </a:lnTo>
              <a:lnTo>
                <a:pt x="2865217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3904199" y="1839651"/>
          <a:ext cx="91440" cy="637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29"/>
              </a:lnTo>
              <a:lnTo>
                <a:pt x="82012" y="423329"/>
              </a:lnTo>
              <a:lnTo>
                <a:pt x="82012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5CB5D-6868-4FDA-BBA7-8BB68B1F72C9}">
      <dsp:nvSpPr>
        <dsp:cNvPr id="0" name=""/>
        <dsp:cNvSpPr/>
      </dsp:nvSpPr>
      <dsp:spPr>
        <a:xfrm>
          <a:off x="1157287" y="1839651"/>
          <a:ext cx="2792632" cy="637749"/>
        </a:xfrm>
        <a:custGeom>
          <a:avLst/>
          <a:gdLst/>
          <a:ahLst/>
          <a:cxnLst/>
          <a:rect l="0" t="0" r="0" b="0"/>
          <a:pathLst>
            <a:path>
              <a:moveTo>
                <a:pt x="2792632" y="0"/>
              </a:moveTo>
              <a:lnTo>
                <a:pt x="2792632" y="423329"/>
              </a:lnTo>
              <a:lnTo>
                <a:pt x="0" y="423329"/>
              </a:lnTo>
              <a:lnTo>
                <a:pt x="0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2792632" y="369896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049807" y="61421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analysis</a:t>
          </a:r>
          <a:endParaRPr lang="zh-CN" altLang="en-US" sz="2900" kern="1200" dirty="0"/>
        </a:p>
      </dsp:txBody>
      <dsp:txXfrm>
        <a:off x="3049807" y="614213"/>
        <a:ext cx="2314575" cy="1469755"/>
      </dsp:txXfrm>
    </dsp:sp>
    <dsp:sp modelId="{60BAA32D-4650-4877-A48E-F0849019607A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F0DF-75F2-4B6A-A2C3-B0C8EADF7FA9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/>
            <a:t>CFGfast</a:t>
          </a:r>
          <a:endParaRPr lang="zh-CN" altLang="en-US" sz="2900" kern="1200" dirty="0"/>
        </a:p>
      </dsp:txBody>
      <dsp:txXfrm>
        <a:off x="257174" y="2721717"/>
        <a:ext cx="2314575" cy="1469755"/>
      </dsp:txXfrm>
    </dsp:sp>
    <dsp:sp modelId="{71EB5D4D-5C6F-476C-BC97-3195B4DDC008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0" kern="1200" dirty="0" err="1" smtClean="0"/>
            <a:t>CFGAccurate</a:t>
          </a:r>
          <a:endParaRPr lang="zh-CN" altLang="en-US" sz="2900" kern="1200" dirty="0"/>
        </a:p>
      </dsp:txBody>
      <dsp:txXfrm>
        <a:off x="3086099" y="2721717"/>
        <a:ext cx="2314575" cy="1469755"/>
      </dsp:txXfrm>
    </dsp:sp>
    <dsp:sp modelId="{13D3F8E3-96F9-44EC-ABDD-4FCC06048CC6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err="1" smtClean="0"/>
            <a:t>veritesting</a:t>
          </a:r>
          <a:endParaRPr lang="zh-CN" altLang="en-US" sz="2900" kern="1200" dirty="0"/>
        </a:p>
      </dsp:txBody>
      <dsp:txXfrm>
        <a:off x="5915024" y="2721717"/>
        <a:ext cx="2314575" cy="146975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A053E5-1A93-43E5-BCBF-B79BD2E53215}">
      <dsp:nvSpPr>
        <dsp:cNvPr id="0" name=""/>
        <dsp:cNvSpPr/>
      </dsp:nvSpPr>
      <dsp:spPr>
        <a:xfrm>
          <a:off x="4017160" y="2012291"/>
          <a:ext cx="3372000" cy="37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90"/>
              </a:lnTo>
              <a:lnTo>
                <a:pt x="3372000" y="250690"/>
              </a:lnTo>
              <a:lnTo>
                <a:pt x="3372000" y="37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4017160" y="2012291"/>
          <a:ext cx="1696746" cy="37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90"/>
              </a:lnTo>
              <a:lnTo>
                <a:pt x="1696746" y="250690"/>
              </a:lnTo>
              <a:lnTo>
                <a:pt x="1696746" y="37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CB3E3-0537-46CC-ACC1-775FD445DD92}">
      <dsp:nvSpPr>
        <dsp:cNvPr id="0" name=""/>
        <dsp:cNvSpPr/>
      </dsp:nvSpPr>
      <dsp:spPr>
        <a:xfrm>
          <a:off x="3971440" y="2012291"/>
          <a:ext cx="91440" cy="377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690"/>
              </a:lnTo>
              <a:lnTo>
                <a:pt x="67211" y="250690"/>
              </a:lnTo>
              <a:lnTo>
                <a:pt x="67211" y="37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DF07E-BD01-48C5-A133-9878C98A44F2}">
      <dsp:nvSpPr>
        <dsp:cNvPr id="0" name=""/>
        <dsp:cNvSpPr/>
      </dsp:nvSpPr>
      <dsp:spPr>
        <a:xfrm>
          <a:off x="2363398" y="2012291"/>
          <a:ext cx="1653762" cy="377667"/>
        </a:xfrm>
        <a:custGeom>
          <a:avLst/>
          <a:gdLst/>
          <a:ahLst/>
          <a:cxnLst/>
          <a:rect l="0" t="0" r="0" b="0"/>
          <a:pathLst>
            <a:path>
              <a:moveTo>
                <a:pt x="1653762" y="0"/>
              </a:moveTo>
              <a:lnTo>
                <a:pt x="1653762" y="250690"/>
              </a:lnTo>
              <a:lnTo>
                <a:pt x="0" y="250690"/>
              </a:lnTo>
              <a:lnTo>
                <a:pt x="0" y="37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5CB5D-6868-4FDA-BBA7-8BB68B1F72C9}">
      <dsp:nvSpPr>
        <dsp:cNvPr id="0" name=""/>
        <dsp:cNvSpPr/>
      </dsp:nvSpPr>
      <dsp:spPr>
        <a:xfrm>
          <a:off x="688144" y="2012291"/>
          <a:ext cx="3329016" cy="377667"/>
        </a:xfrm>
        <a:custGeom>
          <a:avLst/>
          <a:gdLst/>
          <a:ahLst/>
          <a:cxnLst/>
          <a:rect l="0" t="0" r="0" b="0"/>
          <a:pathLst>
            <a:path>
              <a:moveTo>
                <a:pt x="3329016" y="0"/>
              </a:moveTo>
              <a:lnTo>
                <a:pt x="3329016" y="250690"/>
              </a:lnTo>
              <a:lnTo>
                <a:pt x="0" y="250690"/>
              </a:lnTo>
              <a:lnTo>
                <a:pt x="0" y="37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3331828" y="114192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484124" y="128660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 smtClean="0"/>
            <a:t>ExplorationTechnique</a:t>
          </a:r>
          <a:endParaRPr lang="zh-CN" altLang="en-US" sz="1000" kern="1200" dirty="0"/>
        </a:p>
      </dsp:txBody>
      <dsp:txXfrm>
        <a:off x="3484124" y="1286601"/>
        <a:ext cx="1370662" cy="870370"/>
      </dsp:txXfrm>
    </dsp:sp>
    <dsp:sp modelId="{60BAA32D-4650-4877-A48E-F0849019607A}">
      <dsp:nvSpPr>
        <dsp:cNvPr id="0" name=""/>
        <dsp:cNvSpPr/>
      </dsp:nvSpPr>
      <dsp:spPr>
        <a:xfrm>
          <a:off x="2812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F0DF-75F2-4B6A-A2C3-B0C8EADF7FA9}">
      <dsp:nvSpPr>
        <dsp:cNvPr id="0" name=""/>
        <dsp:cNvSpPr/>
      </dsp:nvSpPr>
      <dsp:spPr>
        <a:xfrm>
          <a:off x="155108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explore</a:t>
          </a:r>
          <a:endParaRPr lang="zh-CN" altLang="en-US" sz="1000" kern="1200" dirty="0"/>
        </a:p>
      </dsp:txBody>
      <dsp:txXfrm>
        <a:off x="155108" y="2534639"/>
        <a:ext cx="1370662" cy="870370"/>
      </dsp:txXfrm>
    </dsp:sp>
    <dsp:sp modelId="{C6F6772D-E32A-4246-910A-D2F6E83295E4}">
      <dsp:nvSpPr>
        <dsp:cNvPr id="0" name=""/>
        <dsp:cNvSpPr/>
      </dsp:nvSpPr>
      <dsp:spPr>
        <a:xfrm>
          <a:off x="1678066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940AE-B3A4-4597-85DC-7BA46B6AC173}">
      <dsp:nvSpPr>
        <dsp:cNvPr id="0" name=""/>
        <dsp:cNvSpPr/>
      </dsp:nvSpPr>
      <dsp:spPr>
        <a:xfrm>
          <a:off x="1830362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trace</a:t>
          </a:r>
          <a:endParaRPr lang="zh-CN" altLang="en-US" sz="1000" kern="1200" dirty="0"/>
        </a:p>
      </dsp:txBody>
      <dsp:txXfrm>
        <a:off x="1830362" y="2534639"/>
        <a:ext cx="1370662" cy="870370"/>
      </dsp:txXfrm>
    </dsp:sp>
    <dsp:sp modelId="{FFADE531-81F9-42B9-9AFD-86939B47B8EF}">
      <dsp:nvSpPr>
        <dsp:cNvPr id="0" name=""/>
        <dsp:cNvSpPr/>
      </dsp:nvSpPr>
      <dsp:spPr>
        <a:xfrm>
          <a:off x="3353320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04C61-0DD0-4997-9F30-58213B3EC5B3}">
      <dsp:nvSpPr>
        <dsp:cNvPr id="0" name=""/>
        <dsp:cNvSpPr/>
      </dsp:nvSpPr>
      <dsp:spPr>
        <a:xfrm>
          <a:off x="3505616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 smtClean="0"/>
            <a:t>veritesting</a:t>
          </a:r>
          <a:endParaRPr lang="en-US" altLang="zh-CN" sz="1000" kern="1200" dirty="0"/>
        </a:p>
      </dsp:txBody>
      <dsp:txXfrm>
        <a:off x="3505616" y="2534639"/>
        <a:ext cx="1370662" cy="870370"/>
      </dsp:txXfrm>
    </dsp:sp>
    <dsp:sp modelId="{71EB5D4D-5C6F-476C-BC97-3195B4DDC008}">
      <dsp:nvSpPr>
        <dsp:cNvPr id="0" name=""/>
        <dsp:cNvSpPr/>
      </dsp:nvSpPr>
      <dsp:spPr>
        <a:xfrm>
          <a:off x="5028574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5180870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drillercore</a:t>
          </a:r>
          <a:endParaRPr lang="zh-CN" altLang="en-US" sz="1000" kern="1200" dirty="0"/>
        </a:p>
      </dsp:txBody>
      <dsp:txXfrm>
        <a:off x="5180870" y="2534639"/>
        <a:ext cx="1370662" cy="870370"/>
      </dsp:txXfrm>
    </dsp:sp>
    <dsp:sp modelId="{13D3F8E3-96F9-44EC-ABDD-4FCC06048CC6}">
      <dsp:nvSpPr>
        <dsp:cNvPr id="0" name=""/>
        <dsp:cNvSpPr/>
      </dsp:nvSpPr>
      <dsp:spPr>
        <a:xfrm>
          <a:off x="6703828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6856124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 smtClean="0"/>
            <a:t>crash_monitor</a:t>
          </a:r>
          <a:endParaRPr lang="zh-CN" altLang="en-US" sz="1000" kern="1200" dirty="0"/>
        </a:p>
      </dsp:txBody>
      <dsp:txXfrm>
        <a:off x="6856124" y="2534639"/>
        <a:ext cx="1370662" cy="87037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F1F9B8-5C67-4590-BF1E-F5E5164FDD6E}">
      <dsp:nvSpPr>
        <dsp:cNvPr id="0" name=""/>
        <dsp:cNvSpPr/>
      </dsp:nvSpPr>
      <dsp:spPr>
        <a:xfrm>
          <a:off x="3972137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3944775" y="1136053"/>
          <a:ext cx="91440" cy="480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150"/>
              </a:lnTo>
              <a:lnTo>
                <a:pt x="73081" y="319150"/>
              </a:lnTo>
              <a:lnTo>
                <a:pt x="73081" y="480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3118009" y="2799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311895" y="212187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driller</a:t>
          </a:r>
          <a:endParaRPr lang="zh-CN" altLang="en-US" sz="1900" kern="1200" dirty="0"/>
        </a:p>
      </dsp:txBody>
      <dsp:txXfrm>
        <a:off x="3311895" y="212187"/>
        <a:ext cx="1744972" cy="1108057"/>
      </dsp:txXfrm>
    </dsp:sp>
    <dsp:sp modelId="{71EB5D4D-5C6F-476C-BC97-3195B4DDC008}">
      <dsp:nvSpPr>
        <dsp:cNvPr id="0" name=""/>
        <dsp:cNvSpPr/>
      </dsp:nvSpPr>
      <dsp:spPr>
        <a:xfrm>
          <a:off x="3145370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3339256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回调</a:t>
          </a:r>
          <a:r>
            <a:rPr lang="en-US" sz="1900" b="1" i="0" kern="1200" dirty="0" err="1" smtClean="0"/>
            <a:t>driller_callback</a:t>
          </a:r>
          <a:endParaRPr lang="zh-CN" altLang="en-US" sz="1900" kern="1200" dirty="0"/>
        </a:p>
      </dsp:txBody>
      <dsp:txXfrm>
        <a:off x="3339256" y="1801048"/>
        <a:ext cx="1744972" cy="1108057"/>
      </dsp:txXfrm>
    </dsp:sp>
    <dsp:sp modelId="{5430805D-8940-4128-8EB2-532B39248442}">
      <dsp:nvSpPr>
        <dsp:cNvPr id="0" name=""/>
        <dsp:cNvSpPr/>
      </dsp:nvSpPr>
      <dsp:spPr>
        <a:xfrm>
          <a:off x="3145370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81BDC-8125-4121-A954-992D8C7F059C}">
      <dsp:nvSpPr>
        <dsp:cNvPr id="0" name=""/>
        <dsp:cNvSpPr/>
      </dsp:nvSpPr>
      <dsp:spPr>
        <a:xfrm>
          <a:off x="3339256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Driller</a:t>
          </a:r>
          <a:r>
            <a:rPr lang="zh-CN" altLang="en-US" sz="1900" kern="1200" dirty="0" smtClean="0"/>
            <a:t>调用</a:t>
          </a:r>
          <a:r>
            <a:rPr lang="en-US" altLang="zh-CN" sz="1900" kern="1200" dirty="0" err="1" smtClean="0"/>
            <a:t>angr</a:t>
          </a:r>
          <a:r>
            <a:rPr lang="zh-CN" altLang="en-US" sz="1900" kern="1200" dirty="0" smtClean="0"/>
            <a:t>执行</a:t>
          </a:r>
          <a:endParaRPr lang="zh-CN" altLang="en-US" sz="1900" kern="1200" dirty="0"/>
        </a:p>
      </dsp:txBody>
      <dsp:txXfrm>
        <a:off x="3339256" y="3416602"/>
        <a:ext cx="1744972" cy="1108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Angr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0112" y="34290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传递了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qemu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886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31640" y="537321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类包含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个类，引擎，分析，工厂，用户自定义操作，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包含关系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9330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模拟执行引擎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40050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交互设置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5936" y="40050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CFG</a:t>
            </a:r>
            <a:r>
              <a:rPr lang="zh-CN" altLang="en-US" dirty="0" smtClean="0"/>
              <a:t>分析模块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52120" y="407707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包含所有执行的工厂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6296" y="407707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包含用户可以重构的函数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609329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Factory</a:t>
            </a:r>
            <a:r>
              <a:rPr lang="zh-CN" altLang="en-US" dirty="0" smtClean="0"/>
              <a:t>是定义操作的接口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494116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中间语言执行引擎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4869160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管理状态（执行与状态转换与插件安装）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5229200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包含状态信息与当前状态的内存和寄存器的操作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94116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factory</a:t>
            </a:r>
            <a:r>
              <a:rPr lang="zh-CN" altLang="en-US" dirty="0" smtClean="0"/>
              <a:t>后跳到引擎中进行单步状态转换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9872" y="50851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explore</a:t>
            </a:r>
            <a:r>
              <a:rPr lang="zh-CN" altLang="en-US" dirty="0" smtClean="0"/>
              <a:t>插件，执行到程序结尾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0192" y="51571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知道程序结尾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94116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插件</a:t>
            </a:r>
          </a:p>
          <a:p>
            <a:r>
              <a:rPr lang="zh-CN" altLang="en-US" dirty="0" smtClean="0"/>
              <a:t>读写内存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9872" y="50851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插件</a:t>
            </a:r>
          </a:p>
          <a:p>
            <a:r>
              <a:rPr lang="zh-CN" altLang="en-US" dirty="0" smtClean="0"/>
              <a:t>读写寄存器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0192" y="51571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插件控制约束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36995" y="3244334"/>
            <a:ext cx="1670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360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记录当前状态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52292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调用用户指定的钩子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Vex</a:t>
            </a:r>
            <a:r>
              <a:rPr lang="zh-CN" altLang="en-US" dirty="0" smtClean="0"/>
              <a:t>模拟执行引擎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95736" y="52292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</a:t>
            </a:r>
            <a:r>
              <a:rPr lang="en-US" altLang="zh-CN" dirty="0" smtClean="0"/>
              <a:t>IR</a:t>
            </a:r>
            <a:r>
              <a:rPr lang="zh-CN" altLang="en-US" dirty="0" smtClean="0"/>
              <a:t>中间语言转化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83760" y="162880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一个虚拟机，用来把指令与暂时指令化成约束）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515719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进行具体符号转换的地方调用</a:t>
            </a:r>
            <a:r>
              <a:rPr lang="en-US" altLang="zh-CN" dirty="0" err="1" smtClean="0"/>
              <a:t>simstate.solve</a:t>
            </a:r>
            <a:r>
              <a:rPr lang="zh-CN" altLang="en-US" dirty="0" smtClean="0"/>
              <a:t>进行符号化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9411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快速</a:t>
            </a:r>
            <a:r>
              <a:rPr lang="en-US" altLang="zh-CN" dirty="0" err="1" smtClean="0"/>
              <a:t>cfg</a:t>
            </a:r>
            <a:r>
              <a:rPr lang="zh-CN" altLang="en-US" dirty="0" smtClean="0"/>
              <a:t>切块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9872" y="50851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精确</a:t>
            </a:r>
            <a:r>
              <a:rPr lang="en-US" altLang="zh-CN" dirty="0" err="1" smtClean="0"/>
              <a:t>cfg</a:t>
            </a:r>
            <a:r>
              <a:rPr lang="zh-CN" altLang="en-US" dirty="0" smtClean="0"/>
              <a:t>切块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0192" y="51571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动静态结合的符号执行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407707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指定地址与避免地址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7864" y="393305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动静态结合插件（这个安装才会调用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0050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Driller</a:t>
            </a:r>
            <a:r>
              <a:rPr lang="zh-CN" altLang="en-US" dirty="0" smtClean="0"/>
              <a:t>状态获取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3760" y="40770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Crash</a:t>
            </a:r>
            <a:r>
              <a:rPr lang="zh-CN" altLang="en-US" dirty="0" smtClean="0"/>
              <a:t>获取（</a:t>
            </a:r>
            <a:r>
              <a:rPr lang="en-US" altLang="zh-CN" dirty="0" smtClean="0"/>
              <a:t>driller</a:t>
            </a:r>
            <a:r>
              <a:rPr lang="zh-CN" altLang="en-US" dirty="0" smtClean="0"/>
              <a:t>用）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407707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跟踪路径状态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389</Words>
  <Application>Microsoft Office PowerPoint</Application>
  <PresentationFormat>全屏显示(4:3)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Angr分析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Angr分析</dc:title>
  <dc:creator>HP</dc:creator>
  <cp:lastModifiedBy>HP</cp:lastModifiedBy>
  <cp:revision>8</cp:revision>
  <dcterms:created xsi:type="dcterms:W3CDTF">2018-07-29T10:43:06Z</dcterms:created>
  <dcterms:modified xsi:type="dcterms:W3CDTF">2018-07-30T02:17:22Z</dcterms:modified>
</cp:coreProperties>
</file>