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r/angr/blob/master/angr/state_plugins/abstract_memory.py" TargetMode="External"/><Relationship Id="rId2" Type="http://schemas.openxmlformats.org/officeDocument/2006/relationships/hyperlink" Target="https://github.com/angr/angr/blob/master/angr/state_plugins/solver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proced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survey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exploration_techniq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QQ图片201807261203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708488" y="-1476239"/>
            <a:ext cx="3744416" cy="7362206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4509120"/>
            <a:ext cx="7499176" cy="16170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cle</a:t>
            </a:r>
            <a:r>
              <a:rPr lang="zh-CN" altLang="en-US" dirty="0"/>
              <a:t>模</a:t>
            </a:r>
            <a:r>
              <a:rPr lang="zh-CN" altLang="en-US" dirty="0" smtClean="0"/>
              <a:t>块 </a:t>
            </a:r>
            <a:r>
              <a:rPr lang="en-US" altLang="zh-CN" dirty="0" err="1" smtClean="0"/>
              <a:t>cle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arch info </a:t>
            </a:r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是分析</a:t>
            </a:r>
            <a:r>
              <a:rPr lang="en-US" altLang="zh-CN" dirty="0" smtClean="0"/>
              <a:t>CFG</a:t>
            </a:r>
            <a:r>
              <a:rPr lang="zh-CN" altLang="en-US" dirty="0" smtClean="0"/>
              <a:t>的模块</a:t>
            </a:r>
            <a:endParaRPr lang="en-US" altLang="zh-CN" dirty="0" smtClean="0"/>
          </a:p>
          <a:p>
            <a:r>
              <a:rPr lang="en-US" altLang="zh-CN" dirty="0" smtClean="0"/>
              <a:t>Factory</a:t>
            </a:r>
            <a:r>
              <a:rPr lang="zh-CN" altLang="en-US" dirty="0" smtClean="0"/>
              <a:t>作为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engine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state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simmanage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en-US" altLang="zh-CN" dirty="0" err="1" smtClean="0"/>
              <a:t>sim</a:t>
            </a:r>
            <a:r>
              <a:rPr lang="en-US" altLang="zh-CN" dirty="0" smtClean="0"/>
              <a:t> state </a:t>
            </a:r>
            <a:r>
              <a:rPr lang="zh-CN" altLang="en-US" dirty="0" smtClean="0"/>
              <a:t>调用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插件连接</a:t>
            </a:r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err="1" smtClean="0"/>
              <a:t>Simngine</a:t>
            </a:r>
            <a:r>
              <a:rPr lang="en-US" altLang="zh-CN" dirty="0" smtClean="0"/>
              <a:t> 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pyvex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simuvex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state_plugins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dirty="0" err="1" smtClean="0">
                <a:latin typeface="+mn-ea"/>
                <a:hlinkClick r:id="rId2" tooltip="solver.py"/>
              </a:rPr>
              <a:t>solver.py</a:t>
            </a:r>
            <a:r>
              <a:rPr lang="zh-CN" altLang="en-US" dirty="0" smtClean="0">
                <a:latin typeface="+mn-ea"/>
              </a:rPr>
              <a:t>    控制求解器</a:t>
            </a:r>
            <a:r>
              <a:rPr lang="en-US" altLang="zh-CN" dirty="0" err="1" smtClean="0">
                <a:latin typeface="+mn-ea"/>
              </a:rPr>
              <a:t>cleripy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err="1" smtClean="0">
                <a:hlinkClick r:id="rId3" tooltip="abstract_memory.py"/>
              </a:rPr>
              <a:t>abstract_memory.py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sim_action_object.py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转换</a:t>
            </a:r>
            <a:endParaRPr lang="en-US" altLang="zh-CN" u="sng" dirty="0" smtClean="0"/>
          </a:p>
          <a:p>
            <a:pPr>
              <a:buNone/>
            </a:pPr>
            <a:endParaRPr lang="en-US" altLang="zh-CN" u="sng" dirty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其余模块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 tooltip="procedures"/>
              </a:rPr>
              <a:t>Procedures</a:t>
            </a:r>
            <a:r>
              <a:rPr lang="en-US" altLang="zh-CN" u="sng" dirty="0" smtClean="0"/>
              <a:t>  </a:t>
            </a:r>
            <a:r>
              <a:rPr lang="zh-CN" altLang="en-US" u="sng" dirty="0" smtClean="0"/>
              <a:t>模拟链接库</a:t>
            </a:r>
            <a:endParaRPr lang="en-US" altLang="zh-CN" u="sng" dirty="0" smtClean="0"/>
          </a:p>
          <a:p>
            <a:r>
              <a:rPr lang="en-US" altLang="zh-CN" b="1" dirty="0" smtClean="0"/>
              <a:t>Misc  </a:t>
            </a:r>
            <a:r>
              <a:rPr lang="zh-CN" altLang="en-US" b="1" dirty="0" smtClean="0"/>
              <a:t>向官方报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之类的，插件的模板也在里面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cle.Loader</a:t>
            </a:r>
            <a:r>
              <a:rPr lang="en-US" altLang="zh-CN" sz="1800" dirty="0" smtClean="0"/>
              <a:t>    									</a:t>
            </a:r>
          </a:p>
          <a:p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initial_load_objects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			_</a:t>
            </a:r>
            <a:r>
              <a:rPr lang="en-US" altLang="zh-CN" sz="1800" dirty="0" err="1" smtClean="0"/>
              <a:t>load_object_isolated</a:t>
            </a:r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识别文件获取文件名</a:t>
            </a:r>
          </a:p>
          <a:p>
            <a:r>
              <a:rPr lang="zh-CN" altLang="en-US" sz="1800" dirty="0" smtClean="0"/>
              <a:t>	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search_load_path</a:t>
            </a:r>
            <a:r>
              <a:rPr lang="en-US" altLang="zh-CN" sz="1800" dirty="0" smtClean="0"/>
              <a:t>()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搜集参数</a:t>
            </a:r>
          </a:p>
          <a:p>
            <a:r>
              <a:rPr lang="zh-CN" altLang="en-US" sz="1800" dirty="0" smtClean="0"/>
              <a:t>				判断后端</a:t>
            </a:r>
          </a:p>
          <a:p>
            <a:r>
              <a:rPr lang="zh-CN" altLang="en-US" sz="1800" dirty="0" smtClean="0"/>
              <a:t>					选择二进制文件类型</a:t>
            </a:r>
          </a:p>
          <a:p>
            <a:r>
              <a:rPr lang="zh-CN" altLang="en-US" sz="1800" dirty="0" smtClean="0"/>
              <a:t>		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static_backend</a:t>
            </a:r>
            <a:endParaRPr lang="en-US" altLang="zh-CN" sz="1800" dirty="0" smtClean="0"/>
          </a:p>
          <a:p>
            <a:r>
              <a:rPr lang="en-US" altLang="zh-CN" sz="1800" dirty="0" smtClean="0"/>
              <a:t>						</a:t>
            </a:r>
            <a:r>
              <a:rPr lang="zh-CN" altLang="en-US" sz="1800" dirty="0" smtClean="0"/>
              <a:t>判断类型（有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种类型加载在里面）</a:t>
            </a:r>
          </a:p>
          <a:p>
            <a:r>
              <a:rPr lang="zh-CN" altLang="en-US" sz="1800" dirty="0" smtClean="0"/>
              <a:t>						</a:t>
            </a:r>
            <a:r>
              <a:rPr lang="en-US" altLang="zh-CN" sz="1800" dirty="0" smtClean="0"/>
              <a:t>ALL_BACKENDS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is_compatible</a:t>
            </a:r>
            <a:r>
              <a:rPr lang="zh-CN" altLang="en-US" sz="1800" dirty="0" smtClean="0"/>
              <a:t>函数识别特征）</a:t>
            </a:r>
          </a:p>
          <a:p>
            <a:r>
              <a:rPr lang="zh-CN" altLang="en-US" sz="1800" dirty="0" smtClean="0"/>
              <a:t>				加载二进制文件</a:t>
            </a:r>
          </a:p>
          <a:p>
            <a:r>
              <a:rPr lang="zh-CN" altLang="en-US" sz="1800" dirty="0" smtClean="0"/>
              <a:t>					</a:t>
            </a:r>
            <a:r>
              <a:rPr lang="en-US" altLang="zh-CN" sz="1800" dirty="0" err="1" smtClean="0"/>
              <a:t>backend_cls</a:t>
            </a:r>
            <a:r>
              <a:rPr lang="zh-CN" altLang="en-US" sz="1800" dirty="0" smtClean="0"/>
              <a:t>（这是一个对象，具体内容为文件类型的函数，在</a:t>
            </a:r>
            <a:r>
              <a:rPr lang="en-US" altLang="zh-CN" sz="1800" dirty="0" smtClean="0"/>
              <a:t>backend</a:t>
            </a:r>
            <a:r>
              <a:rPr lang="zh-CN" altLang="en-US" sz="1800" dirty="0" smtClean="0"/>
              <a:t>文件夹里）</a:t>
            </a:r>
          </a:p>
          <a:p>
            <a:r>
              <a:rPr lang="zh-CN" altLang="en-US" sz="1800" dirty="0" smtClean="0"/>
              <a:t>			加载文件到内存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smtClean="0"/>
              <a:t>._</a:t>
            </a:r>
            <a:r>
              <a:rPr lang="en-US" altLang="zh-CN" sz="1800" dirty="0" err="1" smtClean="0"/>
              <a:t>map_object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zh-CN" altLang="en-US" sz="1800" dirty="0" smtClean="0"/>
              <a:t>共享库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relocate_object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tls</a:t>
            </a:r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en-US" altLang="zh-CN" sz="1800" dirty="0" err="1" smtClean="0"/>
              <a:t>tls_object.map_object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obj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插件初始化</a:t>
            </a:r>
          </a:p>
          <a:p>
            <a:r>
              <a:rPr lang="zh-CN" altLang="en-US" sz="1800" dirty="0" smtClean="0"/>
              <a:t>		（初始化引擎</a:t>
            </a:r>
            <a:r>
              <a:rPr lang="en-US" altLang="zh-CN" sz="1800" dirty="0" err="1" smtClean="0"/>
              <a:t>EngineHub</a:t>
            </a:r>
            <a:r>
              <a:rPr lang="zh-CN" altLang="en-US" sz="1800" dirty="0" smtClean="0"/>
              <a:t>（），初始化</a:t>
            </a:r>
            <a:r>
              <a:rPr lang="en-US" altLang="zh-CN" sz="1800" dirty="0" smtClean="0"/>
              <a:t>factory </a:t>
            </a:r>
            <a:r>
              <a:rPr lang="zh-CN" altLang="en-US" sz="1800" dirty="0" smtClean="0"/>
              <a:t>在这里）</a:t>
            </a:r>
          </a:p>
          <a:p>
            <a:r>
              <a:rPr lang="zh-CN" altLang="en-US" sz="1800" dirty="0" smtClean="0"/>
              <a:t>	初始化分析</a:t>
            </a:r>
          </a:p>
          <a:p>
            <a:r>
              <a:rPr lang="zh-CN" altLang="en-US" sz="1800" dirty="0" smtClean="0"/>
              <a:t>	其他  （</a:t>
            </a:r>
            <a:r>
              <a:rPr lang="en-US" altLang="zh-CN" sz="1800" dirty="0" err="1" smtClean="0"/>
              <a:t>simos</a:t>
            </a:r>
            <a:r>
              <a:rPr lang="zh-CN" altLang="en-US" sz="1800" dirty="0" smtClean="0"/>
              <a:t>）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_analyze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forward_analysis.py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  </a:t>
            </a:r>
            <a:r>
              <a:rPr lang="en-US" altLang="zh-CN" sz="1800" dirty="0" err="1" smtClean="0"/>
              <a:t>self._pre_analysis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创建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 </a:t>
            </a:r>
            <a:r>
              <a:rPr lang="en-US" altLang="zh-CN" sz="1800" dirty="0" err="1" smtClean="0"/>
              <a:t>self._analysis_core_baremetal</a:t>
            </a:r>
            <a:endParaRPr lang="en-US" altLang="zh-CN" sz="1800" dirty="0" smtClean="0"/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分析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获取下一个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状态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process_job_and_get_successors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get_successors</a:t>
            </a:r>
            <a:r>
              <a:rPr lang="zh-CN" altLang="en-US" sz="1800" dirty="0" smtClean="0"/>
              <a:t>（具体分析，扫描</a:t>
            </a:r>
            <a:r>
              <a:rPr lang="en-US" altLang="zh-CN" sz="1800" dirty="0" smtClean="0"/>
              <a:t>IR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analysis</a:t>
            </a:r>
            <a:r>
              <a:rPr lang="zh-CN" altLang="en-US" sz="1800" dirty="0" smtClean="0"/>
              <a:t>强</a:t>
            </a:r>
            <a:r>
              <a:rPr lang="zh-CN" altLang="en-US" sz="1800" dirty="0"/>
              <a:t>制执行，轻量后向切片，符号执行和值集分</a:t>
            </a:r>
            <a:r>
              <a:rPr lang="zh-CN" altLang="en-US" sz="1800" dirty="0" smtClean="0"/>
              <a:t>析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2" tooltip="surveyors"/>
              </a:rPr>
              <a:t>Surveyors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被</a:t>
            </a:r>
            <a:r>
              <a:rPr lang="en-US" altLang="zh-CN" sz="1800" dirty="0" err="1" smtClean="0"/>
              <a:t>angr</a:t>
            </a:r>
            <a:r>
              <a:rPr lang="zh-CN" altLang="en-US" sz="1800" dirty="0" smtClean="0"/>
              <a:t>弃用，换成新的接口</a:t>
            </a:r>
            <a:r>
              <a:rPr lang="en-US" altLang="zh-CN" sz="1800" dirty="0" err="1" smtClean="0"/>
              <a:t>simmanage</a:t>
            </a:r>
            <a:r>
              <a:rPr lang="zh-CN" altLang="en-US" sz="1800" dirty="0" smtClean="0"/>
              <a:t>，但是</a:t>
            </a:r>
            <a:r>
              <a:rPr lang="en-US" altLang="zh-CN" sz="1800" dirty="0" smtClean="0"/>
              <a:t>analysis</a:t>
            </a:r>
            <a:r>
              <a:rPr lang="zh-CN" altLang="en-US" sz="1800" dirty="0" smtClean="0"/>
              <a:t>中没换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99176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Simulation Manager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	step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factory.successors</a:t>
            </a:r>
            <a:endParaRPr lang="en-US" altLang="zh-CN" dirty="0" smtClean="0"/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engines.successors</a:t>
            </a:r>
            <a:endParaRPr lang="en-US" altLang="zh-CN" dirty="0" smtClean="0"/>
          </a:p>
          <a:p>
            <a:r>
              <a:rPr lang="en-US" altLang="zh-CN" dirty="0" smtClean="0"/>
              <a:t>	explore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use_technique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tech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explorer</a:t>
            </a:r>
            <a:r>
              <a:rPr lang="zh-CN" altLang="en-US" dirty="0" smtClean="0"/>
              <a:t>）（</a:t>
            </a:r>
            <a:r>
              <a:rPr lang="en-US" altLang="zh-CN" dirty="0" err="1" smtClean="0"/>
              <a:t>exploration_techniques/explorer.py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explorer.py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把自己添加到</a:t>
            </a:r>
            <a:r>
              <a:rPr lang="en-US" altLang="zh-CN" dirty="0" smtClean="0"/>
              <a:t>Simulation Manager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run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多次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到结尾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engine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 smtClean="0"/>
              <a:t>engine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engines.successors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engine.check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simvex</a:t>
            </a:r>
            <a:r>
              <a:rPr lang="zh-CN" altLang="en-US" sz="1200" dirty="0" smtClean="0"/>
              <a:t>继承</a:t>
            </a:r>
            <a:r>
              <a:rPr lang="en-US" altLang="zh-CN" sz="1200" dirty="0" err="1" smtClean="0"/>
              <a:t>simengine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调用父类最终执行</a:t>
            </a:r>
            <a:r>
              <a:rPr lang="en-US" altLang="zh-CN" sz="1200" dirty="0" smtClean="0"/>
              <a:t>_process</a:t>
            </a:r>
          </a:p>
          <a:p>
            <a:pPr lvl="6">
              <a:buNone/>
            </a:pPr>
            <a:r>
              <a:rPr lang="zh-CN" altLang="en-US" sz="1200" dirty="0" smtClean="0"/>
              <a:t>调用用户的钩子</a:t>
            </a:r>
            <a:endParaRPr lang="en-US" altLang="zh-CN" sz="1200" dirty="0" smtClean="0"/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进行</a:t>
            </a:r>
            <a:r>
              <a:rPr lang="en-US" altLang="zh-CN" sz="1200" dirty="0" smtClean="0"/>
              <a:t>IR</a:t>
            </a:r>
            <a:r>
              <a:rPr lang="zh-CN" altLang="en-US" sz="1200" dirty="0" smtClean="0"/>
              <a:t>转换（</a:t>
            </a:r>
            <a:r>
              <a:rPr lang="en-US" altLang="zh-CN" sz="1200" dirty="0" smtClean="0"/>
              <a:t>lift</a:t>
            </a:r>
            <a:r>
              <a:rPr lang="zh-CN" altLang="en-US" sz="1200" dirty="0" smtClean="0"/>
              <a:t>函数调用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包）		</a:t>
            </a:r>
          </a:p>
          <a:p>
            <a:r>
              <a:rPr lang="zh-CN" altLang="en-US" sz="1200" dirty="0" smtClean="0"/>
              <a:t>			处理</a:t>
            </a:r>
            <a:r>
              <a:rPr lang="en-US" altLang="zh-CN" sz="1200" dirty="0" err="1" smtClean="0"/>
              <a:t>irsb</a:t>
            </a:r>
            <a:endParaRPr lang="en-US" altLang="zh-CN" sz="1200" dirty="0" smtClean="0"/>
          </a:p>
          <a:p>
            <a:r>
              <a:rPr lang="en-US" altLang="zh-CN" sz="1200" dirty="0" smtClean="0"/>
              <a:t>				_</a:t>
            </a:r>
            <a:r>
              <a:rPr lang="en-US" altLang="zh-CN" sz="1200" dirty="0" err="1" smtClean="0"/>
              <a:t>handle_irsb</a:t>
            </a:r>
            <a:endParaRPr lang="en-US" altLang="zh-CN" sz="1200" dirty="0" smtClean="0"/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handle_statement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					</a:t>
            </a:r>
            <a:r>
              <a:rPr lang="zh-CN" altLang="en-US" sz="1200" dirty="0" smtClean="0"/>
              <a:t>（此函数接收初始状态并标记并处理</a:t>
            </a:r>
            <a:r>
              <a:rPr lang="en-US" altLang="zh-CN" sz="1200" dirty="0" err="1" smtClean="0"/>
              <a:t>pyvex.IRStmts</a:t>
            </a:r>
            <a:r>
              <a:rPr lang="zh-CN" altLang="en-US" sz="1200" dirty="0" smtClean="0"/>
              <a:t>列表</a:t>
            </a:r>
          </a:p>
          <a:p>
            <a:r>
              <a:rPr lang="zh-CN" altLang="en-US" sz="1200" dirty="0" smtClean="0"/>
              <a:t>     					</a:t>
            </a:r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translate_stmt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init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					</a:t>
            </a:r>
            <a:r>
              <a:rPr lang="en-US" altLang="zh-CN" sz="1200" dirty="0" smtClean="0"/>
              <a:t>process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base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					多次重载。</a:t>
            </a:r>
          </a:p>
          <a:p>
            <a:r>
              <a:rPr lang="zh-CN" altLang="en-US" sz="1200" dirty="0" smtClean="0"/>
              <a:t>							</a:t>
            </a:r>
          </a:p>
          <a:p>
            <a:r>
              <a:rPr lang="zh-CN" altLang="en-US" sz="1200" dirty="0" smtClean="0"/>
              <a:t>								</a:t>
            </a:r>
            <a:endParaRPr lang="en-US" altLang="zh-CN" sz="1200" dirty="0" smtClean="0"/>
          </a:p>
          <a:p>
            <a:r>
              <a:rPr lang="en-US" altLang="zh-CN" sz="1200" dirty="0" smtClean="0"/>
              <a:t>store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storage/</a:t>
            </a:r>
            <a:r>
              <a:rPr lang="zh-CN" altLang="en-US" sz="1200" dirty="0" smtClean="0"/>
              <a:t>文件夹下的</a:t>
            </a:r>
            <a:r>
              <a:rPr lang="en-US" altLang="zh-CN" sz="1200" dirty="0" smtClean="0"/>
              <a:t>memory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</a:t>
            </a:r>
          </a:p>
          <a:p>
            <a:r>
              <a:rPr lang="en-US" altLang="zh-CN" sz="1200" dirty="0" err="1" smtClean="0"/>
              <a:t>ast</a:t>
            </a:r>
            <a:r>
              <a:rPr lang="zh-CN" altLang="en-US" sz="1200" dirty="0" smtClean="0"/>
              <a:t>转换在</a:t>
            </a:r>
            <a:r>
              <a:rPr lang="en-US" altLang="zh-CN" sz="1200" dirty="0" err="1" smtClean="0"/>
              <a:t>state_plugins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下</a:t>
            </a:r>
            <a:r>
              <a:rPr lang="en-US" altLang="zh-CN" sz="1200" dirty="0" err="1" smtClean="0"/>
              <a:t>sim_action_object.py</a:t>
            </a:r>
            <a:r>
              <a:rPr lang="en-US" altLang="zh-CN" sz="1200" dirty="0" smtClean="0"/>
              <a:t>  </a:t>
            </a:r>
            <a:r>
              <a:rPr lang="zh-CN" altLang="en-US" sz="1200" dirty="0" smtClean="0"/>
              <a:t>调用 </a:t>
            </a:r>
            <a:r>
              <a:rPr lang="en-US" altLang="zh-CN" sz="1200" dirty="0" err="1" smtClean="0"/>
              <a:t>claripy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claripy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z3</a:t>
            </a:r>
          </a:p>
          <a:p>
            <a:r>
              <a:rPr lang="en-US" altLang="zh-CN" dirty="0" smtClean="0"/>
              <a:t>	BVS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ast.bv.py</a:t>
            </a:r>
            <a:r>
              <a:rPr lang="zh-CN" altLang="en-US" dirty="0" smtClean="0"/>
              <a:t>里）</a:t>
            </a:r>
          </a:p>
          <a:p>
            <a:r>
              <a:rPr lang="zh-CN" altLang="en-US" dirty="0" smtClean="0"/>
              <a:t>	返回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注册操作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operations.op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将操作转换为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		注册</a:t>
            </a:r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handle_annotations</a:t>
            </a:r>
            <a:endParaRPr lang="en-US" altLang="zh-CN" dirty="0" smtClean="0"/>
          </a:p>
          <a:p>
            <a:r>
              <a:rPr lang="en-US" altLang="zh-CN" dirty="0" smtClean="0"/>
              <a:t>					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driller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Tracer  </a:t>
            </a:r>
            <a:r>
              <a:rPr lang="zh-CN" altLang="en-US" sz="1600" dirty="0" smtClean="0"/>
              <a:t>路径转换</a:t>
            </a:r>
          </a:p>
          <a:p>
            <a:r>
              <a:rPr lang="en-US" altLang="zh-CN" sz="1600" dirty="0" err="1" smtClean="0"/>
              <a:t>CrashMonitor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检查崩溃</a:t>
            </a:r>
          </a:p>
          <a:p>
            <a:r>
              <a:rPr lang="en-US" altLang="zh-CN" sz="1600" dirty="0" err="1" smtClean="0"/>
              <a:t>DrillerCore</a:t>
            </a:r>
            <a:r>
              <a:rPr lang="zh-CN" altLang="en-US" sz="1600" dirty="0" smtClean="0"/>
              <a:t>进行符合</a:t>
            </a:r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的路径转换</a:t>
            </a:r>
          </a:p>
          <a:p>
            <a:r>
              <a:rPr lang="en-US" altLang="zh-CN" sz="1600" dirty="0" err="1" smtClean="0"/>
              <a:t>Oppologist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啥也没干</a:t>
            </a:r>
          </a:p>
          <a:p>
            <a:r>
              <a:rPr lang="en-US" altLang="zh-CN" sz="1600" dirty="0" err="1" smtClean="0"/>
              <a:t>state_plugins/preconstrainer.py</a:t>
            </a:r>
            <a:r>
              <a:rPr lang="en-US" altLang="zh-CN" sz="1600" dirty="0" smtClean="0"/>
              <a:t> AFL</a:t>
            </a:r>
            <a:r>
              <a:rPr lang="zh-CN" altLang="en-US" sz="1600" dirty="0" smtClean="0"/>
              <a:t>输入文件转换为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输入文件</a:t>
            </a:r>
          </a:p>
          <a:p>
            <a:endParaRPr lang="zh-CN" altLang="en-US" sz="1600" dirty="0" smtClean="0"/>
          </a:p>
          <a:p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driller</a:t>
            </a:r>
            <a:r>
              <a:rPr lang="zh-CN" altLang="en-US" sz="1600" dirty="0" smtClean="0"/>
              <a:t>（通过注册函数）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driller_callback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dirty="0"/>
              <a:t>	</a:t>
            </a:r>
            <a:r>
              <a:rPr lang="zh-CN" altLang="en-US" sz="1600" dirty="0" smtClean="0"/>
              <a:t>逐步最终进入</a:t>
            </a:r>
            <a:r>
              <a:rPr lang="en-US" altLang="zh-CN" sz="1600" dirty="0" err="1" smtClean="0"/>
              <a:t>drill_generator</a:t>
            </a:r>
            <a:r>
              <a:rPr lang="zh-CN" altLang="en-US" sz="1600" dirty="0" smtClean="0"/>
              <a:t>（生成文件写入与输入错误导致的超时处理）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/>
              <a:t>	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drill_input</a:t>
            </a:r>
            <a:r>
              <a:rPr lang="zh-CN" altLang="en-US" sz="1600" dirty="0" smtClean="0"/>
              <a:t>（初始化</a:t>
            </a:r>
            <a:r>
              <a:rPr lang="en-US" altLang="zh-CN" sz="1600" dirty="0" smtClean="0"/>
              <a:t>trace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，执行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Simos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用来控制系统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u="sng" dirty="0" err="1">
                <a:hlinkClick r:id="rId2" tooltip="exploration_techniques"/>
              </a:rPr>
              <a:t>exploration_techniques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Tracer  </a:t>
            </a:r>
            <a:endParaRPr lang="zh-CN" altLang="en-US" sz="1800" dirty="0" smtClean="0"/>
          </a:p>
          <a:p>
            <a:r>
              <a:rPr lang="en-US" altLang="zh-CN" sz="1800" dirty="0" err="1" smtClean="0"/>
              <a:t>CrashMonitor</a:t>
            </a:r>
            <a:endParaRPr lang="zh-CN" altLang="en-US" sz="1800" dirty="0" smtClean="0"/>
          </a:p>
          <a:p>
            <a:r>
              <a:rPr lang="en-US" altLang="zh-CN" sz="1800" dirty="0" err="1" smtClean="0"/>
              <a:t>DrillerCore</a:t>
            </a:r>
            <a:endParaRPr lang="zh-CN" altLang="en-US" sz="1800" dirty="0" smtClean="0"/>
          </a:p>
          <a:p>
            <a:r>
              <a:rPr lang="en-US" altLang="zh-CN" sz="1800" dirty="0" err="1" smtClean="0"/>
              <a:t>Oppologist</a:t>
            </a:r>
            <a:endParaRPr lang="en-US" altLang="zh-CN" sz="1800" dirty="0" smtClean="0"/>
          </a:p>
          <a:p>
            <a:r>
              <a:rPr lang="en-US" altLang="zh-CN" sz="1800" dirty="0" smtClean="0"/>
              <a:t>Explorer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父</a:t>
            </a:r>
            <a:r>
              <a:rPr lang="zh-CN" altLang="en-US" sz="1800" dirty="0" smtClean="0"/>
              <a:t>类初始化将</a:t>
            </a:r>
            <a:r>
              <a:rPr lang="en-US" altLang="zh-CN" sz="1800" dirty="0" smtClean="0"/>
              <a:t>hook</a:t>
            </a:r>
            <a:r>
              <a:rPr lang="zh-CN" altLang="en-US" sz="1800" dirty="0" smtClean="0"/>
              <a:t>加入</a:t>
            </a:r>
            <a:r>
              <a:rPr lang="en-US" altLang="zh-CN" sz="1800" dirty="0" smtClean="0"/>
              <a:t>IRSB</a:t>
            </a:r>
            <a:r>
              <a:rPr lang="zh-CN" altLang="en-US" sz="1800" dirty="0" smtClean="0"/>
              <a:t>进行回调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setup</a:t>
            </a:r>
            <a:r>
              <a:rPr lang="zh-CN" altLang="en-US" sz="1800" dirty="0" smtClean="0"/>
              <a:t>安装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Step</a:t>
            </a:r>
            <a:r>
              <a:rPr lang="zh-CN" altLang="en-US" sz="1800" dirty="0" smtClean="0"/>
              <a:t>单步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Complete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_</a:t>
            </a:r>
            <a:r>
              <a:rPr lang="en-US" altLang="zh-CN" sz="1800" dirty="0" err="1" smtClean="0"/>
              <a:t>condition_to_lambda</a:t>
            </a:r>
            <a:r>
              <a:rPr lang="zh-CN" altLang="en-US" sz="1800" dirty="0" smtClean="0"/>
              <a:t>注册</a:t>
            </a:r>
            <a:r>
              <a:rPr lang="en-US" altLang="zh-CN" sz="1800" dirty="0" smtClean="0"/>
              <a:t>hook</a:t>
            </a:r>
            <a:endParaRPr lang="en-US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201</Words>
  <Application>Microsoft Office PowerPoint</Application>
  <PresentationFormat>全屏显示(4:3)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project</vt:lpstr>
      <vt:lpstr>Analysis</vt:lpstr>
      <vt:lpstr>Simulation Manager </vt:lpstr>
      <vt:lpstr>engine </vt:lpstr>
      <vt:lpstr>claripy </vt:lpstr>
      <vt:lpstr>driller</vt:lpstr>
      <vt:lpstr>Simos </vt:lpstr>
      <vt:lpstr>exploration_techniques</vt:lpstr>
      <vt:lpstr>state_plugins</vt:lpstr>
      <vt:lpstr>其余模块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22</cp:revision>
  <dcterms:created xsi:type="dcterms:W3CDTF">2018-07-26T03:49:52Z</dcterms:created>
  <dcterms:modified xsi:type="dcterms:W3CDTF">2018-07-29T02:36:52Z</dcterms:modified>
</cp:coreProperties>
</file>