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800" dirty="0" err="1" smtClean="0"/>
              <a:t>angr.Project</a:t>
            </a:r>
            <a:r>
              <a:rPr lang="en-US" altLang="zh-CN" sz="1800" dirty="0" smtClean="0"/>
              <a:t>                                                                       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cle/loader.py</a:t>
            </a:r>
            <a:r>
              <a:rPr lang="zh-CN" altLang="en-US" sz="1800" dirty="0" smtClean="0"/>
              <a:t>中）   									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			_</a:t>
            </a:r>
            <a:r>
              <a:rPr lang="en-US" altLang="zh-CN" sz="1800" dirty="0" err="1" smtClean="0"/>
              <a:t>load_object_isolated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识别文件获取文件名</a:t>
            </a:r>
          </a:p>
          <a:p>
            <a:r>
              <a:rPr lang="zh-CN" altLang="en-US" sz="1800" dirty="0" smtClean="0"/>
              <a:t>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search_load_path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判断后端</a:t>
            </a:r>
          </a:p>
          <a:p>
            <a:r>
              <a:rPr lang="zh-CN" altLang="en-US" sz="1800" dirty="0" smtClean="0"/>
              <a:t>					选择二进制文件类型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endParaRPr lang="en-US" altLang="zh-CN" sz="1800" dirty="0" smtClean="0"/>
          </a:p>
          <a:p>
            <a:r>
              <a:rPr lang="en-US" altLang="zh-CN" sz="1800" dirty="0" smtClean="0"/>
              <a:t>						</a:t>
            </a:r>
            <a:r>
              <a:rPr lang="zh-CN" altLang="en-US" sz="1800" dirty="0" smtClean="0"/>
              <a:t>判断类型（有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种类型加载在里面）</a:t>
            </a:r>
          </a:p>
          <a:p>
            <a:r>
              <a:rPr lang="zh-CN" altLang="en-US" sz="1800" dirty="0" smtClean="0"/>
              <a:t>						</a:t>
            </a:r>
            <a:r>
              <a:rPr lang="en-US" altLang="zh-CN" sz="1800" dirty="0" smtClean="0"/>
              <a:t>ALL_BACKENDS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is_compatible</a:t>
            </a:r>
            <a:r>
              <a:rPr lang="zh-CN" altLang="en-US" sz="1800" dirty="0" smtClean="0"/>
              <a:t>函数识别特征）</a:t>
            </a:r>
            <a:r>
              <a:rPr lang="en-US" altLang="zh-CN" sz="1800" dirty="0" smtClean="0"/>
              <a:t>(backend</a:t>
            </a:r>
            <a:r>
              <a:rPr lang="zh-CN" altLang="en-US" sz="1800" dirty="0" smtClean="0"/>
              <a:t>文件夹的初始化中，</a:t>
            </a:r>
            <a:r>
              <a:rPr lang="en-US" altLang="zh-CN" sz="1800" dirty="0" err="1" smtClean="0"/>
              <a:t>is_commpatible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种文件的类中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加载二进制文件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err="1" smtClean="0"/>
              <a:t>backend_cls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		加载文件到内存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._</a:t>
            </a:r>
            <a:r>
              <a:rPr lang="en-US" altLang="zh-CN" sz="1800" dirty="0" err="1" smtClean="0"/>
              <a:t>map_object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zh-CN" altLang="en-US" sz="1800" dirty="0" smtClean="0"/>
              <a:t>共享库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relocate_object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tls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en-US" altLang="zh-CN" sz="1800" dirty="0" err="1" smtClean="0"/>
              <a:t>tls_object.map_object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插件初始化（返回</a:t>
            </a:r>
            <a:r>
              <a:rPr lang="en-US" altLang="zh-CN" sz="1800" dirty="0" err="1" smtClean="0"/>
              <a:t>project.py</a:t>
            </a:r>
            <a:r>
              <a:rPr lang="zh-CN" altLang="en-US" sz="1800" dirty="0" smtClean="0"/>
              <a:t>中）</a:t>
            </a:r>
          </a:p>
          <a:p>
            <a:r>
              <a:rPr lang="zh-CN" altLang="en-US" sz="1800" dirty="0" smtClean="0"/>
              <a:t>		（初始化引擎</a:t>
            </a:r>
            <a:r>
              <a:rPr lang="en-US" altLang="zh-CN" sz="1800" dirty="0" err="1" smtClean="0"/>
              <a:t>EngineHub</a:t>
            </a:r>
            <a:r>
              <a:rPr lang="zh-CN" altLang="en-US" sz="1800" dirty="0" smtClean="0"/>
              <a:t>（），初始化</a:t>
            </a:r>
            <a:r>
              <a:rPr lang="en-US" altLang="zh-CN" sz="1800" dirty="0" smtClean="0"/>
              <a:t>factory </a:t>
            </a:r>
            <a:r>
              <a:rPr lang="zh-CN" altLang="en-US" sz="1800" dirty="0" smtClean="0"/>
              <a:t>在这里）</a:t>
            </a:r>
          </a:p>
          <a:p>
            <a:r>
              <a:rPr lang="zh-CN" altLang="en-US" sz="1800" dirty="0" smtClean="0"/>
              <a:t>	初始化分析</a:t>
            </a:r>
          </a:p>
          <a:p>
            <a:r>
              <a:rPr lang="zh-CN" altLang="en-US" sz="1800" dirty="0" smtClean="0"/>
              <a:t>	其他  （</a:t>
            </a:r>
            <a:r>
              <a:rPr lang="en-US" altLang="zh-CN" sz="1800" dirty="0" err="1" smtClean="0"/>
              <a:t>simos</a:t>
            </a:r>
            <a:r>
              <a:rPr lang="zh-CN" altLang="en-US" sz="1800" dirty="0" smtClean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smtClean="0"/>
              <a:t>四种分析方法：强制执行，符号执行，后向切片，集值分析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Simulation Manager</a:t>
            </a:r>
          </a:p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step_state</a:t>
            </a:r>
            <a:endParaRPr lang="en-US" altLang="zh-CN" dirty="0" smtClean="0"/>
          </a:p>
          <a:p>
            <a:r>
              <a:rPr lang="en-US" altLang="zh-CN" dirty="0" smtClean="0"/>
              <a:t>			successors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factory.successors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factory.py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				</a:t>
            </a:r>
            <a:r>
              <a:rPr lang="en-US" altLang="zh-CN" dirty="0" err="1" smtClean="0"/>
              <a:t>engines.successors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engine/</a:t>
            </a:r>
            <a:r>
              <a:rPr lang="en-US" altLang="zh-CN" dirty="0" err="1" smtClean="0"/>
              <a:t>hub.py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）（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vex/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en-US" altLang="zh-CN" sz="1200" dirty="0" smtClean="0"/>
              <a:t>				</a:t>
            </a:r>
            <a:r>
              <a:rPr lang="zh-CN" altLang="en-US" sz="1200" dirty="0" smtClean="0"/>
              <a:t>调用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   它使用最终状态，最后一个</a:t>
            </a:r>
            <a:r>
              <a:rPr lang="en-US" altLang="zh-CN" sz="1200" dirty="0" err="1" smtClean="0"/>
              <a:t>imark</a:t>
            </a:r>
            <a:r>
              <a:rPr lang="zh-CN" altLang="en-US" sz="1200" dirty="0" smtClean="0"/>
              <a:t>和一个</a:t>
            </a:r>
            <a:r>
              <a:rPr lang="en-US" altLang="zh-CN" sz="1200" dirty="0" err="1" smtClean="0"/>
              <a:t>SimIRStmts</a:t>
            </a:r>
            <a:r>
              <a:rPr lang="zh-CN" altLang="en-US" sz="1200" dirty="0" smtClean="0"/>
              <a:t>列表来注释请求）</a:t>
            </a:r>
          </a:p>
          <a:p>
            <a:r>
              <a:rPr lang="zh-CN" altLang="en-US" sz="1200" dirty="0" smtClean="0"/>
              <a:t>					 执行程序</a:t>
            </a:r>
          </a:p>
          <a:p>
            <a:r>
              <a:rPr lang="zh-CN" altLang="en-US" sz="1200" dirty="0" smtClean="0"/>
              <a:t>					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）（</a:t>
            </a:r>
            <a:r>
              <a:rPr lang="en-US" altLang="zh-CN" sz="1200" dirty="0" smtClean="0"/>
              <a:t>statement/</a:t>
            </a:r>
            <a:r>
              <a:rPr lang="en-US" altLang="zh-CN" sz="1200" dirty="0" err="1" smtClean="0"/>
              <a:t>init.py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base.py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调用</a:t>
            </a:r>
          </a:p>
          <a:p>
            <a:r>
              <a:rPr lang="zh-CN" altLang="en-US" sz="1200" dirty="0" smtClean="0"/>
              <a:t>								</a:t>
            </a:r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err="1" smtClean="0"/>
              <a:t>memory.py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注册操作（</a:t>
            </a:r>
            <a:r>
              <a:rPr lang="en-US" altLang="zh-CN" dirty="0" err="1" smtClean="0"/>
              <a:t>operations.py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注册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600" dirty="0" smtClean="0"/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r>
              <a:rPr lang="zh-CN" altLang="en-US" sz="1600" dirty="0" smtClean="0"/>
              <a:t>（在</a:t>
            </a:r>
            <a:r>
              <a:rPr lang="en-US" altLang="zh-CN" sz="1600" dirty="0" err="1" smtClean="0"/>
              <a:t>local_callback.py</a:t>
            </a:r>
            <a:r>
              <a:rPr lang="zh-CN" altLang="en-US" sz="1600" dirty="0" smtClean="0"/>
              <a:t>里面）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run_driller</a:t>
            </a:r>
            <a:endParaRPr lang="en-US" altLang="zh-CN" sz="1600" dirty="0" smtClean="0"/>
          </a:p>
          <a:p>
            <a:r>
              <a:rPr lang="en-US" altLang="zh-CN" sz="1600" dirty="0" smtClean="0"/>
              <a:t>			main</a:t>
            </a:r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（生成文件写入与输入错误导致的超时处理，在</a:t>
            </a:r>
            <a:r>
              <a:rPr lang="en-US" altLang="zh-CN" sz="1600" dirty="0" err="1" smtClean="0"/>
              <a:t>driller_main.py</a:t>
            </a:r>
            <a:r>
              <a:rPr lang="zh-CN" altLang="en-US" sz="1600" dirty="0" smtClean="0"/>
              <a:t>中）</a:t>
            </a:r>
          </a:p>
          <a:p>
            <a:r>
              <a:rPr lang="zh-CN" altLang="en-US" sz="1600" dirty="0" smtClean="0"/>
              <a:t>			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调用的插件：</a:t>
            </a:r>
          </a:p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Office PowerPoint</Application>
  <PresentationFormat>全屏显示(4:3)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25</cp:revision>
  <dcterms:created xsi:type="dcterms:W3CDTF">2018-07-26T03:49:52Z</dcterms:created>
  <dcterms:modified xsi:type="dcterms:W3CDTF">2018-07-29T05:28:50Z</dcterms:modified>
</cp:coreProperties>
</file>