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7:58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30056 4296 24575,'23'0'0,"0"-2"0,0 0 0,0-1 0,0-2 0,0 0 0,-1-1 0,0-2 0,29-13 0,-25 7 0,1-1 0,-2-1 0,0-2 0,-1-1 0,0 0 0,19-24 0,35-39 0,-3-4 0,-5-3 0,-4-3 0,-3-3 0,54-112 0,93-263 0,-183 399 0,-4 13 0,19-73 0,-19 42 0,68-329 0,-82 359 0,55-521 0,-63 560 0,-2 1 0,0 0 0,-1 0 0,-1 0 0,-1 0 0,-1 0 0,-10-27 0,4 22 0,-1 0 0,-1 2 0,-1-1 0,0 2 0,-20-21 0,-233-283 0,225 278 0,-2 2 0,-2 1 0,-2 3 0,-1 1 0,-3 3 0,-1 3 0,-1 1 0,-71-30 0,73 40 0,0 2 0,-2 2 0,-1 2 0,0 3 0,-1 3 0,-65-6 0,-559 8 0,384 13 0,-911-4 0,832 30 0,220-13 0,-442-4 0,406-15 0,-121 4 0,-260-5 0,318-10 0,-59-1 0,-317-16 0,576 23 0,0-3 0,0-1 0,-82-31 0,-50-11 0,-755-89 0,718 126 0,-61-8 0,-270-32 0,385 43 0,122 9 0,-269-17 0,220 19 0,-123 13 0,144 0 0,-103 31 0,5-1 0,-93 4 0,-276 12 0,399-45 0,-59 2 0,149-14 0,-617-2 0,591-4 0,-139-30 0,137 19 0,-122-8 0,-284 23 0,229 5 0,16 6 0,197-5 0,1 3 0,-1 1 0,-57 20 0,-91 44 0,-87 27 0,241-90 0,1-1 0,-1-2 0,-45 0 0,-120-6 0,103-2 0,-376 19 0,-34-3 0,331-16 0,-660 2 0,606 14 0,20 0 0,-868-12 0,523-4 0,-344 2 0,872-2 0,-55-9 0,-11-2 0,-121-16 0,141 15 0,-80-3 0,-290 15 0,221 4 0,-603-2 0,786 2 0,0 3 0,0 1 0,-53 14 0,39-8 0,-90 15 0,-38 7 0,-78 42 0,219-62 0,-1-3 0,-1-2 0,-59 5 0,79-9 0,1 0 0,0 1 0,1 1 0,-1 2 0,2 0 0,-28 16 0,14-8 0,22-11 0,-1 0 0,-1-1 0,1-1 0,0-1 0,-1 0 0,-19 1 0,-105-5 0,76 0 0,-895-2 0,681 3 0,235-1 0,0-2 0,0-2 0,1-2 0,0-2 0,-73-24 0,55 12 0,-1 2 0,0 4 0,-1 2 0,-85-6 0,27 10 0,-208-8 0,-3011 19 23,1912-2-1411,1387 0-5438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1:4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2 768 24575,'-1'-72'0,"3"-81"0,1 134 0,1 0 0,1 1 0,0 0 0,15-32 0,-5 14 0,43-96 0,10-28 0,-66 154 0,0-1 0,1 0 0,-1 1 0,2 0 0,-1 0 0,0 0 0,1 0 0,8-8 0,-9 11 0,0 0 0,1 1 0,-1-1 0,1 1 0,0 0 0,0 0 0,-1 1 0,1-1 0,1 1 0,-1 0 0,0 0 0,0 0 0,0 0 0,0 1 0,7 0 0,6-2 0,1 2 0,-1 0 0,1 2 0,-1-1 0,1 2 0,-1 1 0,0 0 0,0 1 0,27 11 0,145 80 0,-180-92 0,-1-1 0,0-1 0,1 0 0,11 2 0,-11-2 0,0-1 0,-1 2 0,17 5 0,-1 3 0,26 12 0,61 20 0,-36-26 105,-51-13-840,35 11 0,-41-8-6091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9:03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8889 24575,'-1'-28'0,"2"-1"0,1 1 0,0 0 0,2 0 0,2 1 0,0-1 0,13-30 0,-4 11 0,-2-1 0,-2 0 0,7-79 0,1-2 0,-6 44 0,4-129 0,-18-89 0,-1 116 0,1 147 0,0-1 0,2 0 0,1 1 0,2-1 0,13-54 0,-1 23 0,13-147 0,-20 132 0,-3-9 0,-5-97 0,2-39 0,10 134 0,-7 63 0,3-47 0,-6 45 0,2 0 0,18-70 0,0 7 0,-15 66 0,2 0 0,1 0 0,17-34 0,-17 43 0,-1 0 0,0 0 0,-2-1 0,-1-1 0,-1 1 0,3-37 0,-10-27 0,-1 69 0,2 0 0,0 0 0,1-1 0,1 1 0,1 1 0,1-1 0,12-39 0,-5 32 0,0 0 0,-2-1 0,-1 0 0,-1 0 0,-2-1 0,-1 0 0,0-42 0,-4 51 0,1 0 0,1 1 0,1 0 0,1-1 0,1 1 0,0 1 0,1-1 0,16-32 0,-8 15 0,-3-1 0,-1 0 0,-2 0 0,6-64 0,-12 88 0,4-64 0,5-24 0,-3 31 0,-2-2 0,-4-80 0,0 120 0,2 0 0,1 0 0,1 0 0,19-53 0,10-56 0,-19 30 0,33-191 0,-36 213 0,1-92 0,-11 131 0,0 28 0,1 1 0,0 0 0,2 0 0,1 1 0,10-25 0,-7 22 0,-1-1 0,-2-1 0,6-27 0,-2-16 0,-3 23 0,4-80 0,-12 115 0,0-5 0,0 1 0,1-1 0,0 1 0,1-1 0,1 1 0,1 0 0,7-20 0,9-11 0,39-98 0,-56 134 0,34-99 0,43-207 0,-73 258 0,-7 43 0,2-1 0,0 1 0,1 0 0,0 0 0,1 0 0,1 0 0,12-24 0,7-2 0,37-44 0,-34 49 0,33-55 0,-39 45 0,-1 0 0,25-92 0,-24 67 0,-3-4 0,-15 55 0,1 1 0,1 1 0,10-25 0,-8 24 0,0 0 0,-2-1 0,0 1 0,-1-1 0,3-40 0,-8-104 0,-2 70 0,3 32-1365,0 37-5461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9:0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1 534 24575,'2'-1'0,"1"1"0,-1-1 0,0 0 0,1 0 0,-1 0 0,0 0 0,1 0 0,-1 0 0,0-1 0,0 1 0,0-1 0,0 0 0,0 1 0,0-1 0,-1 0 0,1 0 0,2-3 0,25-41 0,-24 37 0,17-35 0,-18 34 0,1 0 0,0 0 0,1 0 0,12-17 0,-15 23 0,9-10 0,0 0 0,1 1 0,1 0 0,0 1 0,16-11 0,71-54 0,-2 1 0,-57 46 0,-34 22 0,1 1 0,0 1 0,1-1 0,0 1 0,0 1 0,0 0 0,0 0 0,1 1 0,0 0 0,15-2 0,-24 5 0,0 1 0,1 0 0,-1 0 0,1 0 0,-1 0 0,1 1 0,-1-1 0,1 1 0,-1 0 0,1-1 0,-1 1 0,0 0 0,0 0 0,1 0 0,-1 1 0,0-1 0,0 1 0,2 1 0,-1 1 0,0-1 0,0 0 0,-1 1 0,1 0 0,-1-1 0,0 1 0,0 0 0,-1 0 0,3 8 0,0 4 0,-1 0 0,-1 0 0,-1 1 0,0 22 0,-3 35 0,0-37 0,1-1 0,2 1 0,11 64 0,-6-68-455,-1 1 0,2 39 0,-7-49-6371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09.7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12646 11005 24575,'18'-1'0,"0"-2"0,1 0 0,-1-1 0,0-1 0,-1-1 0,1 0 0,-1-2 0,19-10 0,-25 11 0,0-1 0,-1 0 0,0-1 0,0 0 0,-1 0 0,0-1 0,-1 0 0,0-1 0,11-18 0,22-27 0,-22 31 0,-1 0 0,-1-1 0,-1-1 0,20-50 0,-13 18 0,20-81 0,-32 99 0,26-91 0,-19 76 0,-2 0 0,-2-1 0,-3 0 0,-3-1 0,-2 0 0,-2-65 0,-5-279 0,-1 373 0,-1 0 0,-1 0 0,-16-53 0,10 46 0,-7-62 0,13 65 0,-1 1 0,-1-1 0,-2 1 0,-1 0 0,-26-60 0,-13-27 0,35 89 0,7 14 0,-1 0 0,-1 1 0,-13-21 0,-50-82 0,34 54 0,30 49 0,0 0 0,0-1 0,2 0 0,-7-33 0,-8-22 0,-18-23 0,-15-42 0,46 114 0,2-1 0,0 1 0,1-1 0,-2-29 0,5 36 0,-1 0 0,-1 0 0,-1 1 0,0-1 0,-1 1 0,0-1 0,-1 1 0,-1 1 0,-1-1 0,0 1 0,0 1 0,-2-1 0,1 2 0,-2-1 0,0 1 0,0 1 0,-1 0 0,-1 0 0,-22-14 0,-15-8 0,-53-44 0,94 69 0,1 0 0,0-1 0,-9-12 0,-18-20 0,-139-92 0,108 87 0,56 40 0,1 1 0,-1 0 0,0 0 0,0 1 0,-1 0 0,1 1 0,-1 0 0,0 1 0,0 0 0,-13 0 0,-19 0 0,-57 5 0,31 0 0,-559-2 0,607 0 0,0 1 0,-37 9 0,35-6 0,0-1 0,-27 1 0,33-4 0,-30 0 0,-91 14 0,78-7 0,0-3 0,0-2 0,-66-6 0,18 1 0,-4215 2 0,4297-2 0,0-1 0,0-1 0,0-1 0,-26-9 0,22 5 0,-1 2 0,-39-4 0,-3 8 0,33 1 0,-46-6 0,-1-9 0,36 7 0,-1 1 0,-91-2 0,91 12 0,-64-2 0,109 0 0,0-1 0,0-1 0,0 1 0,0-1 0,1-1 0,-1 1 0,1-1 0,0 0 0,0 0 0,-9-9 0,-26-17 0,11 16 0,-1 1 0,-45-11 0,19 5 0,40 13 0,0-1 0,1 0 0,0-1 0,0-1 0,1-1 0,0 0 0,-16-15 0,-76-55 0,70 55 0,-55-51 0,40 31 0,-110-76 0,149 114 0,0 0 0,0 1 0,0 1 0,-28-8 0,28 10 0,0-1 0,1-1 0,-1 0 0,1 0 0,-18-12 0,-25-18 0,-66-32 0,-3-1 0,98 50 0,-33-28 0,10 7 0,12 11 0,0-1 0,2-2 0,1-1 0,-42-54 0,-132-161 0,48 62 0,6-3 0,-16-52 0,121 181 0,35 44 0,0-1 0,-21-33 0,0-21 0,-48-135 0,39 89 0,-73-230 0,84 241 0,16 55 0,-3 1 0,-1 1 0,-3 2 0,-1 0 0,-3 1 0,-1 2 0,-3 1 0,-41-43 0,13 18 0,-198-209 0,172 176 0,60 67 0,-2 1 0,-52-47 0,40 42 0,2-2 0,2-2 0,1-1 0,-34-55 0,29 41 0,19 27 0,2 5 0,1-2 0,1 0 0,1-1 0,-20-47 0,31 59 0,2 0 0,0 0 0,-1-26 0,3 28 0,-1-1 0,0 1 0,0 0 0,-1 0 0,-8-20 0,3 11 0,1 0 0,1 0 0,-4-27 0,-11-37 0,1 12 0,4-1 0,-11-115 0,11 66 0,10 85 0,-2 0 0,-1 1 0,-2 0 0,-29-65 0,22 48 0,16 46 0,0 0 0,-1 0 0,0 0 0,0 1 0,-1-1 0,0 1 0,-7-10 0,-10-11 0,-8-10 0,-1 0 0,-48-46 0,54 58 0,21 22 0,-2-1 0,1 1 0,-1 1 0,1-1 0,-11-7 0,2 5 0,0-1 0,1 0 0,0-1 0,0-1 0,1 0 0,0 0 0,1-1 0,0-1 0,-12-18 0,13 15 0,-1 1 0,-1 0 0,0 0 0,-1 1 0,0 1 0,-15-12 0,14 10 0,1 0 0,0 0 0,1-1 0,0-1 0,1 0 0,-12-25 0,-18-29 0,30 54 0,1-1 0,1-1 0,0 1 0,1-1 0,1-1 0,-5-26 0,-12-116 0,23 160 0,-13-91 0,6 49 0,-2-65 0,10 53-1365,-1 31-5461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12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537 1747 24575,'-1'-3'0,"0"-1"0,1 1 0,-1-1 0,-1 1 0,1 0 0,0-1 0,-1 1 0,0 0 0,1 0 0,-4-3 0,-6-15 0,-78-220 0,34 87 0,41 122 0,2 0 0,1 0 0,-6-38 0,7 24 0,4 21 0,1 0 0,-3-48 0,10-49 0,-4-68 0,-14 80 0,7 63 0,1 5 0,-2 0 0,-2 0 0,-33-76 0,41 112 0,1 0 0,-1 1 0,-1-1 0,1 1 0,-1 0 0,0 1 0,0-1 0,0 1 0,-11-7 0,8 6 0,1-1 0,0 1 0,0-1 0,-11-13 0,13 12-79,-5-5-105,0-1 1,1 0-1,0-1 0,1 0 0,1 0 1,-9-25-1,12 20-6642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28737 31 24575,'0'-2'0,"0"1"0,1 0 0,-1 0 0,1 0 0,-1 0 0,1 0 0,0 0 0,0 0 0,-1 0 0,1 0 0,0 0 0,0 0 0,0 1 0,0-1 0,0 0 0,0 1 0,0-1 0,0 0 0,0 1 0,0-1 0,0 1 0,0 0 0,0-1 0,1 1 0,-1 0 0,2 0 0,40-6 0,-38 5 0,33-1 0,-1 1 0,1 1 0,-1 3 0,1 1 0,47 11 0,-35-2 0,-2 2 0,1 2 0,64 33 0,288 170 0,-341-185 0,-30-19 0,0 2 0,32 26 0,-30-20 0,36 21 0,-45-32 0,-1 1 0,-1 1 0,0 1 0,-1 1 0,19 21 0,-32-29 0,-1 0 0,1 1 0,-2-1 0,0 2 0,0-1 0,-1 0 0,6 21 0,12 83 0,-7-27 0,4-5 0,4 11 0,18 152 0,-36 107 0,-7-201 0,-1-90 0,-4-1 0,-2 0 0,-23 80 0,28-126 0,0-1 0,0 1 0,-1-1 0,-1 0 0,-1 0 0,0-1 0,0 0 0,-1 0 0,0 0 0,-1-1 0,-1-1 0,0 1 0,0-2 0,-1 1 0,0-1 0,0-1 0,-20 11 0,-88 43 0,-3-6 0,-158 51 0,206-79 0,-135 72 0,-18 9 0,170-90 0,0-2 0,-1-2 0,-1-3 0,-111 8 0,-244-16 0,234-7 0,-22 4 0,-183-4 0,304-5 0,0-4 0,-139-40 0,-29-5 0,82 36 0,-1 7 0,-182 9 0,321 3 0,1-1 0,0-1 0,0-2 0,0-1 0,-49-19 0,-39-9 0,37 21 0,-1 3 0,-1 4 0,-100 5 0,-65-6 0,-234-4 0,149 8 0,-66-43 0,168 14 0,-272-1 0,426 36 0,23 0 0,-72-6 0,99 0 0,2-1 0,-37-13 0,39 11 0,0 0 0,0 2 0,-42-5 0,-250 9 0,147 3 0,33-4 0,-145 5 0,249 1 0,0 1 0,-51 15 0,-17 5 0,23-8 0,0 3 0,-112 46 0,9 11 0,150-66 0,0-1 0,0-1 0,-55 11 0,-32 9 0,76-19 0,0-1 0,-72 8 0,-19 3 0,73-9 0,-1-3 0,-71 1 0,-119-10 0,102-1 0,-3348 1 0,1753 2 0,1500-15 0,39 0 0,-421 12 0,325 4 0,245-4 0,-56-11 0,-36-1 0,131 14 0,-49-1 0,-91-14 0,128 10 0,-1 0 0,1-2 0,-43-17 0,45 16 0,-1 1 0,0 1 0,0 1 0,0 1 0,-28-1 0,19 1 0,0 0 0,-42-12 0,11 0 0,0 2 0,-1 3 0,-92-3 0,-203 14 0,160 3 0,102-5 0,-111 4 0,120 12 0,61-9 0,-52 4 0,-585-7 0,319-4 0,240 0 0,-121 4 0,139 11 0,56-7 0,-35 2 0,-145-9 0,-45 3 0,224 3 0,1 1 0,-38 11 0,41-8 0,0-2 0,-59 6 0,62-9 0,0 0 0,-1 1 0,1 2 0,-38 15 0,37-12 0,0-1 0,0-1 0,-51 6 0,-209-11 0,146-5 0,66 1 0,21-1 0,-1 3 0,-82 12 0,99-6 0,8-3 0,0 2 0,0 1 0,-40 16 0,7 8 0,45-21 0,-1 0 0,0-2 0,-33 10 0,-283 46 0,275-56 0,-11 2 0,-75-1 0,-4116-8 90,1981-3-1545,2243 2-5371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4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1893 115 24575,'-482'0'0,"459"-2"0,0 0 0,-38-9 0,34 5 0,-36-2 0,-53-6 0,69 7 0,-50-2 0,47 9 0,-22-1 0,-100-14 0,63-2 0,-205-6 0,307 23 0,0 0 0,0 1 0,0-1 0,0 1 0,1 1 0,-1-1 0,-6 3 0,10-3 0,1 1 0,0-1 0,0 0 0,0 1 0,0-1 0,0 1 0,0 0 0,0 0 0,0 0 0,0 0 0,1 0 0,-1 0 0,1 0 0,0 0 0,-1 0 0,1 1 0,0-1 0,0 1 0,1-1 0,-1 1 0,0 4 0,-1 8 0,0-1 0,2 1 0,0 0 0,0-1 0,2 1 0,0 0 0,0-1 0,6 17 0,45 115 0,-32-94 0,26 78 0,-5 1 0,31 175 0,-55-196 0,-4 1 0,-5-1 0,-8 153 0,-8 132 0,8-198 0,-32 251 0,-63-23 0,45-231 0,-26 321 0,73-501 0,-14 181 0,-22 157 0,24-291 0,9-42 0,0 1 0,-3 40 0,6-44 0,0-1 0,-2 1 0,1-1 0,-10 22 0,-7 30 0,11 3 0,3-1 0,3 1 0,6 77 0,0-28 0,-2 1163 0,-1-689 0,-2-565 0,-1 0 0,-7 33 0,4-31 0,-2 48 0,6 501 0,5-281 0,-3-240-1365,0-35-5461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3:07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14565 1 24575,'7'8'0,"0"0"0,-1 1 0,0 0 0,0 0 0,5 13 0,14 22 0,-5-19 0,1 0 0,37 33 0,-30-32 0,32 40 0,48 75 0,-92-120 0,-1-1 0,-1 2 0,-1 0 0,20 46 0,26 101 0,-27-72 0,-14-38 0,11 67 0,-19-79 0,8 28 0,-9-43 0,-1 0 0,3 40 0,2 178 0,5 353 0,-19-461 0,0-99 0,-1 0 0,-2-1 0,-2 0 0,-2 0 0,-2 0 0,-1-1 0,-2 0 0,-25 50 0,23-51 0,1-1 0,-18 83 0,-2 12 0,-45 149 0,53-180 0,-2 30 0,-18 208 0,40-306 0,-1-1 0,-2 0 0,-23 59 0,-7 27 0,-29 107 0,48-152 0,7-31 0,-12 81 0,18-48 0,-11 72 0,-9-18 0,-51 153 0,64-239 0,11-31 0,-1 0 0,-1-1 0,0 0 0,-13 22 0,-11 8 0,-44 50 0,15-21 0,34-37 0,3 2 0,1 0 0,2 1 0,-16 45 0,-7 16 0,-157 389 0,174-422 0,-3-1 0,-61 104 0,47-104 0,-3-2 0,-64 72 0,82-101 0,1 2 0,1 0 0,2 1 0,-21 50 0,-45 73 0,-114 142 0,170-259 0,-56 60 0,27-35 0,37-41 0,-1-2 0,-1 0 0,-52 37 0,-99 46 0,142-87 0,-42 33 0,52-34 0,-1-2 0,0-1 0,-46 22 0,56-32 0,1 0 0,-2-2 0,1 1 0,0-2 0,-1 0 0,0-1 0,-21 1 0,4-1 0,-1 2 0,1 2 0,0 1 0,-38 13 0,-15 5 0,-27 4 0,-72 17 0,146-39 0,-1-2 0,-70 2 0,79-9 0,0 2 0,-1 1 0,1 1 0,0 2 0,-33 10 0,23-6 0,0-1 0,0-2 0,0-3 0,0 0 0,-53-5 0,-81 5 0,89 10 0,57-7 0,-49 3 0,-487-8 0,272-3 0,24 2 0,255 1 0,1 1 0,-1 0 0,0 1 0,1 1 0,-20 8 0,-34 7 0,2-10 0,-1-2 0,0-4 0,-77-6 0,30 0 0,-1503 3 0,1541 4 0,1 4 0,-91 20 0,53-7 0,-62 1 0,-42 8 0,34-4 0,119-19 0,0 2 0,-96 27 0,113-21 0,-220 63 0,-400 52 0,455-83 0,48-9 0,113-25 0,-82 32 0,80-25 0,-66 16 0,75-23 0,1 1 0,-75 37 0,66-27 0,-64 20 0,-9-7 0,-80 25 0,6 6 0,89-33 0,-12 6 0,82-27 0,-47 10 0,63-19 0,0 2 0,0 0 0,0 1 0,1 1 0,1 2 0,-1 0 0,-20 14 0,-97 86 0,129-104 0,-2-1 0,1 0 0,-1 0 0,0-1 0,-14 3 0,12-3 0,1 0 0,0 0 0,0 1 0,-14 9 0,-50 40 0,56-38 0,-1 0 0,-1-2 0,-1 0 0,-50 21 0,45-23 0,1 1 0,1 1 0,0 2 0,0 1 0,-35 30 0,31-22 0,-2-2 0,-59 33 0,67-43 0,0 2 0,1 1 0,-31 26 0,37-27 0,5-7 0,-1 0 0,1-1 0,-1 0 0,-32 11 0,30-13 0,-1 2 0,1 0 0,-21 13 0,14-5 0,-1 0 0,0-2 0,-1-1 0,0-1 0,-1-2 0,-1 0 0,-32 6 0,-59 18 0,50-13 0,36-10 0,-32 15 0,43-16 0,0-1 0,-1-1 0,0-1 0,-28 4 0,23-6 0,1 1 0,0 1 0,-36 14 0,10-5 0,38-12 0,0 1 0,0 0 0,-22 11 0,5 2 0,3-4 0,1 2 0,0 1 0,1 2 0,1 0 0,1 1 0,-23 25 0,22-15 0,3-6 0,-33 48 0,49-62 0,1 1 0,1-1 0,0 1 0,0 0 0,1 1 0,0-1 0,1 1 0,-3 17 0,-1 65 0,-5 23 0,3-40 0,4 0 0,6 117 0,2-62 0,-2-3 0,-3 146 0,-27 6 0,23-231 0,-15 52 0,11-60 0,2 1 0,-4 59 0,14 176-1365,-2-254-5461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3:1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12047 0 24575,'-1'6'0,"0"0"0,-1-1 0,1 1 0,-1-1 0,0 1 0,0-1 0,-1 0 0,-4 7 0,-6 15 0,-12 46 0,3 1 0,-11 79 0,-4 10 0,25-120 0,-2 0 0,-29 62 0,34-84 0,1 0 0,-6 26 0,9-26 0,-1-1 0,-16 35 0,11-34 0,1 0 0,1 1 0,1-1 0,-9 45 0,11-44 0,-1-1 0,-1-1 0,-1 1 0,-1-1 0,-14 21 0,-31 45 0,31-53 0,3 1 0,-20 42 0,17-28 0,-3-1 0,-39 53 0,61-92 0,-83 128 0,69-105 0,12-20 0,1 0 0,-1-1 0,-1 0 0,0 0 0,0 0 0,-1-1 0,0-1 0,-1 1 0,-17 11 0,-3-3 0,-1-2 0,-1-1 0,-49 15 0,-103 18 0,160-42 0,8-2 0,-30 8 0,0-2 0,-88 6 0,92-13 0,-45 10 0,-27 1 0,-30 2 0,86-8 0,-63 1 0,30-10 0,-100 3 0,104 13 0,56-9 0,-49 4 0,-95-10 0,-67 2 0,166 12 0,54-8 0,-40 4 0,-386-6 0,231-5 0,-591 2 0,785-2 0,-1 0 0,-35-9 0,33 6 0,-50-4 0,-578 7 0,315 5 0,-5780-3 0,6114 0 0,1 0 0,-1 0 0,0-1 0,0 1 0,1-1 0,-1 0 0,1 0 0,-1-1 0,-7-3 0,9 4 0,1-1 0,-1 0 0,1 0 0,0 0 0,0 0 0,0-1 0,0 1 0,0 0 0,1-1 0,-1 0 0,1 1 0,0-1 0,-1 0 0,1 0 0,0 1 0,1-1 0,-2-3 0,-6-36-69,-5-22 245,11 59-323,1 0-1,-1 0 1,0 1 0,-1-1 0,1 0 0,-1 1-1,0-1 1,0 1 0,-5-6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49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24575,'0'3560'0,"2"-3517"0,13 69 0,-4-38 0,-5-40 0,2 0 0,1 0 0,2 0 0,20 43 0,-25-59 0,-1-1 0,-1 1 0,-1 0 0,2 23 0,4 22 0,24 58 0,-5-25 0,-12-20 0,17 58 0,-29-115 0,0 0 0,-1 1 0,0 26 0,-1-23 0,6 41 0,-4-51 0,1-1 0,0 0 0,0 0 0,1 0 0,0-1 0,1 1 0,1-1 0,0-1 0,0 0 0,1 0 0,17 15 0,-9-14 0,1-1 0,0 0 0,1-1 0,0-1 0,1-1 0,0 0 0,26 4 0,4 3 0,141 35 0,-166-42 0,-1 1 0,0 1 0,31 17 0,36 13 0,-54-24 0,36 19 0,38 16 0,-79-37 0,48 26 0,-59-27 0,0-1 0,1-1 0,0-1 0,0-1 0,41 9 0,68 8 0,-79-13 0,1-3 0,100 6 0,389-17 0,-536 2 0,1 0 0,-1-1 0,0 1 0,0-1 0,1-1 0,-1 1 0,0-1 0,0 0 0,0-1 0,-1 1 0,1-1 0,9-6 0,-7 2 0,1 0 0,-1-1 0,-1 0 0,0 0 0,0-1 0,9-15 0,-5 6 0,0 2 0,1-1 0,1 2 0,26-26 0,-22 25-1365,-2 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8:19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904 5557 24575,'-36'-2'0,"0"-1"0,-51-12 0,50 8 0,18 2 0,0-1 0,1 0 0,-1-2 0,-18-9 0,-34-15 0,53 26 0,1-1 0,0 0 0,0-2 0,1 0 0,-18-13 0,12 8 0,-2 0 0,-33-14 0,30 15 0,-9-2 0,28 12 0,0 0 0,1 0 0,-1-1 0,1 0 0,-1 0 0,1-1 0,0 0 0,-10-10 0,-2-5 0,1-1 0,1-1 0,-15-25 0,25 35 0,0-1 0,1-1 0,0 1 0,1-1 0,0 0 0,2 0 0,-4-22 0,-10-108 0,3-154 0,16-301 0,-1 562 0,2 1 0,1 0 0,2 0 0,16-51 0,57-135 0,-4 13 0,-48 109 0,-15 49 0,3 1 0,2 0 0,28-56 0,102-207 0,-145 309 0,22-42 0,2 1 0,40-53 0,4-7 0,167-334 0,-207 366 0,27-95 0,-32 73 0,-16 55 0,24-65 0,14-35 0,-12 31 0,-23 82 0,1 0 0,1 1 0,19-25 0,-3 3 0,114-217 0,-82 135 0,144-220 0,-177 312 21,2 1 0,53-50-1,-10 12-1447,-52 51-5399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2:51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59 24575,'32'-2'0,"0"-1"0,-1-2 0,51-14 0,-50 11 0,1 1 0,1 1 0,38-2 0,-50 8 0,146 3 0,-165-3 0,-1 0 0,1 0 0,0 1 0,-1-1 0,1 1 0,-1-1 0,0 1 0,1 0 0,-1 0 0,1 0 0,-1 1 0,0-1 0,0 0 0,0 1 0,0 0 0,0-1 0,0 1 0,0 0 0,-1 0 0,1 0 0,0 0 0,-1 0 0,0 0 0,1 0 0,-1 1 0,0-1 0,0 1 0,0-1 0,-1 0 0,1 1 0,-1-1 0,1 1 0,-1 0 0,0 3 0,0 9 0,-1-1 0,-1 1 0,0-1 0,-1 1 0,-5 14 0,0 5 0,-3 47 22,8-53-484,-1 0-1,-14 52 1,8-54-6364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3:29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1 447 24575,'0'-54'0,"3"-1"0,10-57 0,-3 6 0,-6 48 0,-4 55 0,0 0 0,0 0 0,1 0 0,-1 0 0,1 1 0,0-1 0,-1 0 0,2 0 0,-1 1 0,0-1 0,0 1 0,1-1 0,-1 1 0,1-1 0,0 1 0,0 0 0,0 0 0,0 0 0,0 0 0,4-3 0,-3 4 0,-1 0 0,1 0 0,-1 1 0,1-1 0,-1 1 0,1-1 0,0 1 0,-1 0 0,1 0 0,-1 0 0,1 0 0,0 0 0,-1 1 0,1-1 0,-1 1 0,1 0 0,-1-1 0,1 1 0,-1 0 0,1 1 0,-1-1 0,3 2 0,7 6 0,-1 1 0,0 0 0,-1 0 0,0 1 0,0 0 0,-1 1 0,-1 0 0,0 0 0,8 17 0,-4-7 0,29 36 0,-32-49 17,0-1-1,1-1 0,-1 0 1,1 0-1,1-1 1,-1 0-1,18 7 0,-13-6-390,0 0 0,-1 1 0,13 10 0,-8-2-6452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3:58.4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20011 6460 24575,'68'-3'0,"115"-20"0,-167 20 0,0-1 0,-1 0 0,0-1 0,0-1 0,0 0 0,-1-1 0,20-12 0,2-7 0,45-39 0,-79 63 0,13-9 0,-1 1 0,1 1 0,1 0 0,19-8 0,-18 9 0,0 0 0,0-1 0,23-18 0,-6-4 0,-1-1 0,-1-2 0,-2-1 0,-2-2 0,-1 0 0,25-48 0,78-151 0,-116 206 0,-2-1 0,-2 0 0,0-1 0,-2 0 0,-2-1 0,4-38 0,-10-206 0,-3 117 0,3 147 0,-1 0 0,0 1 0,-1-1 0,0 0 0,-1 1 0,0-1 0,-1 1 0,-1 0 0,0 0 0,0 1 0,-1-1 0,-1 1 0,1 0 0,-11-11 0,-118-175 0,-43-56 0,98 139 0,1 0 0,30 50 0,-45-78 0,68 86 0,21 45 0,0 0 0,0 0 0,-1 0 0,-13-19 0,2 10 0,5 4 0,-1 0 0,-1 1 0,0 0 0,-1 1 0,-1 0 0,-23-14 0,-40-26 0,50 33 0,-46-26 0,39 28 0,4 4 0,1-2 0,-35-25 0,28 15 0,-45-23 0,46 29 0,-24-18 0,46 27 0,-2 1 0,1 1 0,-1 0 0,-1 2 0,-25-10 0,22 11 0,0-1 0,1-1 0,1-1 0,-25-15 0,-114-61 0,99 61 0,-1 2 0,-1 3 0,-88-18 0,75 24 0,0 3 0,-95-2 0,-154 13 0,135 3 0,161-1 0,0 1 0,1 1 0,0 1 0,-30 10 0,-38 8 0,-28 3 0,-58 9 0,48-20 0,-153-1 0,18-12 0,-195-6 0,249-23 0,9 1 0,28 12 0,-108-3 0,236 17 0,-1-2 0,-71-13 0,53 7 0,0 2 0,-129 7 0,76 1 0,-545-2 0,649-1 0,0-1 0,0 0 0,0-1 0,0-1 0,1-1 0,-1 0 0,1 0 0,-26-15 0,25 12 0,-1 2 0,1 0 0,-1 2 0,0-1 0,-34-2 0,-89 2 0,8 2 0,-361-19 0,258 8 0,23 0 0,-553 13 0,361 3 0,287 4 0,-181 31 0,25 0 0,88-19 0,-511 25 0,-1321-45 0,1170 3 0,635 14 0,94-3 0,-786 88 0,770-73 0,62-10 0,-148 12 0,-221-4 0,-294 6 0,490-17 0,-9 0 0,209-14 0,-55-2 0,93 0 0,0 1 0,1-1 0,-1-1 0,1 1 0,0-1 0,0 0 0,0 0 0,0-1 0,0 0 0,1 0 0,-1 0 0,1-1 0,0 0 0,1 0 0,-6-7 0,1 1 0,1 0 0,0 0 0,1-1 0,1 0 0,0 0 0,-9-26 0,11 20 0,0-1 0,2 0 0,-1-30 0,4 36 0,-2-1 0,1 1 0,-2-1 0,0 1 0,-1-1 0,0 1 0,-1 0 0,0 0 0,-8-14 0,-40-71 0,-24-38 0,64 117 0,-1 1 0,-1 1 0,-1 1 0,0 0 0,-20-16 0,-163-109 0,176 129 0,1 2 0,-1 0 0,-43-12 0,45 16 0,0 0 0,0-2 0,0 0 0,1-2 0,-25-15 0,32 15 0,2-1 0,-1 0 0,1-1 0,1 0 0,0-1 0,1 0 0,-14-27 0,-22-33 0,-1 17 0,-104-98 0,-13-15 0,139 143 0,-2 1 0,-29-23 0,9 8 0,-40-47 0,54 53 0,-60-50 0,70 67 0,-5-3 0,-32-21 0,49 36 0,1 0 0,-1 1 0,-1 0 0,1 0 0,0 1 0,-1 0 0,0 1 0,-12-2 0,11 3 0,0-1 0,0-1 0,1 1 0,-1-2 0,1 1 0,0-1 0,0-1 0,0 0 0,0-1 0,-13-9 0,-30-16 0,31 18 0,0 0 0,0-1 0,1-1 0,-19-19 0,19 13 0,-1 1 0,-1 1 0,-1 1 0,-1 1 0,-27-14 0,37 21 0,-1 0 0,2 0 0,-17-16 0,-22-16 0,17 17 0,21 14 0,-1 0 0,0 1 0,-31-13 0,-2 4 0,13 6 0,-48-25 0,42 12 0,30 18 0,-1 0 0,1 1 0,-1 0 0,-22-7 0,-24-2 0,36 11 0,-1-2 0,-31-13 0,48 17 0,0-1 0,0 0 0,0 0 0,1 0 0,-1-1 0,1 0 0,0 0 0,1-1 0,-1 0 0,1 0 0,-7-11 0,-44-85 0,36 59 0,-15-23 0,25 49 0,-1 2 0,0-1 0,-2 2 0,1 0 0,-2 0 0,0 1 0,0 0 0,-1 2 0,-1 0 0,0 0 0,-24-11 0,-36-12-1365,58 29-5461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4:01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196 481 24575,'-3'0'0,"-1"-1"0,1 1 0,-1-1 0,1 0 0,-1 0 0,1 0 0,0 0 0,0-1 0,-1 1 0,1-1 0,0 0 0,0 0 0,1 0 0,-1 0 0,0-1 0,1 1 0,-1-1 0,1 1 0,0-1 0,0 0 0,0 0 0,-2-4 0,-4-8 0,0-1 0,1 1 0,-6-24 0,3 11 0,-13-30 0,12 37 0,2-1 0,0-1 0,2 0 0,0 0 0,2-1 0,0 1 0,-1-26 0,6 46 0,0 1 0,0 0 0,0 0 0,0 0 0,0 0 0,1 0 0,-1 0 0,1-1 0,-1 1 0,1 0 0,0 0 0,0 0 0,0 0 0,0 1 0,0-1 0,0 0 0,0 0 0,1 1 0,-1-1 0,0 0 0,1 1 0,0 0 0,-1-1 0,1 1 0,0 0 0,0 0 0,0 0 0,-1 0 0,1 0 0,0 0 0,0 0 0,1 1 0,-1-1 0,0 1 0,0-1 0,4 1 0,7 0 0,-1 0 0,1 2 0,0-1 0,-1 1 0,15 5 0,0-1 0,6-2 0,59 1 0,-16-2 0,8 11 0,-26-2 0,-52-11-195,0 0 0,0 1 0,0 0 0,-1 0 0,1 0 0,8 5 0,5 5-6631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8:33.5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5111 24575,'1'-9'0,"0"0"0,1 1 0,0-1 0,1 1 0,3-10 0,2-5 0,-1 6 0,0-1 0,1 2 0,1-1 0,1 1 0,12-15 0,-3 3 0,-8 13 0,2 0 0,0 0 0,0 1 0,1 1 0,1 1 0,0 0 0,30-18 0,-37 24 0,0 0 0,-1 0 0,0-1 0,0 0 0,-1 0 0,10-14 0,-5 6 0,-1 5 0,0 0 0,1 0 0,0 1 0,1 1 0,22-12 0,14-13 0,-29 21 0,31-18 0,-35 23 0,0-2 0,-1 0 0,0 0 0,15-14 0,-5 0 0,-1 0 0,30-42 0,-11 9 0,-17 23 0,-2 0 0,36-69 0,-47 78 0,-1-3 0,2 1 0,0 1 0,2 0 0,1 1 0,20-25 0,38-25 0,-45 48 0,40-50 0,-59 65 0,1-1 0,0 1 0,22-16 0,-23 20 0,0 0 0,-1-1 0,0-1 0,0 1 0,-1-1 0,0-1 0,9-13 0,-9 10 0,0 0 0,1 1 0,0 0 0,1 0 0,1 1 0,0 1 0,0 0 0,1 0 0,0 1 0,1 1 0,14-8 0,12-10 0,50-43 0,-85 66 0,10-7 0,1 1 0,1 0 0,-1 1 0,29-9 0,1-2 0,161-86 0,-29 27 0,-120 47 0,-1-3 0,92-72 0,-121 82 0,-19 16 0,0 0 0,1 0 0,0 1 0,1 1 0,10-6 0,5-3 0,0-2 0,0 0 0,33-33 0,12-7 0,10-9 0,-52 41 0,1 2 0,60-37 0,44-26 0,2-2 0,-119 80 0,0 0 0,0 1 0,1 1 0,0 0 0,0 1 0,35-4 0,-18 3 0,0-1 0,0-2 0,-1-1 0,50-23 0,-80 32 0,24-8 0,1 1 0,35-6 0,-46 12 0,0-2 0,0 1 0,-1-2 0,0 0 0,0-1 0,0-1 0,0 0 0,-1-1 0,21-15 0,-13 6 0,36-20 0,14-10 0,37-30 0,-62 46 0,83-72 0,-93 68 0,-1 0 0,57-65 0,113-157 0,-190 230 0,0 0 0,-2-1 0,-2 0 0,14-40 0,-15 36 0,1 1 0,2 0 0,30-47 0,-38 67 0,-1 0 0,0 0 0,-1 0 0,0-1 0,0 1 0,-1-1 0,-1-1 0,0 1 0,-1 0 0,1-14 0,0-16 0,-6-71 0,-1 28 0,6-19 0,-4-102 0,0 195 0,0 0 0,-1 0 0,0 0 0,-1 0 0,0 0 0,-1 0 0,0 1 0,-1 0 0,0 0 0,0 1 0,-10-11 0,-9-9 0,-1 1 0,-30-23 0,-40-28 0,87 72 0,-1 0 0,0 1 0,0 0 0,-1 1 0,0 1 0,-19-7 0,3 4 0,-47-8 0,8 10 0,-120 5 0,76 2 0,-39-4 0,-159 5 0,299-2 9,1 0 1,0 1-1,0 0 0,-1 1 0,2-1 1,-1 2-1,0-1 0,1 1 0,-1 0 0,1 1 1,0-1-1,-6 7 0,9-8-80,0 1 1,0-1-1,0 1 0,1-1 0,0 1 1,0 0-1,0 1 0,0-1 1,1 0-1,-1 1 0,1 0 0,0-1 1,1 1-1,-1 0 0,1 0 1,0 0-1,0 0 0,1 0 0,-1 0 1,1 9-1,4 7-6755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8:36.8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 24575,'-2'0'0,"0"0"0,-1 1 0,1 0 0,0-1 0,0 1 0,0 0 0,0 0 0,0 0 0,0 0 0,1 1 0,-1-1 0,0 0 0,1 1 0,-1 0 0,1-1 0,-1 1 0,1 0 0,-1-1 0,1 1 0,-1 3 0,-22 45 0,20-40 0,-9 18 0,-10 27 0,-35 58 0,54-107 0,0 1 0,1 0 0,0 0 0,0 0 0,0 0 0,1 0 0,0 0 0,-1 14 0,3-19 0,0 0 0,0 1 0,0-1 0,0 1 0,0-1 0,1 1 0,-1-1 0,1 0 0,0 1 0,0-1 0,0 0 0,0 0 0,0 1 0,0-1 0,1 0 0,-1 0 0,0 0 0,1 0 0,0-1 0,0 1 0,-1 0 0,1-1 0,0 1 0,0-1 0,0 0 0,0 1 0,1-1 0,-1 0 0,0 0 0,4 0 0,12 4 0,0-2 0,0 0 0,1-2 0,-1 1 0,1-2 0,0-1 0,22-3 0,20 0 0,136 3-1365,-173 1-5461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8:58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29563 5138 24575,'125'-72'0,"-84"50"0,-1-1 0,54-41 0,-49 26 0,-17 14 0,1 0 0,0 3 0,57-32 0,-65 40 0,0-1 0,0-1 0,-1 0 0,-1-2 0,24-26 0,5-3 0,-40 38 0,0-1 0,-1 0 0,0 0 0,0-1 0,-1 0 0,0 0 0,-1 0 0,6-15 0,2-12 0,9-42 0,-14 49 0,26-92 0,24-97 0,-49 174 0,-2 0 0,3-91 0,-15-1946 0,6 1655 0,-4 370 0,-1 1 0,-4 0 0,-1 0 0,-3 1 0,-3 0 0,-31-78 0,34 105 0,-2-1 0,-32-47 0,33 58 0,-2 2 0,0 0 0,-34-28 0,-17-16 0,43 37 0,0 1 0,-2 1 0,-1 1 0,0 1 0,-49-25 0,-282-177 0,305 185 0,28 18 0,-1 2 0,-1 0 0,0 1 0,-53-21 0,36 24 0,1 1 0,-2 2 0,-81-6 0,-132 13 0,144 3 0,95 0 0,1 0 0,-1 1 0,0 1 0,1 1 0,0 1 0,0 0 0,0 1 0,-20 10 0,-12 11 0,-60 41 0,-15 9 0,-37 15 0,136-81 0,-1-1 0,0-1 0,-33 6 0,-3 1 0,12-4 0,-1-2 0,0-3 0,-65 1 0,5 0 0,-465 4 0,354-14 0,-5412 2 0,5590 2 0,-1 2 0,-70 17 0,64-10 0,-73 5 0,-386-12 0,269-6 0,-2672 2 0,2901 1 0,-1 0 0,1 1 0,0 1 0,0 0 0,0 0 0,1 2 0,-14 5 0,12-4 0,-2 0 0,1-1 0,-1-1 0,-17 3 0,-28-4 0,0-2 0,0-2 0,-79-13 0,-46-2 0,-312 14 0,256 4 0,222-4 0,1 0 0,0-1 0,-1-1 0,2 0 0,-1-2 0,1 0 0,-19-9 0,16 6 0,0 1 0,-1 1 0,-1 1 0,-29-5 0,-43 5 0,-120 7 0,74 2 0,24-5 0,-121 4 0,217 2 0,0 0 0,0 1 0,0 0 0,-20 10 0,-2 0 0,16-5 0,-37 20 0,46-21 0,-1 0 0,0-2 0,0 0 0,0 0 0,-30 5 0,-21-2 0,-60 9 0,-161 44 0,29-3 0,1 0 0,191-40 0,-1-4 0,-1-2 0,-1-3 0,1-4 0,-75-1 0,99-6 0,14 1 0,-40-5 0,63 3 0,-1-1 0,1 0 0,-1-1 0,1 0 0,0 0 0,1-1 0,-19-10 0,-120-68 0,124 71 0,0 2 0,0 0 0,-1 2 0,-39-7 0,-4 3 0,9 1 0,-103-3 0,-7 15 0,-154-4 0,280-3 0,-78-20 0,-7-1 0,59 15 0,28 4 0,-75-3 0,-1336 11 0,1140-16 0,29 1 0,21 0 0,-11 0 0,-2782 13 0,1435 3 0,-1880-2-1365,3465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29:37.1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1 721 24575,'2'-21'0,"1"0"0,1 0 0,1 0 0,1 1 0,0-1 0,2 1 0,16-30 0,13-39 0,-33 76 0,1 0 0,0 1 0,0 0 0,2 0 0,0 0 0,0 1 0,1 0 0,0 0 0,1 1 0,9-10 0,9-8 0,-1-2 0,36-55 0,-45 62 0,-8 8 0,1 2 0,0-1 0,1 2 0,1-1 0,0 1 0,0 1 0,1 0 0,0 1 0,17-9 0,-29 18 0,0 1 0,1-1 0,-1 1 0,0-1 0,1 1 0,-1 0 0,1 0 0,-1-1 0,0 1 0,1 0 0,-1 0 0,1 0 0,-1 0 0,1 1 0,-1-1 0,0 0 0,1 1 0,-1-1 0,1 1 0,-1-1 0,0 1 0,0 0 0,1-1 0,-1 1 0,0 0 0,0 0 0,0 0 0,0 0 0,0 0 0,0 0 0,0 0 0,0 0 0,0 0 0,0 1 0,-1-1 0,2 2 0,1 4 0,0-1 0,-1 1 0,1 0 0,-2-1 0,1 1 0,0 8 0,21 178 0,-17-133 0,-5-39 0,1-1 0,1 1 0,1-1 0,12 39 0,-7-31 0,-1 0 0,-2 0 0,0 0 0,1 48 0,-6-68 0,3 20-1365,2-3-5461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0:54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24420,'4206'424'0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0:59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1 449 24575,'5'-2'0,"-1"0"0,1 1 0,0-1 0,-1-1 0,1 1 0,-1-1 0,0 0 0,6-4 0,2-2 0,24-12 0,-23 14 0,0-1 0,0 0 0,16-14 0,-26 19 0,1-1 0,-1 1 0,0-1 0,0 0 0,0 0 0,-1 0 0,1 0 0,-1-1 0,0 1 0,0 0 0,0-1 0,-1 0 0,0 1 0,2-10 0,0-32 36,-5-78-1,-1 41-1471,3 58-5390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2T08:31:28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11226 3 24575,'-125'-2'0,"-137"4"0,245 0 0,0 1 0,-1 0 0,1 1 0,0 0 0,1 2 0,-29 13 0,34-14 0,-1 2 0,1-1 0,1 2 0,0-1 0,0 1 0,0 1 0,1 0 0,0 0 0,-14 21 0,-175 246 0,188-261 0,0 1 0,1 0 0,0 1 0,2-1 0,0 1 0,1 1 0,1-1 0,0 1 0,-3 28 0,2 13 0,3 95 0,3-130 0,1-16 0,0 0 0,0 0 0,1 0 0,0 0 0,0 0 0,1 0 0,0 0 0,1-1 0,-1 1 0,1-1 0,9 12 0,7 7 0,40 38 0,-31-33 0,296 268 0,253 101 0,-480-338 0,15 4 0,2-4 0,214 80 0,-268-122 0,2-2 0,0-3 0,93 10 0,198-6 0,1543-18-262,-885-3 524,84 24-262,-795-7 0,390 34 0,-619-37 0,0 4 0,102 36 0,-17-4 0,84 11 0,194 59 0,-363-94 0,217 78 0,-231-77 0,-1 2 0,98 63 0,-104-56 0,23 15 0,-2 3 0,79 75 0,-17 11 0,192 257 0,-319-384 0,135 173 0,-106-138 0,-1 2 0,54 101 0,33 113 0,-78-155 0,-5 2 0,36 156 0,-59-185 0,-4 0 0,-3 1 0,-4 1 0,-6 108 0,0-169 0,-2 35 0,-2-1 0,-2 0 0,-21 80 0,-28 35 0,-98 208 0,-122 147 0,149-334 0,108-164 0,-11 21 0,3 1 0,2 1 0,3 1 0,-21 67 0,17-45 0,-47 93 0,67-155 0,-51 94 0,-56 148 0,99-222 0,0 0 0,-3-1 0,-32 47 0,29-48 0,1 0 0,2 1 0,-17 42 0,28-55 0,0 0 0,-1 0 0,-1-1 0,-1 0 0,0 0 0,-1-1 0,0 0 0,-1-1 0,-23 23 0,20-26 0,-1 0 0,-23 13 0,23-15 0,0 0 0,-23 21 0,10-7 0,-1 0 0,-1-2 0,-1-1 0,-1-1 0,0-2 0,-1-1 0,-1-1 0,-1-3 0,-54 14 0,57-20 0,-36 1 0,44-6 0,0 2 0,0 0 0,-42 13 0,-13 7 0,-1-3 0,0-3 0,-2-4 0,1-4 0,-106-1 0,-190-11 0,-167 5 0,343 10 0,-90 2 0,-1151-11 0,742-5 0,-500 2 0,1115 2 0,0 5 0,1 3 0,-150 37 0,-14 4 0,139-31 0,-912 117 0,478-126 0,337-13 0,-135-13 0,24 1 0,-36 14 0,-362-10 0,-843-10 0,1041 23 0,244-4 0,-598 13 0,613 0 0,-181 11 0,-316-11 0,482-14 0,-1037 2 0,1008-15 0,-5 0 0,238 16 0,-21 1 0,-1-4 0,-155-24 0,161 7 0,-92-32 0,119 32 0,-1 3 0,-1 3 0,0 2 0,-1 3 0,-100-1 0,132 10 0,1-2 0,-1 0 0,1-2 0,0-1 0,0-1 0,-36-12 0,42 10 0,-1 1 0,-41-4 0,42 7 0,0-1 0,0-1 0,-24-8 0,19 5 0,-1 1 0,-37-5 0,29 6 0,-36-11 0,63 14 0,-1 0 0,1-1 0,0 0 0,0 0 0,1-1 0,-1 0 0,1 0 0,-12-11 0,-8-9 21,-35-22 0,44 34-255,0 0-1,1-2 1,1 0-1,0 0 1,-25-33-1,28 26-6591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4E41-1FAB-8D96-4E9C-FED8537F0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45D734-472C-02CC-41BC-270EAAF6C3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8928F-5914-443D-A664-361F257E6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C88C1-BA50-E6E2-F02F-2E46C12B9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9DFA4-4419-1C0E-B0F4-AC38FE589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46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1C36-D33E-1EA5-126A-A8B53D20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C2F178-ADA8-D1F3-A18B-2E7351188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DE24F-0993-8542-3B3B-412F84A9D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5A22A-A485-E1FC-C0BB-5E90D61FE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65264-F230-23C5-619A-104FFC982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99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B144E0-5415-64EA-4515-0E67460C4E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D4EF5-8161-D7AF-AF01-BE58556F7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FEBFA-B710-018D-A2C0-352051FE2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D9BFF-FFCF-0DD1-F2A3-59B819CF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D088F-5DF5-A67C-F78D-56F83D0B5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6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D4973-477E-1F27-7083-F1C6745F7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135B3-4C83-E24C-D946-77684336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148AF-F935-92D7-2910-9B173548D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A2D4-9504-48A5-3A76-93F84C34F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0FDF2-3DFA-E56C-5360-41A6208E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54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1E6BF-5C0E-14C7-04EC-2F18434B3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19F25-E76A-BCB5-70B0-122F60A95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BFB37-29B7-6158-6F48-524C08AEF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C1C2-B2D8-30BB-E0EE-87F958291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C176C-B8C5-F953-3D27-C626F6EB9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82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1855-F9F4-8A4D-DFA9-D7083D19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90AA2-C516-821C-C33A-226068EBA3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08A6-8821-974D-C4D2-3C0AECCD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CE4E0F-3AF6-11CC-2923-74CCE4E6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CBD06-F2FD-D880-A0B5-089BE539E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569F7-49CF-D6A4-2FC7-FDAC511D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69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5F9E-F352-D1AF-FD8A-498C162A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D8F7C-06EA-B878-2D17-A24EC1D63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013B3F-EBD2-FFB0-4623-293C7A794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AE10EF-317E-1310-B3D9-DFF81134B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57E924-F2A4-07E7-963D-C25D6714C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EB2E11-5650-038F-2ACE-5D80A4290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4A8F5-23C3-2EB6-5E0D-3DFF48357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28DA3B-5C2C-E034-A1F0-333F1FE0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7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15AB-5828-1492-D65B-204E1A479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B7AD3A-BA7E-9D2B-2397-FFD2DEB91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AAD9A9-4820-0283-5064-84AB7C738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B1F79-E51E-ED59-DB63-A5672B3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904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52C49B-7527-CB9F-CB14-186BB5029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A2603D-F98E-EF63-21B4-1E3301BB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695EC-97E0-B448-5360-47BBB7331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1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C9B4B-4D25-280D-5C61-5DFDA775E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A1A95-7F2B-2648-5816-B0F530E3C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C7D13-597C-FB04-0255-6F97FD02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3A91E-80DF-779F-5B0C-D047E758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7834A-A16D-86AB-AED3-5D190E4F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68B5C-BC7C-896A-9F34-DCC021E2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4194-ACB1-5F02-BF8A-0D5D6FA9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0D4D4-32D3-B002-CA21-78E4ACF1BB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A2732-7BE7-7FC4-C9A5-85AC2D5DF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A6510-F457-CC67-CA19-ACC04550B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34E6B2-D99B-3BB3-72E5-B65F7304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41F2B-18B2-15B6-2F01-1FBD7B7B9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119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93B49F-3A08-A909-CB49-86081FC81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1006D-6BD4-A096-FD51-D150AC263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75BC-932A-1287-0C74-DC55CC344B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83277B-F7DD-4F04-B0B0-DB6FB25C245C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D852A-0686-C8BC-A0E1-2F0EA7EE55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CC9C-16FC-FFC2-7567-AAE37A97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19D90C-FE0A-4ED9-BAEB-5B6FF815EE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8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19.png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73E7DD30-095A-7D92-988B-69A8B707B1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023496"/>
              </p:ext>
            </p:extLst>
          </p:nvPr>
        </p:nvGraphicFramePr>
        <p:xfrm>
          <a:off x="13449" y="0"/>
          <a:ext cx="2347785" cy="129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96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426529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507153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  <a:gridCol w="1035007">
                  <a:extLst>
                    <a:ext uri="{9D8B030D-6E8A-4147-A177-3AD203B41FA5}">
                      <a16:colId xmlns:a16="http://schemas.microsoft.com/office/drawing/2014/main" val="2937890608"/>
                    </a:ext>
                  </a:extLst>
                </a:gridCol>
              </a:tblGrid>
              <a:tr h="26093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Date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dateString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863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29-11-2001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8670"/>
                  </a:ext>
                </a:extLst>
              </a:tr>
              <a:tr h="278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13-5-1992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5290"/>
                  </a:ext>
                </a:extLst>
              </a:tr>
            </a:tbl>
          </a:graphicData>
        </a:graphic>
      </p:graphicFrame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A3A84781-4D86-3FDF-B46E-7E95AC481E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595366"/>
              </p:ext>
            </p:extLst>
          </p:nvPr>
        </p:nvGraphicFramePr>
        <p:xfrm>
          <a:off x="3502083" y="35269"/>
          <a:ext cx="289871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8233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1554941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845543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</a:tblGrid>
              <a:tr h="2609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uID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Password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863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alimohamedhassan9@outlook.com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8670"/>
                  </a:ext>
                </a:extLst>
              </a:tr>
              <a:tr h="278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rightiphone123@gmail.com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Anything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5290"/>
                  </a:ext>
                </a:extLst>
              </a:tr>
            </a:tbl>
          </a:graphicData>
        </a:graphic>
      </p:graphicFrame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9C2C0CB3-1524-A754-DA14-251410324F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55059495"/>
              </p:ext>
            </p:extLst>
          </p:nvPr>
        </p:nvGraphicFramePr>
        <p:xfrm>
          <a:off x="6217613" y="5033444"/>
          <a:ext cx="5444301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0413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596975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1396215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  <a:gridCol w="921895">
                  <a:extLst>
                    <a:ext uri="{9D8B030D-6E8A-4147-A177-3AD203B41FA5}">
                      <a16:colId xmlns:a16="http://schemas.microsoft.com/office/drawing/2014/main" val="2937890608"/>
                    </a:ext>
                  </a:extLst>
                </a:gridCol>
                <a:gridCol w="921895">
                  <a:extLst>
                    <a:ext uri="{9D8B030D-6E8A-4147-A177-3AD203B41FA5}">
                      <a16:colId xmlns:a16="http://schemas.microsoft.com/office/drawing/2014/main" val="2729583349"/>
                    </a:ext>
                  </a:extLst>
                </a:gridCol>
                <a:gridCol w="706908">
                  <a:extLst>
                    <a:ext uri="{9D8B030D-6E8A-4147-A177-3AD203B41FA5}">
                      <a16:colId xmlns:a16="http://schemas.microsoft.com/office/drawing/2014/main" val="1674249792"/>
                    </a:ext>
                  </a:extLst>
                </a:gridCol>
              </a:tblGrid>
              <a:tr h="26093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User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pID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rDOB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863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 Mohamed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alimohamedhassan9@gmail.com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+97339266642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29-11-2001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8670"/>
                  </a:ext>
                </a:extLst>
              </a:tr>
              <a:tr h="278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Josef 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rightiphone123@gmail.com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+97336225314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13-5-1992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5290"/>
                  </a:ext>
                </a:extLst>
              </a:tr>
            </a:tbl>
          </a:graphicData>
        </a:graphic>
      </p:graphicFrame>
      <p:graphicFrame>
        <p:nvGraphicFramePr>
          <p:cNvPr id="4" name="Content Placeholder 6">
            <a:extLst>
              <a:ext uri="{FF2B5EF4-FFF2-40B4-BE49-F238E27FC236}">
                <a16:creationId xmlns:a16="http://schemas.microsoft.com/office/drawing/2014/main" id="{9E940CED-FBD4-85FB-C8B4-2C7D8C167E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892128"/>
              </p:ext>
            </p:extLst>
          </p:nvPr>
        </p:nvGraphicFramePr>
        <p:xfrm>
          <a:off x="530086" y="5079164"/>
          <a:ext cx="444093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554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503583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689113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  <a:gridCol w="636104">
                  <a:extLst>
                    <a:ext uri="{9D8B030D-6E8A-4147-A177-3AD203B41FA5}">
                      <a16:colId xmlns:a16="http://schemas.microsoft.com/office/drawing/2014/main" val="2937890608"/>
                    </a:ext>
                  </a:extLst>
                </a:gridCol>
                <a:gridCol w="636105">
                  <a:extLst>
                    <a:ext uri="{9D8B030D-6E8A-4147-A177-3AD203B41FA5}">
                      <a16:colId xmlns:a16="http://schemas.microsoft.com/office/drawing/2014/main" val="2658670474"/>
                    </a:ext>
                  </a:extLst>
                </a:gridCol>
                <a:gridCol w="861391">
                  <a:extLst>
                    <a:ext uri="{9D8B030D-6E8A-4147-A177-3AD203B41FA5}">
                      <a16:colId xmlns:a16="http://schemas.microsoft.com/office/drawing/2014/main" val="2729583349"/>
                    </a:ext>
                  </a:extLst>
                </a:gridCol>
                <a:gridCol w="530086">
                  <a:extLst>
                    <a:ext uri="{9D8B030D-6E8A-4147-A177-3AD203B41FA5}">
                      <a16:colId xmlns:a16="http://schemas.microsoft.com/office/drawing/2014/main" val="1674249792"/>
                    </a:ext>
                  </a:extLst>
                </a:gridCol>
              </a:tblGrid>
              <a:tr h="260932">
                <a:tc gridSpan="7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Customer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Reservation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mDOB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78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Josef Alex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rightiphone123@gmail.com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+97336225314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Table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Anything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13-5-1992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5290"/>
                  </a:ext>
                </a:extLst>
              </a:tr>
            </a:tbl>
          </a:graphicData>
        </a:graphic>
      </p:graphicFrame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F7014432-65EB-6557-3D7E-F12A6E44D6D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557724"/>
              </p:ext>
            </p:extLst>
          </p:nvPr>
        </p:nvGraphicFramePr>
        <p:xfrm>
          <a:off x="1782944" y="2335592"/>
          <a:ext cx="7879216" cy="1554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5493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579456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864098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  <a:gridCol w="657105">
                  <a:extLst>
                    <a:ext uri="{9D8B030D-6E8A-4147-A177-3AD203B41FA5}">
                      <a16:colId xmlns:a16="http://schemas.microsoft.com/office/drawing/2014/main" val="2937890608"/>
                    </a:ext>
                  </a:extLst>
                </a:gridCol>
                <a:gridCol w="660900">
                  <a:extLst>
                    <a:ext uri="{9D8B030D-6E8A-4147-A177-3AD203B41FA5}">
                      <a16:colId xmlns:a16="http://schemas.microsoft.com/office/drawing/2014/main" val="2792014517"/>
                    </a:ext>
                  </a:extLst>
                </a:gridCol>
                <a:gridCol w="508766">
                  <a:extLst>
                    <a:ext uri="{9D8B030D-6E8A-4147-A177-3AD203B41FA5}">
                      <a16:colId xmlns:a16="http://schemas.microsoft.com/office/drawing/2014/main" val="4277598165"/>
                    </a:ext>
                  </a:extLst>
                </a:gridCol>
                <a:gridCol w="571510">
                  <a:extLst>
                    <a:ext uri="{9D8B030D-6E8A-4147-A177-3AD203B41FA5}">
                      <a16:colId xmlns:a16="http://schemas.microsoft.com/office/drawing/2014/main" val="3928078203"/>
                    </a:ext>
                  </a:extLst>
                </a:gridCol>
                <a:gridCol w="549206">
                  <a:extLst>
                    <a:ext uri="{9D8B030D-6E8A-4147-A177-3AD203B41FA5}">
                      <a16:colId xmlns:a16="http://schemas.microsoft.com/office/drawing/2014/main" val="1541337462"/>
                    </a:ext>
                  </a:extLst>
                </a:gridCol>
                <a:gridCol w="808721">
                  <a:extLst>
                    <a:ext uri="{9D8B030D-6E8A-4147-A177-3AD203B41FA5}">
                      <a16:colId xmlns:a16="http://schemas.microsoft.com/office/drawing/2014/main" val="1616912788"/>
                    </a:ext>
                  </a:extLst>
                </a:gridCol>
                <a:gridCol w="961065">
                  <a:extLst>
                    <a:ext uri="{9D8B030D-6E8A-4147-A177-3AD203B41FA5}">
                      <a16:colId xmlns:a16="http://schemas.microsoft.com/office/drawing/2014/main" val="425841816"/>
                    </a:ext>
                  </a:extLst>
                </a:gridCol>
                <a:gridCol w="566122">
                  <a:extLst>
                    <a:ext uri="{9D8B030D-6E8A-4147-A177-3AD203B41FA5}">
                      <a16:colId xmlns:a16="http://schemas.microsoft.com/office/drawing/2014/main" val="2729583349"/>
                    </a:ext>
                  </a:extLst>
                </a:gridCol>
                <a:gridCol w="506774">
                  <a:extLst>
                    <a:ext uri="{9D8B030D-6E8A-4147-A177-3AD203B41FA5}">
                      <a16:colId xmlns:a16="http://schemas.microsoft.com/office/drawing/2014/main" val="1674249792"/>
                    </a:ext>
                  </a:extLst>
                </a:gridCol>
              </a:tblGrid>
              <a:tr h="260932">
                <a:tc gridSpan="1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Cashier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bID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Office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kDOB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863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 Mohamed Ali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alimohamedhassan9@gmail.com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+97339266642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22:30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Salesclerk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Kitchen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Manage customer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Something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29-11-2001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8670"/>
                  </a:ext>
                </a:extLst>
              </a:tr>
            </a:tbl>
          </a:graphicData>
        </a:graphic>
      </p:graphicFrame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15E23B59-DA23-655A-7E8D-71CFD0E0DEF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2556972"/>
              </p:ext>
            </p:extLst>
          </p:nvPr>
        </p:nvGraphicFramePr>
        <p:xfrm>
          <a:off x="7037408" y="0"/>
          <a:ext cx="3997123" cy="12967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9678">
                  <a:extLst>
                    <a:ext uri="{9D8B030D-6E8A-4147-A177-3AD203B41FA5}">
                      <a16:colId xmlns:a16="http://schemas.microsoft.com/office/drawing/2014/main" val="1486797072"/>
                    </a:ext>
                  </a:extLst>
                </a:gridCol>
                <a:gridCol w="680223">
                  <a:extLst>
                    <a:ext uri="{9D8B030D-6E8A-4147-A177-3AD203B41FA5}">
                      <a16:colId xmlns:a16="http://schemas.microsoft.com/office/drawing/2014/main" val="2408685099"/>
                    </a:ext>
                  </a:extLst>
                </a:gridCol>
                <a:gridCol w="759921">
                  <a:extLst>
                    <a:ext uri="{9D8B030D-6E8A-4147-A177-3AD203B41FA5}">
                      <a16:colId xmlns:a16="http://schemas.microsoft.com/office/drawing/2014/main" val="895019665"/>
                    </a:ext>
                  </a:extLst>
                </a:gridCol>
                <a:gridCol w="555585">
                  <a:extLst>
                    <a:ext uri="{9D8B030D-6E8A-4147-A177-3AD203B41FA5}">
                      <a16:colId xmlns:a16="http://schemas.microsoft.com/office/drawing/2014/main" val="3426219578"/>
                    </a:ext>
                  </a:extLst>
                </a:gridCol>
                <a:gridCol w="682906">
                  <a:extLst>
                    <a:ext uri="{9D8B030D-6E8A-4147-A177-3AD203B41FA5}">
                      <a16:colId xmlns:a16="http://schemas.microsoft.com/office/drawing/2014/main" val="943465178"/>
                    </a:ext>
                  </a:extLst>
                </a:gridCol>
                <a:gridCol w="848810">
                  <a:extLst>
                    <a:ext uri="{9D8B030D-6E8A-4147-A177-3AD203B41FA5}">
                      <a16:colId xmlns:a16="http://schemas.microsoft.com/office/drawing/2014/main" val="2937890608"/>
                    </a:ext>
                  </a:extLst>
                </a:gridCol>
              </a:tblGrid>
              <a:tr h="260932">
                <a:tc gridSpan="6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Order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0619223"/>
                  </a:ext>
                </a:extLst>
              </a:tr>
              <a:tr h="26093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rOrder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Drink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orderID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gOrder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806629"/>
                  </a:ext>
                </a:extLst>
              </a:tr>
              <a:tr h="28630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Pizza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68670"/>
                  </a:ext>
                </a:extLst>
              </a:tr>
              <a:tr h="2789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Pasta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Juice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64529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3AA7F3F-2AB4-8D60-6F3F-9DDE67D1D498}"/>
                  </a:ext>
                </a:extLst>
              </p14:cNvPr>
              <p14:cNvContentPartPr/>
              <p14:nvPr/>
            </p14:nvContentPartPr>
            <p14:xfrm>
              <a:off x="853520" y="4386760"/>
              <a:ext cx="11319120" cy="1546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3AA7F3F-2AB4-8D60-6F3F-9DDE67D1D4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880" y="4377760"/>
                <a:ext cx="11336760" cy="156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38E207D-2EEC-7D11-FF0D-3D5796318255}"/>
                  </a:ext>
                </a:extLst>
              </p14:cNvPr>
              <p14:cNvContentPartPr/>
              <p14:nvPr/>
            </p14:nvContentPartPr>
            <p14:xfrm>
              <a:off x="558320" y="2602240"/>
              <a:ext cx="673200" cy="200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38E207D-2EEC-7D11-FF0D-3D57963182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49320" y="2593240"/>
                <a:ext cx="690840" cy="20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F040355D-D965-E433-9C95-DCA34D729BB1}"/>
                  </a:ext>
                </a:extLst>
              </p14:cNvPr>
              <p14:cNvContentPartPr/>
              <p14:nvPr/>
            </p14:nvContentPartPr>
            <p14:xfrm>
              <a:off x="1219280" y="781360"/>
              <a:ext cx="1749600" cy="1839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F040355D-D965-E433-9C95-DCA34D729BB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10280" y="772720"/>
                <a:ext cx="1767240" cy="18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D9F5A9F-6640-36DD-760F-5F8775B714A8}"/>
                  </a:ext>
                </a:extLst>
              </p14:cNvPr>
              <p14:cNvContentPartPr/>
              <p14:nvPr/>
            </p14:nvContentPartPr>
            <p14:xfrm>
              <a:off x="2381000" y="741400"/>
              <a:ext cx="178560" cy="156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D9F5A9F-6640-36DD-760F-5F8775B714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72360" y="732760"/>
                <a:ext cx="1962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0B5C129-49F2-C2D0-0D6E-E2D87FFAEF35}"/>
                  </a:ext>
                </a:extLst>
              </p14:cNvPr>
              <p14:cNvContentPartPr/>
              <p14:nvPr/>
            </p14:nvContentPartPr>
            <p14:xfrm>
              <a:off x="1082120" y="4602040"/>
              <a:ext cx="10979640" cy="1849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0B5C129-49F2-C2D0-0D6E-E2D87FFAEF3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73480" y="4593400"/>
                <a:ext cx="10997280" cy="18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7BE2D95-300B-9C8F-3890-8750B9CF29D7}"/>
                  </a:ext>
                </a:extLst>
              </p14:cNvPr>
              <p14:cNvContentPartPr/>
              <p14:nvPr/>
            </p14:nvContentPartPr>
            <p14:xfrm>
              <a:off x="1848920" y="1488040"/>
              <a:ext cx="218520" cy="2599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7BE2D95-300B-9C8F-3890-8750B9CF29D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840280" y="1479040"/>
                <a:ext cx="23616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01334A58-5A61-59D9-B3D8-67E509B085E6}"/>
                  </a:ext>
                </a:extLst>
              </p14:cNvPr>
              <p14:cNvContentPartPr/>
              <p14:nvPr/>
            </p14:nvContentPartPr>
            <p14:xfrm>
              <a:off x="385520" y="1676320"/>
              <a:ext cx="1514520" cy="1526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01334A58-5A61-59D9-B3D8-67E509B085E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6880" y="1667320"/>
                <a:ext cx="15321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F4F656CE-B188-E067-61BC-B5FE93073FD6}"/>
                  </a:ext>
                </a:extLst>
              </p14:cNvPr>
              <p14:cNvContentPartPr/>
              <p14:nvPr/>
            </p14:nvContentPartPr>
            <p14:xfrm>
              <a:off x="1889600" y="1677400"/>
              <a:ext cx="73080" cy="16164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F4F656CE-B188-E067-61BC-B5FE93073F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80960" y="1668400"/>
                <a:ext cx="90720" cy="17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B2D9B7DB-2B9E-C58A-AF85-FFABB945E128}"/>
                  </a:ext>
                </a:extLst>
              </p14:cNvPr>
              <p14:cNvContentPartPr/>
              <p14:nvPr/>
            </p14:nvContentPartPr>
            <p14:xfrm>
              <a:off x="2928560" y="913480"/>
              <a:ext cx="7529760" cy="3283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B2D9B7DB-2B9E-C58A-AF85-FFABB945E12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919560" y="904840"/>
                <a:ext cx="7547400" cy="330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033F386-CF42-C354-1E72-776AF28C1C6F}"/>
                  </a:ext>
                </a:extLst>
              </p14:cNvPr>
              <p14:cNvContentPartPr/>
              <p14:nvPr/>
            </p14:nvContentPartPr>
            <p14:xfrm>
              <a:off x="2833880" y="3888880"/>
              <a:ext cx="410040" cy="2768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033F386-CF42-C354-1E72-776AF28C1C6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825240" y="3879880"/>
                <a:ext cx="427680" cy="29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3BBCC5F7-FD81-D571-44A1-9C2A76D59468}"/>
              </a:ext>
            </a:extLst>
          </p:cNvPr>
          <p:cNvGrpSpPr/>
          <p:nvPr/>
        </p:nvGrpSpPr>
        <p:grpSpPr>
          <a:xfrm>
            <a:off x="395960" y="1433680"/>
            <a:ext cx="4969440" cy="4875840"/>
            <a:chOff x="395960" y="1433680"/>
            <a:chExt cx="4969440" cy="4875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995E594-D3A1-73C1-9E89-C32BE453BBE7}"/>
                    </a:ext>
                  </a:extLst>
                </p14:cNvPr>
                <p14:cNvContentPartPr/>
                <p14:nvPr/>
              </p14:nvContentPartPr>
              <p14:xfrm>
                <a:off x="1066280" y="1585600"/>
                <a:ext cx="560520" cy="32000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995E594-D3A1-73C1-9E89-C32BE453BBE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57280" y="1576960"/>
                  <a:ext cx="578160" cy="32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3E1769A-A8AD-BE60-647A-761B9842A48D}"/>
                    </a:ext>
                  </a:extLst>
                </p14:cNvPr>
                <p14:cNvContentPartPr/>
                <p14:nvPr/>
              </p14:nvContentPartPr>
              <p14:xfrm>
                <a:off x="1473080" y="1433680"/>
                <a:ext cx="254880" cy="221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3E1769A-A8AD-BE60-647A-761B9842A48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464440" y="1425040"/>
                  <a:ext cx="27252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9EDB531-136F-4A56-9126-1DEAC1C62128}"/>
                    </a:ext>
                  </a:extLst>
                </p14:cNvPr>
                <p14:cNvContentPartPr/>
                <p14:nvPr/>
              </p14:nvContentPartPr>
              <p14:xfrm>
                <a:off x="588560" y="2347720"/>
                <a:ext cx="4776840" cy="3961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9EDB531-136F-4A56-9126-1DEAC1C6212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79560" y="2339080"/>
                  <a:ext cx="4794480" cy="39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45743F5-23EF-5B8C-7614-1688A88B83D5}"/>
                    </a:ext>
                  </a:extLst>
                </p14:cNvPr>
                <p14:cNvContentPartPr/>
                <p14:nvPr/>
              </p14:nvContentPartPr>
              <p14:xfrm>
                <a:off x="395960" y="1707640"/>
                <a:ext cx="193320" cy="629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45743F5-23EF-5B8C-7614-1688A88B83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7320" y="1699000"/>
                  <a:ext cx="210960" cy="64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398F49B-6D44-D579-6A19-CF2816FF97B9}"/>
                  </a:ext>
                </a:extLst>
              </p14:cNvPr>
              <p14:cNvContentPartPr/>
              <p14:nvPr/>
            </p14:nvContentPartPr>
            <p14:xfrm>
              <a:off x="810680" y="873160"/>
              <a:ext cx="10924920" cy="1098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398F49B-6D44-D579-6A19-CF2816FF97B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2040" y="864520"/>
                <a:ext cx="10942560" cy="11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3545054-857A-4FE8-B917-A643B308695A}"/>
                  </a:ext>
                </a:extLst>
              </p14:cNvPr>
              <p14:cNvContentPartPr/>
              <p14:nvPr/>
            </p14:nvContentPartPr>
            <p14:xfrm>
              <a:off x="182120" y="1940200"/>
              <a:ext cx="681840" cy="29372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3545054-857A-4FE8-B917-A643B308695A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73120" y="1931200"/>
                <a:ext cx="699480" cy="295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929EA818-BEEB-EB6C-EC2D-28F13EFD0FC1}"/>
                  </a:ext>
                </a:extLst>
              </p14:cNvPr>
              <p14:cNvContentPartPr/>
              <p14:nvPr/>
            </p14:nvContentPartPr>
            <p14:xfrm>
              <a:off x="5891720" y="1137760"/>
              <a:ext cx="5487840" cy="4825080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929EA818-BEEB-EB6C-EC2D-28F13EFD0FC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883080" y="1129120"/>
                <a:ext cx="5505480" cy="484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0E01725-3749-C736-4E94-8F4012C82CD1}"/>
                  </a:ext>
                </a:extLst>
              </p14:cNvPr>
              <p14:cNvContentPartPr/>
              <p14:nvPr/>
            </p14:nvContentPartPr>
            <p14:xfrm>
              <a:off x="1555880" y="5974000"/>
              <a:ext cx="4336920" cy="7938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0E01725-3749-C736-4E94-8F4012C82CD1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546880" y="5965000"/>
                <a:ext cx="4354560" cy="81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75BB154-5C08-CEC4-9FD1-F50E59D35246}"/>
              </a:ext>
            </a:extLst>
          </p:cNvPr>
          <p:cNvGrpSpPr/>
          <p:nvPr/>
        </p:nvGrpSpPr>
        <p:grpSpPr>
          <a:xfrm>
            <a:off x="182840" y="4886800"/>
            <a:ext cx="1477800" cy="1977480"/>
            <a:chOff x="182840" y="4886800"/>
            <a:chExt cx="1477800" cy="197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E21B420-E1CC-4EBE-342D-9E91C8F4ED42}"/>
                    </a:ext>
                  </a:extLst>
                </p14:cNvPr>
                <p14:cNvContentPartPr/>
                <p14:nvPr/>
              </p14:nvContentPartPr>
              <p14:xfrm>
                <a:off x="182840" y="4886800"/>
                <a:ext cx="970920" cy="19616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E21B420-E1CC-4EBE-342D-9E91C8F4ED4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74200" y="4877800"/>
                  <a:ext cx="988560" cy="19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67B752-A170-A0E7-EBE7-DA5B6BC6937D}"/>
                    </a:ext>
                  </a:extLst>
                </p14:cNvPr>
                <p14:cNvContentPartPr/>
                <p14:nvPr/>
              </p14:nvContentPartPr>
              <p14:xfrm>
                <a:off x="1056560" y="6704440"/>
                <a:ext cx="215280" cy="159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67B752-A170-A0E7-EBE7-DA5B6BC6937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7560" y="6695800"/>
                  <a:ext cx="2329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FD44029-094D-73F9-2C88-35191464DBEB}"/>
                    </a:ext>
                  </a:extLst>
                </p14:cNvPr>
                <p14:cNvContentPartPr/>
                <p14:nvPr/>
              </p14:nvContentPartPr>
              <p14:xfrm>
                <a:off x="1493240" y="6564760"/>
                <a:ext cx="167400" cy="161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4FD44029-094D-73F9-2C88-35191464DB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484600" y="6556120"/>
                  <a:ext cx="18504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A1EC497-D9FE-AE6D-FEF5-44DAF23A5B5B}"/>
              </a:ext>
            </a:extLst>
          </p:cNvPr>
          <p:cNvGrpSpPr/>
          <p:nvPr/>
        </p:nvGrpSpPr>
        <p:grpSpPr>
          <a:xfrm>
            <a:off x="2469200" y="954880"/>
            <a:ext cx="7702560" cy="2408040"/>
            <a:chOff x="2469200" y="954880"/>
            <a:chExt cx="7702560" cy="240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459144B-199D-8264-51F3-76C6C416F3E5}"/>
                    </a:ext>
                  </a:extLst>
                </p14:cNvPr>
                <p14:cNvContentPartPr/>
                <p14:nvPr/>
              </p14:nvContentPartPr>
              <p14:xfrm>
                <a:off x="2559920" y="1037320"/>
                <a:ext cx="7611840" cy="2325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459144B-199D-8264-51F3-76C6C416F3E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550920" y="1028680"/>
                  <a:ext cx="7629480" cy="234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DF98B65-CCF4-1BEC-F4C5-29DA9BC6F595}"/>
                    </a:ext>
                  </a:extLst>
                </p14:cNvPr>
                <p14:cNvContentPartPr/>
                <p14:nvPr/>
              </p14:nvContentPartPr>
              <p14:xfrm>
                <a:off x="2469200" y="954880"/>
                <a:ext cx="208080" cy="173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F98B65-CCF4-1BEC-F4C5-29DA9BC6F59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460200" y="946240"/>
                  <a:ext cx="225720" cy="19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05196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138</Words>
  <Application>Microsoft Office PowerPoint</Application>
  <PresentationFormat>Widescreen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MOHAMED ALI ABDALI</dc:creator>
  <cp:lastModifiedBy>Ali Mohamed Ali</cp:lastModifiedBy>
  <cp:revision>2</cp:revision>
  <dcterms:created xsi:type="dcterms:W3CDTF">2025-07-01T15:17:24Z</dcterms:created>
  <dcterms:modified xsi:type="dcterms:W3CDTF">2025-07-02T08:34:29Z</dcterms:modified>
</cp:coreProperties>
</file>