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030A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7CC34-02D2-4206-8DAF-921973BC0C7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D4868FFD-771C-4CEC-92DD-0639FF96FFF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Entity</a:t>
          </a:r>
          <a:endParaRPr lang="LID4096" dirty="0"/>
        </a:p>
      </dgm:t>
    </dgm:pt>
    <dgm:pt modelId="{75670E8F-D9E3-4C43-AD53-701ACD6A4E6F}" type="parTrans" cxnId="{AE00D12B-411D-4EE1-B8F5-3A6218D9EDE4}">
      <dgm:prSet/>
      <dgm:spPr/>
      <dgm:t>
        <a:bodyPr/>
        <a:lstStyle/>
        <a:p>
          <a:endParaRPr lang="LID4096"/>
        </a:p>
      </dgm:t>
    </dgm:pt>
    <dgm:pt modelId="{43F5AEFF-9929-4067-A473-7E1599122FC0}" type="sibTrans" cxnId="{AE00D12B-411D-4EE1-B8F5-3A6218D9EDE4}">
      <dgm:prSet/>
      <dgm:spPr/>
      <dgm:t>
        <a:bodyPr/>
        <a:lstStyle/>
        <a:p>
          <a:endParaRPr lang="LID4096"/>
        </a:p>
      </dgm:t>
    </dgm:pt>
    <dgm:pt modelId="{6FC2B031-D8FF-425F-AFA9-E2EA1DC321E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Unit</a:t>
          </a:r>
          <a:endParaRPr lang="LID4096" dirty="0"/>
        </a:p>
      </dgm:t>
    </dgm:pt>
    <dgm:pt modelId="{6E327FFA-CC2C-4F26-8639-6A64BD26F688}" type="parTrans" cxnId="{297D9BBD-6229-4DA9-AE55-0DC773735059}">
      <dgm:prSet/>
      <dgm:spPr/>
      <dgm:t>
        <a:bodyPr/>
        <a:lstStyle/>
        <a:p>
          <a:endParaRPr lang="LID4096"/>
        </a:p>
      </dgm:t>
    </dgm:pt>
    <dgm:pt modelId="{4657669F-34AE-472D-8A07-B07478EA8FCA}" type="sibTrans" cxnId="{297D9BBD-6229-4DA9-AE55-0DC773735059}">
      <dgm:prSet/>
      <dgm:spPr/>
      <dgm:t>
        <a:bodyPr/>
        <a:lstStyle/>
        <a:p>
          <a:endParaRPr lang="LID4096"/>
        </a:p>
      </dgm:t>
    </dgm:pt>
    <dgm:pt modelId="{04B253BA-67E4-4347-A4BA-B77FED133C5E}">
      <dgm:prSet phldrT="[Text]"/>
      <dgm:spPr/>
      <dgm:t>
        <a:bodyPr/>
        <a:lstStyle/>
        <a:p>
          <a:r>
            <a:rPr lang="en-US" dirty="0"/>
            <a:t>Settler</a:t>
          </a:r>
          <a:endParaRPr lang="LID4096" dirty="0"/>
        </a:p>
      </dgm:t>
    </dgm:pt>
    <dgm:pt modelId="{C4145D6E-AB59-4A7C-9836-5AEB8FDCF3CA}" type="parTrans" cxnId="{57AF7FB0-42CC-4AB6-A004-1B3810843CA0}">
      <dgm:prSet/>
      <dgm:spPr/>
      <dgm:t>
        <a:bodyPr/>
        <a:lstStyle/>
        <a:p>
          <a:endParaRPr lang="LID4096"/>
        </a:p>
      </dgm:t>
    </dgm:pt>
    <dgm:pt modelId="{D958E8FD-23DF-4927-848B-9CAD5C1570D0}" type="sibTrans" cxnId="{57AF7FB0-42CC-4AB6-A004-1B3810843CA0}">
      <dgm:prSet/>
      <dgm:spPr/>
      <dgm:t>
        <a:bodyPr/>
        <a:lstStyle/>
        <a:p>
          <a:endParaRPr lang="LID4096"/>
        </a:p>
      </dgm:t>
    </dgm:pt>
    <dgm:pt modelId="{0E71F402-DE2D-4851-806E-A5637112E58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Cattle</a:t>
          </a:r>
          <a:endParaRPr lang="LID4096" dirty="0"/>
        </a:p>
      </dgm:t>
    </dgm:pt>
    <dgm:pt modelId="{CB73BE5D-624B-464B-BDE1-25E38A52C2B1}" type="parTrans" cxnId="{FA0F1FC4-E480-4386-B061-6B5ED8BA2548}">
      <dgm:prSet/>
      <dgm:spPr/>
      <dgm:t>
        <a:bodyPr/>
        <a:lstStyle/>
        <a:p>
          <a:endParaRPr lang="LID4096"/>
        </a:p>
      </dgm:t>
    </dgm:pt>
    <dgm:pt modelId="{6971004C-1A03-42A4-B4A1-44E2A7092A39}" type="sibTrans" cxnId="{FA0F1FC4-E480-4386-B061-6B5ED8BA2548}">
      <dgm:prSet/>
      <dgm:spPr/>
      <dgm:t>
        <a:bodyPr/>
        <a:lstStyle/>
        <a:p>
          <a:endParaRPr lang="LID4096"/>
        </a:p>
      </dgm:t>
    </dgm:pt>
    <dgm:pt modelId="{D505866C-B593-437C-B169-748D260677E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Animated</a:t>
          </a:r>
          <a:endParaRPr lang="LID4096" dirty="0"/>
        </a:p>
      </dgm:t>
    </dgm:pt>
    <dgm:pt modelId="{BF4CD824-05CF-4C00-B6B6-344A87CFB10E}" type="parTrans" cxnId="{EA4CD957-E611-443C-8C90-002F3D3BF4D8}">
      <dgm:prSet/>
      <dgm:spPr/>
      <dgm:t>
        <a:bodyPr/>
        <a:lstStyle/>
        <a:p>
          <a:endParaRPr lang="LID4096"/>
        </a:p>
      </dgm:t>
    </dgm:pt>
    <dgm:pt modelId="{EB8261F9-0FF3-4A23-A6C2-B9C8198F9124}" type="sibTrans" cxnId="{EA4CD957-E611-443C-8C90-002F3D3BF4D8}">
      <dgm:prSet/>
      <dgm:spPr/>
      <dgm:t>
        <a:bodyPr/>
        <a:lstStyle/>
        <a:p>
          <a:endParaRPr lang="LID4096"/>
        </a:p>
      </dgm:t>
    </dgm:pt>
    <dgm:pt modelId="{DAD463E0-47C0-40A4-A9A8-7F2A407A259F}">
      <dgm:prSet phldrT="[Text]"/>
      <dgm:spPr/>
      <dgm:t>
        <a:bodyPr/>
        <a:lstStyle/>
        <a:p>
          <a:r>
            <a:rPr lang="en-US" dirty="0"/>
            <a:t>Turret</a:t>
          </a:r>
          <a:endParaRPr lang="LID4096" dirty="0"/>
        </a:p>
      </dgm:t>
    </dgm:pt>
    <dgm:pt modelId="{55692953-68FF-4CFE-9C3A-2E2C5464A6DB}" type="parTrans" cxnId="{932A452D-0992-42F0-A0D8-0B41D7A99D68}">
      <dgm:prSet/>
      <dgm:spPr/>
      <dgm:t>
        <a:bodyPr/>
        <a:lstStyle/>
        <a:p>
          <a:endParaRPr lang="LID4096"/>
        </a:p>
      </dgm:t>
    </dgm:pt>
    <dgm:pt modelId="{509CE145-5378-41B6-AC6B-26380D32F081}" type="sibTrans" cxnId="{932A452D-0992-42F0-A0D8-0B41D7A99D68}">
      <dgm:prSet/>
      <dgm:spPr/>
      <dgm:t>
        <a:bodyPr/>
        <a:lstStyle/>
        <a:p>
          <a:endParaRPr lang="LID4096"/>
        </a:p>
      </dgm:t>
    </dgm:pt>
    <dgm:pt modelId="{528B8B52-4B31-43FB-BB48-F4023318E6C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Resource</a:t>
          </a:r>
          <a:endParaRPr lang="LID4096" dirty="0"/>
        </a:p>
      </dgm:t>
    </dgm:pt>
    <dgm:pt modelId="{ACEA61FB-115A-4192-8BC4-0FB2A5FEC36C}" type="parTrans" cxnId="{DB4B8612-1C1C-49E9-8C64-80D46285CBE3}">
      <dgm:prSet/>
      <dgm:spPr/>
      <dgm:t>
        <a:bodyPr/>
        <a:lstStyle/>
        <a:p>
          <a:endParaRPr lang="LID4096"/>
        </a:p>
      </dgm:t>
    </dgm:pt>
    <dgm:pt modelId="{813EA3D2-2DE8-4CDC-82F1-FCC1C94FECE9}" type="sibTrans" cxnId="{DB4B8612-1C1C-49E9-8C64-80D46285CBE3}">
      <dgm:prSet/>
      <dgm:spPr/>
      <dgm:t>
        <a:bodyPr/>
        <a:lstStyle/>
        <a:p>
          <a:endParaRPr lang="LID4096"/>
        </a:p>
      </dgm:t>
    </dgm:pt>
    <dgm:pt modelId="{7B197C8A-C41B-4D87-817A-FF50A4A1314C}">
      <dgm:prSet phldrT="[Text]"/>
      <dgm:spPr/>
      <dgm:t>
        <a:bodyPr/>
        <a:lstStyle/>
        <a:p>
          <a:r>
            <a:rPr lang="en-US" dirty="0"/>
            <a:t>Junk</a:t>
          </a:r>
          <a:endParaRPr lang="LID4096" dirty="0"/>
        </a:p>
      </dgm:t>
    </dgm:pt>
    <dgm:pt modelId="{68ABB548-5FD7-43E0-AAFE-46F683E79FE5}" type="parTrans" cxnId="{043C09C1-AF7D-43AC-B07D-99BD61BC964B}">
      <dgm:prSet/>
      <dgm:spPr/>
      <dgm:t>
        <a:bodyPr/>
        <a:lstStyle/>
        <a:p>
          <a:endParaRPr lang="LID4096"/>
        </a:p>
      </dgm:t>
    </dgm:pt>
    <dgm:pt modelId="{81AE5667-E8DB-4314-819B-6314D9F4ACFF}" type="sibTrans" cxnId="{043C09C1-AF7D-43AC-B07D-99BD61BC964B}">
      <dgm:prSet/>
      <dgm:spPr/>
      <dgm:t>
        <a:bodyPr/>
        <a:lstStyle/>
        <a:p>
          <a:endParaRPr lang="LID4096"/>
        </a:p>
      </dgm:t>
    </dgm:pt>
    <dgm:pt modelId="{26A6B070-DD19-442D-A81B-63595ECE5F8F}">
      <dgm:prSet phldrT="[Text]"/>
      <dgm:spPr/>
      <dgm:t>
        <a:bodyPr/>
        <a:lstStyle/>
        <a:p>
          <a:r>
            <a:rPr lang="en-US" dirty="0"/>
            <a:t>Shed</a:t>
          </a:r>
          <a:endParaRPr lang="LID4096" dirty="0"/>
        </a:p>
      </dgm:t>
    </dgm:pt>
    <dgm:pt modelId="{17E0CBBB-1109-4419-B435-579292F37DCC}" type="parTrans" cxnId="{90D72638-519F-4806-800D-DD848FDD57A6}">
      <dgm:prSet/>
      <dgm:spPr/>
      <dgm:t>
        <a:bodyPr/>
        <a:lstStyle/>
        <a:p>
          <a:endParaRPr lang="LID4096"/>
        </a:p>
      </dgm:t>
    </dgm:pt>
    <dgm:pt modelId="{AA819FB1-7FE7-4668-90FC-9CC46988B202}" type="sibTrans" cxnId="{90D72638-519F-4806-800D-DD848FDD57A6}">
      <dgm:prSet/>
      <dgm:spPr/>
      <dgm:t>
        <a:bodyPr/>
        <a:lstStyle/>
        <a:p>
          <a:endParaRPr lang="LID4096"/>
        </a:p>
      </dgm:t>
    </dgm:pt>
    <dgm:pt modelId="{AC391FD8-BEF6-406B-8DDA-E258002D9D4A}">
      <dgm:prSet phldrT="[Text]"/>
      <dgm:spPr/>
      <dgm:t>
        <a:bodyPr/>
        <a:lstStyle/>
        <a:p>
          <a:r>
            <a:rPr lang="en-US" dirty="0"/>
            <a:t>Kitchen</a:t>
          </a:r>
          <a:endParaRPr lang="LID4096" dirty="0"/>
        </a:p>
      </dgm:t>
    </dgm:pt>
    <dgm:pt modelId="{EAD8C576-E5E6-4ECF-85E4-E3E031E5C280}" type="parTrans" cxnId="{CCFC2E93-864B-4FF6-BC9F-1FBBA8913D05}">
      <dgm:prSet/>
      <dgm:spPr/>
      <dgm:t>
        <a:bodyPr/>
        <a:lstStyle/>
        <a:p>
          <a:endParaRPr lang="LID4096"/>
        </a:p>
      </dgm:t>
    </dgm:pt>
    <dgm:pt modelId="{3C6B8237-8B77-4957-8F6C-3162E280EA9C}" type="sibTrans" cxnId="{CCFC2E93-864B-4FF6-BC9F-1FBBA8913D05}">
      <dgm:prSet/>
      <dgm:spPr/>
      <dgm:t>
        <a:bodyPr/>
        <a:lstStyle/>
        <a:p>
          <a:endParaRPr lang="LID4096"/>
        </a:p>
      </dgm:t>
    </dgm:pt>
    <dgm:pt modelId="{3564D136-ED9F-4211-A941-F8519B81B222}">
      <dgm:prSet phldrT="[Text]"/>
      <dgm:spPr/>
      <dgm:t>
        <a:bodyPr/>
        <a:lstStyle/>
        <a:p>
          <a:r>
            <a:rPr lang="en-US" dirty="0"/>
            <a:t>Wall</a:t>
          </a:r>
          <a:endParaRPr lang="LID4096" dirty="0"/>
        </a:p>
      </dgm:t>
    </dgm:pt>
    <dgm:pt modelId="{506280D3-E1D3-4FD1-882E-7D5A4B992B6E}" type="parTrans" cxnId="{F83665DF-5433-45B3-B8EB-7DF16919E386}">
      <dgm:prSet/>
      <dgm:spPr/>
      <dgm:t>
        <a:bodyPr/>
        <a:lstStyle/>
        <a:p>
          <a:endParaRPr lang="LID4096"/>
        </a:p>
      </dgm:t>
    </dgm:pt>
    <dgm:pt modelId="{D3F64358-8B89-48F5-B7D6-744BBEAD07B6}" type="sibTrans" cxnId="{F83665DF-5433-45B3-B8EB-7DF16919E386}">
      <dgm:prSet/>
      <dgm:spPr/>
      <dgm:t>
        <a:bodyPr/>
        <a:lstStyle/>
        <a:p>
          <a:endParaRPr lang="LID4096"/>
        </a:p>
      </dgm:t>
    </dgm:pt>
    <dgm:pt modelId="{492EA1CE-F49A-487B-B52C-DD671590C4A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Building</a:t>
          </a:r>
          <a:endParaRPr lang="LID4096" dirty="0"/>
        </a:p>
      </dgm:t>
    </dgm:pt>
    <dgm:pt modelId="{B830D8E3-2924-418D-BDC6-658F37E80D27}" type="parTrans" cxnId="{CF48B54A-D002-480C-92F2-F73941783B8A}">
      <dgm:prSet/>
      <dgm:spPr/>
      <dgm:t>
        <a:bodyPr/>
        <a:lstStyle/>
        <a:p>
          <a:endParaRPr lang="LID4096"/>
        </a:p>
      </dgm:t>
    </dgm:pt>
    <dgm:pt modelId="{E7E4CA06-CCE5-4038-B61A-1C1E30A103B5}" type="sibTrans" cxnId="{CF48B54A-D002-480C-92F2-F73941783B8A}">
      <dgm:prSet/>
      <dgm:spPr/>
      <dgm:t>
        <a:bodyPr/>
        <a:lstStyle/>
        <a:p>
          <a:endParaRPr lang="LID4096"/>
        </a:p>
      </dgm:t>
    </dgm:pt>
    <dgm:pt modelId="{976EBA29-B2DB-4A0B-84EA-D29E64F2E9F9}">
      <dgm:prSet phldrT="[Text]"/>
      <dgm:spPr/>
      <dgm:t>
        <a:bodyPr/>
        <a:lstStyle/>
        <a:p>
          <a:r>
            <a:rPr lang="en-US" dirty="0"/>
            <a:t>Water</a:t>
          </a:r>
          <a:endParaRPr lang="LID4096" dirty="0"/>
        </a:p>
      </dgm:t>
    </dgm:pt>
    <dgm:pt modelId="{B1C41E72-CD3E-45AC-AE7A-7DA1AA6273F7}" type="parTrans" cxnId="{BD61F4C8-EB4C-44FF-AE52-923D81726E1B}">
      <dgm:prSet/>
      <dgm:spPr/>
      <dgm:t>
        <a:bodyPr/>
        <a:lstStyle/>
        <a:p>
          <a:endParaRPr lang="LID4096"/>
        </a:p>
      </dgm:t>
    </dgm:pt>
    <dgm:pt modelId="{5BAC3763-0FFE-49B9-8691-311317647914}" type="sibTrans" cxnId="{BD61F4C8-EB4C-44FF-AE52-923D81726E1B}">
      <dgm:prSet/>
      <dgm:spPr/>
      <dgm:t>
        <a:bodyPr/>
        <a:lstStyle/>
        <a:p>
          <a:endParaRPr lang="LID4096"/>
        </a:p>
      </dgm:t>
    </dgm:pt>
    <dgm:pt modelId="{953AE3BE-C009-48AE-AEA3-949EC8449372}">
      <dgm:prSet phldrT="[Text]"/>
      <dgm:spPr/>
      <dgm:t>
        <a:bodyPr/>
        <a:lstStyle/>
        <a:p>
          <a:r>
            <a:rPr lang="en-US" dirty="0"/>
            <a:t>Brahmin</a:t>
          </a:r>
          <a:endParaRPr lang="LID4096" dirty="0"/>
        </a:p>
      </dgm:t>
    </dgm:pt>
    <dgm:pt modelId="{BD264E22-A408-4FA0-B85D-B75330B02049}" type="parTrans" cxnId="{17B9A6A9-90E0-41B1-9E85-916750195285}">
      <dgm:prSet/>
      <dgm:spPr/>
      <dgm:t>
        <a:bodyPr/>
        <a:lstStyle/>
        <a:p>
          <a:endParaRPr lang="LID4096"/>
        </a:p>
      </dgm:t>
    </dgm:pt>
    <dgm:pt modelId="{E4C25FF1-547E-4CB4-8D21-4B7C2BF96E02}" type="sibTrans" cxnId="{17B9A6A9-90E0-41B1-9E85-916750195285}">
      <dgm:prSet/>
      <dgm:spPr/>
      <dgm:t>
        <a:bodyPr/>
        <a:lstStyle/>
        <a:p>
          <a:endParaRPr lang="LID4096"/>
        </a:p>
      </dgm:t>
    </dgm:pt>
    <dgm:pt modelId="{D14453E5-0411-4395-A2CB-6AEF5EE5413D}">
      <dgm:prSet phldrT="[Text]"/>
      <dgm:spPr/>
      <dgm:t>
        <a:bodyPr/>
        <a:lstStyle/>
        <a:p>
          <a:r>
            <a:rPr lang="en-US" dirty="0" err="1"/>
            <a:t>Radstag</a:t>
          </a:r>
          <a:endParaRPr lang="LID4096" dirty="0"/>
        </a:p>
      </dgm:t>
    </dgm:pt>
    <dgm:pt modelId="{E5B38286-1B43-482F-9F35-80054A24DB02}" type="parTrans" cxnId="{3E7BF2F0-9F4F-4A0D-8BDD-C905AA52188C}">
      <dgm:prSet/>
      <dgm:spPr/>
      <dgm:t>
        <a:bodyPr/>
        <a:lstStyle/>
        <a:p>
          <a:endParaRPr lang="LID4096"/>
        </a:p>
      </dgm:t>
    </dgm:pt>
    <dgm:pt modelId="{BB56391F-C46E-4870-8E9D-BF760535203C}" type="sibTrans" cxnId="{3E7BF2F0-9F4F-4A0D-8BDD-C905AA52188C}">
      <dgm:prSet/>
      <dgm:spPr/>
      <dgm:t>
        <a:bodyPr/>
        <a:lstStyle/>
        <a:p>
          <a:endParaRPr lang="LID4096"/>
        </a:p>
      </dgm:t>
    </dgm:pt>
    <dgm:pt modelId="{4C20C150-1E51-4F09-BC5D-EBB1F791686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Monster</a:t>
          </a:r>
          <a:endParaRPr lang="LID4096" dirty="0"/>
        </a:p>
      </dgm:t>
    </dgm:pt>
    <dgm:pt modelId="{A1EF8496-7A96-41B7-ABA2-7960927DC000}" type="parTrans" cxnId="{B6B87678-BC66-4ED4-A9ED-A5E5772FD4F7}">
      <dgm:prSet/>
      <dgm:spPr/>
      <dgm:t>
        <a:bodyPr/>
        <a:lstStyle/>
        <a:p>
          <a:endParaRPr lang="LID4096"/>
        </a:p>
      </dgm:t>
    </dgm:pt>
    <dgm:pt modelId="{A5E7793B-FF2B-4B77-9665-6786D10DE626}" type="sibTrans" cxnId="{B6B87678-BC66-4ED4-A9ED-A5E5772FD4F7}">
      <dgm:prSet/>
      <dgm:spPr/>
      <dgm:t>
        <a:bodyPr/>
        <a:lstStyle/>
        <a:p>
          <a:endParaRPr lang="LID4096"/>
        </a:p>
      </dgm:t>
    </dgm:pt>
    <dgm:pt modelId="{ED38794F-F591-4E93-B17F-87415321378C}">
      <dgm:prSet phldrT="[Text]"/>
      <dgm:spPr/>
      <dgm:t>
        <a:bodyPr/>
        <a:lstStyle/>
        <a:p>
          <a:r>
            <a:rPr lang="en-US" dirty="0" err="1"/>
            <a:t>Radroach</a:t>
          </a:r>
          <a:endParaRPr lang="LID4096" dirty="0"/>
        </a:p>
      </dgm:t>
    </dgm:pt>
    <dgm:pt modelId="{F472896D-8AD9-4687-B850-8EB22275547B}" type="parTrans" cxnId="{B4728E57-4B35-4AC1-9607-FBE611983084}">
      <dgm:prSet/>
      <dgm:spPr/>
      <dgm:t>
        <a:bodyPr/>
        <a:lstStyle/>
        <a:p>
          <a:endParaRPr lang="LID4096"/>
        </a:p>
      </dgm:t>
    </dgm:pt>
    <dgm:pt modelId="{14DA5C50-2E22-4198-9D76-91AB3A697926}" type="sibTrans" cxnId="{B4728E57-4B35-4AC1-9607-FBE611983084}">
      <dgm:prSet/>
      <dgm:spPr/>
      <dgm:t>
        <a:bodyPr/>
        <a:lstStyle/>
        <a:p>
          <a:endParaRPr lang="LID4096"/>
        </a:p>
      </dgm:t>
    </dgm:pt>
    <dgm:pt modelId="{FEE12920-3112-447C-BC9E-97F41884D875}">
      <dgm:prSet phldrT="[Text]"/>
      <dgm:spPr/>
      <dgm:t>
        <a:bodyPr/>
        <a:lstStyle/>
        <a:p>
          <a:r>
            <a:rPr lang="en-US" dirty="0" err="1"/>
            <a:t>Molerat</a:t>
          </a:r>
          <a:endParaRPr lang="LID4096" dirty="0"/>
        </a:p>
      </dgm:t>
    </dgm:pt>
    <dgm:pt modelId="{D0563501-1173-409B-BE16-24A5C8253377}" type="parTrans" cxnId="{F1F38E93-B29C-4ABE-9CEA-A2DF4CB4F26B}">
      <dgm:prSet/>
      <dgm:spPr/>
      <dgm:t>
        <a:bodyPr/>
        <a:lstStyle/>
        <a:p>
          <a:endParaRPr lang="LID4096"/>
        </a:p>
      </dgm:t>
    </dgm:pt>
    <dgm:pt modelId="{30EF4F7B-1A8A-432B-9CBC-35D5E1E2B04A}" type="sibTrans" cxnId="{F1F38E93-B29C-4ABE-9CEA-A2DF4CB4F26B}">
      <dgm:prSet/>
      <dgm:spPr/>
      <dgm:t>
        <a:bodyPr/>
        <a:lstStyle/>
        <a:p>
          <a:endParaRPr lang="LID4096"/>
        </a:p>
      </dgm:t>
    </dgm:pt>
    <dgm:pt modelId="{05B9EE2C-EC7B-4C1F-9DFA-94C1A1972B20}">
      <dgm:prSet phldrT="[Text]"/>
      <dgm:spPr/>
      <dgm:t>
        <a:bodyPr/>
        <a:lstStyle/>
        <a:p>
          <a:r>
            <a:rPr lang="en-US" dirty="0"/>
            <a:t>Guard Tower</a:t>
          </a:r>
          <a:endParaRPr lang="LID4096" dirty="0"/>
        </a:p>
      </dgm:t>
    </dgm:pt>
    <dgm:pt modelId="{D08BF6AC-545D-40BA-A645-B4DFFBC9DE4F}" type="parTrans" cxnId="{668B40C9-8799-4107-B1EB-41FB383009F4}">
      <dgm:prSet/>
      <dgm:spPr/>
      <dgm:t>
        <a:bodyPr/>
        <a:lstStyle/>
        <a:p>
          <a:endParaRPr lang="LID4096"/>
        </a:p>
      </dgm:t>
    </dgm:pt>
    <dgm:pt modelId="{DA663B97-66EA-473F-AE7D-B03022BD8842}" type="sibTrans" cxnId="{668B40C9-8799-4107-B1EB-41FB383009F4}">
      <dgm:prSet/>
      <dgm:spPr/>
      <dgm:t>
        <a:bodyPr/>
        <a:lstStyle/>
        <a:p>
          <a:endParaRPr lang="LID4096"/>
        </a:p>
      </dgm:t>
    </dgm:pt>
    <dgm:pt modelId="{B65D09B4-F10B-43E1-A30E-95A9CAB9BF6F}" type="pres">
      <dgm:prSet presAssocID="{C707CC34-02D2-4206-8DAF-921973BC0C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4F98E2-E8AF-4192-9B37-0F65930D5023}" type="pres">
      <dgm:prSet presAssocID="{C707CC34-02D2-4206-8DAF-921973BC0C77}" presName="hierFlow" presStyleCnt="0"/>
      <dgm:spPr/>
    </dgm:pt>
    <dgm:pt modelId="{3C7EE044-B98F-488A-90B8-8B66738F93BF}" type="pres">
      <dgm:prSet presAssocID="{C707CC34-02D2-4206-8DAF-921973BC0C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A05544C-AFC2-4DEA-BF1D-7BAD93086380}" type="pres">
      <dgm:prSet presAssocID="{D4868FFD-771C-4CEC-92DD-0639FF96FFFB}" presName="Name14" presStyleCnt="0"/>
      <dgm:spPr/>
    </dgm:pt>
    <dgm:pt modelId="{D7B4A93B-3CA1-4BBC-9B81-8FFE546B1FF8}" type="pres">
      <dgm:prSet presAssocID="{D4868FFD-771C-4CEC-92DD-0639FF96FFFB}" presName="level1Shape" presStyleLbl="node0" presStyleIdx="0" presStyleCnt="1">
        <dgm:presLayoutVars>
          <dgm:chPref val="3"/>
        </dgm:presLayoutVars>
      </dgm:prSet>
      <dgm:spPr/>
    </dgm:pt>
    <dgm:pt modelId="{C6FA227F-5867-45BB-B60E-C6F3E5CA4431}" type="pres">
      <dgm:prSet presAssocID="{D4868FFD-771C-4CEC-92DD-0639FF96FFFB}" presName="hierChild2" presStyleCnt="0"/>
      <dgm:spPr/>
    </dgm:pt>
    <dgm:pt modelId="{C0B605E1-7567-497D-8EA9-E2E3A37B6E28}" type="pres">
      <dgm:prSet presAssocID="{6E327FFA-CC2C-4F26-8639-6A64BD26F688}" presName="Name19" presStyleLbl="parChTrans1D2" presStyleIdx="0" presStyleCnt="3"/>
      <dgm:spPr/>
    </dgm:pt>
    <dgm:pt modelId="{6480D912-D605-422C-9337-8E804DF7CEE6}" type="pres">
      <dgm:prSet presAssocID="{6FC2B031-D8FF-425F-AFA9-E2EA1DC321ED}" presName="Name21" presStyleCnt="0"/>
      <dgm:spPr/>
    </dgm:pt>
    <dgm:pt modelId="{2F62BB5C-8B45-4C37-9E90-BD5EB4A72863}" type="pres">
      <dgm:prSet presAssocID="{6FC2B031-D8FF-425F-AFA9-E2EA1DC321ED}" presName="level2Shape" presStyleLbl="node2" presStyleIdx="0" presStyleCnt="3"/>
      <dgm:spPr/>
    </dgm:pt>
    <dgm:pt modelId="{B9BD32EA-B69D-49F9-BFA1-D178FB0DDC5C}" type="pres">
      <dgm:prSet presAssocID="{6FC2B031-D8FF-425F-AFA9-E2EA1DC321ED}" presName="hierChild3" presStyleCnt="0"/>
      <dgm:spPr/>
    </dgm:pt>
    <dgm:pt modelId="{03C1E623-CBB3-4F8E-9E78-431E8BB7DEF5}" type="pres">
      <dgm:prSet presAssocID="{55692953-68FF-4CFE-9C3A-2E2C5464A6DB}" presName="Name19" presStyleLbl="parChTrans1D3" presStyleIdx="0" presStyleCnt="8"/>
      <dgm:spPr/>
    </dgm:pt>
    <dgm:pt modelId="{E3F86558-1732-4EA8-BE7F-C23D60668AEC}" type="pres">
      <dgm:prSet presAssocID="{DAD463E0-47C0-40A4-A9A8-7F2A407A259F}" presName="Name21" presStyleCnt="0"/>
      <dgm:spPr/>
    </dgm:pt>
    <dgm:pt modelId="{61CF322C-8439-442D-8B34-B6054691CE9C}" type="pres">
      <dgm:prSet presAssocID="{DAD463E0-47C0-40A4-A9A8-7F2A407A259F}" presName="level2Shape" presStyleLbl="node3" presStyleIdx="0" presStyleCnt="8"/>
      <dgm:spPr/>
    </dgm:pt>
    <dgm:pt modelId="{8EE05D43-4037-4851-8C80-81FD240D6F43}" type="pres">
      <dgm:prSet presAssocID="{DAD463E0-47C0-40A4-A9A8-7F2A407A259F}" presName="hierChild3" presStyleCnt="0"/>
      <dgm:spPr/>
    </dgm:pt>
    <dgm:pt modelId="{82E35868-D55A-4884-874A-AA901AFD731D}" type="pres">
      <dgm:prSet presAssocID="{BF4CD824-05CF-4C00-B6B6-344A87CFB10E}" presName="Name19" presStyleLbl="parChTrans1D3" presStyleIdx="1" presStyleCnt="8"/>
      <dgm:spPr/>
    </dgm:pt>
    <dgm:pt modelId="{09E713CA-B1F6-44A6-8E31-6E0EF0139386}" type="pres">
      <dgm:prSet presAssocID="{D505866C-B593-437C-B169-748D260677E0}" presName="Name21" presStyleCnt="0"/>
      <dgm:spPr/>
    </dgm:pt>
    <dgm:pt modelId="{41E2ECE7-BA3C-413F-9870-446CAE2DC136}" type="pres">
      <dgm:prSet presAssocID="{D505866C-B593-437C-B169-748D260677E0}" presName="level2Shape" presStyleLbl="node3" presStyleIdx="1" presStyleCnt="8"/>
      <dgm:spPr/>
    </dgm:pt>
    <dgm:pt modelId="{33FB9B52-42D7-426C-B9C5-6A56CA8FEA7F}" type="pres">
      <dgm:prSet presAssocID="{D505866C-B593-437C-B169-748D260677E0}" presName="hierChild3" presStyleCnt="0"/>
      <dgm:spPr/>
    </dgm:pt>
    <dgm:pt modelId="{4E38FE01-194E-466F-87CF-949943532C6D}" type="pres">
      <dgm:prSet presAssocID="{C4145D6E-AB59-4A7C-9836-5AEB8FDCF3CA}" presName="Name19" presStyleLbl="parChTrans1D4" presStyleIdx="0" presStyleCnt="7"/>
      <dgm:spPr/>
    </dgm:pt>
    <dgm:pt modelId="{8651C933-7F86-46CA-BACB-6BCF9EEA6712}" type="pres">
      <dgm:prSet presAssocID="{04B253BA-67E4-4347-A4BA-B77FED133C5E}" presName="Name21" presStyleCnt="0"/>
      <dgm:spPr/>
    </dgm:pt>
    <dgm:pt modelId="{7DA13BCD-E6BC-4FEF-AC88-1ABD56621546}" type="pres">
      <dgm:prSet presAssocID="{04B253BA-67E4-4347-A4BA-B77FED133C5E}" presName="level2Shape" presStyleLbl="node4" presStyleIdx="0" presStyleCnt="7"/>
      <dgm:spPr/>
    </dgm:pt>
    <dgm:pt modelId="{2F742859-DF42-4298-A2F4-29FE2B56FCFE}" type="pres">
      <dgm:prSet presAssocID="{04B253BA-67E4-4347-A4BA-B77FED133C5E}" presName="hierChild3" presStyleCnt="0"/>
      <dgm:spPr/>
    </dgm:pt>
    <dgm:pt modelId="{55693C6D-10F9-4F64-ADE8-91DBD07ADD42}" type="pres">
      <dgm:prSet presAssocID="{A1EF8496-7A96-41B7-ABA2-7960927DC000}" presName="Name19" presStyleLbl="parChTrans1D4" presStyleIdx="1" presStyleCnt="7"/>
      <dgm:spPr/>
    </dgm:pt>
    <dgm:pt modelId="{C980255A-82B5-4808-A7A2-178F2E0EA8AC}" type="pres">
      <dgm:prSet presAssocID="{4C20C150-1E51-4F09-BC5D-EBB1F791686D}" presName="Name21" presStyleCnt="0"/>
      <dgm:spPr/>
    </dgm:pt>
    <dgm:pt modelId="{FE0BDF8F-B7BF-4C54-81D4-7393A0E3C6CF}" type="pres">
      <dgm:prSet presAssocID="{4C20C150-1E51-4F09-BC5D-EBB1F791686D}" presName="level2Shape" presStyleLbl="node4" presStyleIdx="1" presStyleCnt="7"/>
      <dgm:spPr/>
    </dgm:pt>
    <dgm:pt modelId="{2587A4FC-28A6-4A98-82E4-488DCD04DF27}" type="pres">
      <dgm:prSet presAssocID="{4C20C150-1E51-4F09-BC5D-EBB1F791686D}" presName="hierChild3" presStyleCnt="0"/>
      <dgm:spPr/>
    </dgm:pt>
    <dgm:pt modelId="{7EADC087-4500-48DB-8562-2E1060FC40CB}" type="pres">
      <dgm:prSet presAssocID="{F472896D-8AD9-4687-B850-8EB22275547B}" presName="Name19" presStyleLbl="parChTrans1D4" presStyleIdx="2" presStyleCnt="7"/>
      <dgm:spPr/>
    </dgm:pt>
    <dgm:pt modelId="{3DDD973F-1DEE-499A-8C34-5F30653845FC}" type="pres">
      <dgm:prSet presAssocID="{ED38794F-F591-4E93-B17F-87415321378C}" presName="Name21" presStyleCnt="0"/>
      <dgm:spPr/>
    </dgm:pt>
    <dgm:pt modelId="{A49C93DF-9D18-4027-8585-15E23ECB4B00}" type="pres">
      <dgm:prSet presAssocID="{ED38794F-F591-4E93-B17F-87415321378C}" presName="level2Shape" presStyleLbl="node4" presStyleIdx="2" presStyleCnt="7"/>
      <dgm:spPr/>
    </dgm:pt>
    <dgm:pt modelId="{C9B2102C-BD7D-4437-B3BF-1010EB88568A}" type="pres">
      <dgm:prSet presAssocID="{ED38794F-F591-4E93-B17F-87415321378C}" presName="hierChild3" presStyleCnt="0"/>
      <dgm:spPr/>
    </dgm:pt>
    <dgm:pt modelId="{DE2DFDF4-5F02-4E95-A59C-BD4F597DCF88}" type="pres">
      <dgm:prSet presAssocID="{D0563501-1173-409B-BE16-24A5C8253377}" presName="Name19" presStyleLbl="parChTrans1D4" presStyleIdx="3" presStyleCnt="7"/>
      <dgm:spPr/>
    </dgm:pt>
    <dgm:pt modelId="{9CB1A375-704E-4B9B-A894-179D77B8552D}" type="pres">
      <dgm:prSet presAssocID="{FEE12920-3112-447C-BC9E-97F41884D875}" presName="Name21" presStyleCnt="0"/>
      <dgm:spPr/>
    </dgm:pt>
    <dgm:pt modelId="{3A4E8DEE-6AF4-4D83-8C14-20E3F1731880}" type="pres">
      <dgm:prSet presAssocID="{FEE12920-3112-447C-BC9E-97F41884D875}" presName="level2Shape" presStyleLbl="node4" presStyleIdx="3" presStyleCnt="7"/>
      <dgm:spPr/>
    </dgm:pt>
    <dgm:pt modelId="{43978413-3D53-475D-B6C2-BD9FCC9AAC67}" type="pres">
      <dgm:prSet presAssocID="{FEE12920-3112-447C-BC9E-97F41884D875}" presName="hierChild3" presStyleCnt="0"/>
      <dgm:spPr/>
    </dgm:pt>
    <dgm:pt modelId="{33920D70-850A-44BA-A1B3-941AA5FC2C17}" type="pres">
      <dgm:prSet presAssocID="{CB73BE5D-624B-464B-BDE1-25E38A52C2B1}" presName="Name19" presStyleLbl="parChTrans1D4" presStyleIdx="4" presStyleCnt="7"/>
      <dgm:spPr/>
    </dgm:pt>
    <dgm:pt modelId="{0A5849B8-83E0-424C-A636-26D534677EE9}" type="pres">
      <dgm:prSet presAssocID="{0E71F402-DE2D-4851-806E-A5637112E586}" presName="Name21" presStyleCnt="0"/>
      <dgm:spPr/>
    </dgm:pt>
    <dgm:pt modelId="{15A27B40-9101-4675-8BDF-7CA10B938AB9}" type="pres">
      <dgm:prSet presAssocID="{0E71F402-DE2D-4851-806E-A5637112E586}" presName="level2Shape" presStyleLbl="node4" presStyleIdx="4" presStyleCnt="7"/>
      <dgm:spPr/>
    </dgm:pt>
    <dgm:pt modelId="{24741CA7-92E6-46DB-8D62-D6083D64041B}" type="pres">
      <dgm:prSet presAssocID="{0E71F402-DE2D-4851-806E-A5637112E586}" presName="hierChild3" presStyleCnt="0"/>
      <dgm:spPr/>
    </dgm:pt>
    <dgm:pt modelId="{4C92394A-3740-4441-A2A1-6AA3072B9C48}" type="pres">
      <dgm:prSet presAssocID="{BD264E22-A408-4FA0-B85D-B75330B02049}" presName="Name19" presStyleLbl="parChTrans1D4" presStyleIdx="5" presStyleCnt="7"/>
      <dgm:spPr/>
    </dgm:pt>
    <dgm:pt modelId="{0E9FBFF4-F9A6-4C9C-B5DE-C98608508864}" type="pres">
      <dgm:prSet presAssocID="{953AE3BE-C009-48AE-AEA3-949EC8449372}" presName="Name21" presStyleCnt="0"/>
      <dgm:spPr/>
    </dgm:pt>
    <dgm:pt modelId="{F738F083-9520-4B4C-B063-820EE2613BAA}" type="pres">
      <dgm:prSet presAssocID="{953AE3BE-C009-48AE-AEA3-949EC8449372}" presName="level2Shape" presStyleLbl="node4" presStyleIdx="5" presStyleCnt="7"/>
      <dgm:spPr/>
    </dgm:pt>
    <dgm:pt modelId="{38864C86-11F6-48D1-9490-D515C965FB49}" type="pres">
      <dgm:prSet presAssocID="{953AE3BE-C009-48AE-AEA3-949EC8449372}" presName="hierChild3" presStyleCnt="0"/>
      <dgm:spPr/>
    </dgm:pt>
    <dgm:pt modelId="{B906C7BB-AADF-47D5-9079-CCA23B609F78}" type="pres">
      <dgm:prSet presAssocID="{E5B38286-1B43-482F-9F35-80054A24DB02}" presName="Name19" presStyleLbl="parChTrans1D4" presStyleIdx="6" presStyleCnt="7"/>
      <dgm:spPr/>
    </dgm:pt>
    <dgm:pt modelId="{B8655D0E-11E6-4AB1-B2C0-3B31833EDC3D}" type="pres">
      <dgm:prSet presAssocID="{D14453E5-0411-4395-A2CB-6AEF5EE5413D}" presName="Name21" presStyleCnt="0"/>
      <dgm:spPr/>
    </dgm:pt>
    <dgm:pt modelId="{E6FC1F5D-EA81-40F0-8F66-C6E67ED080E4}" type="pres">
      <dgm:prSet presAssocID="{D14453E5-0411-4395-A2CB-6AEF5EE5413D}" presName="level2Shape" presStyleLbl="node4" presStyleIdx="6" presStyleCnt="7"/>
      <dgm:spPr/>
    </dgm:pt>
    <dgm:pt modelId="{394CD271-5858-497A-9730-E3FA9BE4187A}" type="pres">
      <dgm:prSet presAssocID="{D14453E5-0411-4395-A2CB-6AEF5EE5413D}" presName="hierChild3" presStyleCnt="0"/>
      <dgm:spPr/>
    </dgm:pt>
    <dgm:pt modelId="{81C9A1E9-D072-4DCA-B04B-417DFBE04C73}" type="pres">
      <dgm:prSet presAssocID="{B830D8E3-2924-418D-BDC6-658F37E80D27}" presName="Name19" presStyleLbl="parChTrans1D2" presStyleIdx="1" presStyleCnt="3"/>
      <dgm:spPr/>
    </dgm:pt>
    <dgm:pt modelId="{C55C5E17-3AEB-433B-AD78-8742BA6588E9}" type="pres">
      <dgm:prSet presAssocID="{492EA1CE-F49A-487B-B52C-DD671590C4AB}" presName="Name21" presStyleCnt="0"/>
      <dgm:spPr/>
    </dgm:pt>
    <dgm:pt modelId="{8CCC06FA-7AC0-4C7C-9710-7E32BD6B0ABB}" type="pres">
      <dgm:prSet presAssocID="{492EA1CE-F49A-487B-B52C-DD671590C4AB}" presName="level2Shape" presStyleLbl="node2" presStyleIdx="1" presStyleCnt="3"/>
      <dgm:spPr/>
    </dgm:pt>
    <dgm:pt modelId="{1A6A0FF2-3C9E-4406-BFF3-8187FAB38411}" type="pres">
      <dgm:prSet presAssocID="{492EA1CE-F49A-487B-B52C-DD671590C4AB}" presName="hierChild3" presStyleCnt="0"/>
      <dgm:spPr/>
    </dgm:pt>
    <dgm:pt modelId="{59BD8D1D-DFE7-4E5D-9A33-F41207E85527}" type="pres">
      <dgm:prSet presAssocID="{506280D3-E1D3-4FD1-882E-7D5A4B992B6E}" presName="Name19" presStyleLbl="parChTrans1D3" presStyleIdx="2" presStyleCnt="8"/>
      <dgm:spPr/>
    </dgm:pt>
    <dgm:pt modelId="{8F2ECBEA-934D-478A-94FF-E8582C8294AA}" type="pres">
      <dgm:prSet presAssocID="{3564D136-ED9F-4211-A941-F8519B81B222}" presName="Name21" presStyleCnt="0"/>
      <dgm:spPr/>
    </dgm:pt>
    <dgm:pt modelId="{779B8017-965F-4ED7-A453-5B22C782DC0B}" type="pres">
      <dgm:prSet presAssocID="{3564D136-ED9F-4211-A941-F8519B81B222}" presName="level2Shape" presStyleLbl="node3" presStyleIdx="2" presStyleCnt="8"/>
      <dgm:spPr/>
    </dgm:pt>
    <dgm:pt modelId="{850B4E5C-4E7D-4E8E-B2FD-30C52E2B93AC}" type="pres">
      <dgm:prSet presAssocID="{3564D136-ED9F-4211-A941-F8519B81B222}" presName="hierChild3" presStyleCnt="0"/>
      <dgm:spPr/>
    </dgm:pt>
    <dgm:pt modelId="{0BEB8184-B777-46E1-B921-8C0FDA01D082}" type="pres">
      <dgm:prSet presAssocID="{D08BF6AC-545D-40BA-A645-B4DFFBC9DE4F}" presName="Name19" presStyleLbl="parChTrans1D3" presStyleIdx="3" presStyleCnt="8"/>
      <dgm:spPr/>
    </dgm:pt>
    <dgm:pt modelId="{5ABB1E3C-39D4-48C4-81AA-B894A100E7EF}" type="pres">
      <dgm:prSet presAssocID="{05B9EE2C-EC7B-4C1F-9DFA-94C1A1972B20}" presName="Name21" presStyleCnt="0"/>
      <dgm:spPr/>
    </dgm:pt>
    <dgm:pt modelId="{BE05E9B3-C033-4E94-915C-57386F2FFFCF}" type="pres">
      <dgm:prSet presAssocID="{05B9EE2C-EC7B-4C1F-9DFA-94C1A1972B20}" presName="level2Shape" presStyleLbl="node3" presStyleIdx="3" presStyleCnt="8"/>
      <dgm:spPr/>
    </dgm:pt>
    <dgm:pt modelId="{141122EA-461F-4210-9F1D-C971CB393709}" type="pres">
      <dgm:prSet presAssocID="{05B9EE2C-EC7B-4C1F-9DFA-94C1A1972B20}" presName="hierChild3" presStyleCnt="0"/>
      <dgm:spPr/>
    </dgm:pt>
    <dgm:pt modelId="{8599F571-1C6C-4CB6-926A-7FCEE3F9118A}" type="pres">
      <dgm:prSet presAssocID="{17E0CBBB-1109-4419-B435-579292F37DCC}" presName="Name19" presStyleLbl="parChTrans1D3" presStyleIdx="4" presStyleCnt="8"/>
      <dgm:spPr/>
    </dgm:pt>
    <dgm:pt modelId="{4D32988C-B148-4CBE-BEC1-1852A1927666}" type="pres">
      <dgm:prSet presAssocID="{26A6B070-DD19-442D-A81B-63595ECE5F8F}" presName="Name21" presStyleCnt="0"/>
      <dgm:spPr/>
    </dgm:pt>
    <dgm:pt modelId="{8976D2E3-5B0F-4111-8A1F-3F406BBE1D4E}" type="pres">
      <dgm:prSet presAssocID="{26A6B070-DD19-442D-A81B-63595ECE5F8F}" presName="level2Shape" presStyleLbl="node3" presStyleIdx="4" presStyleCnt="8"/>
      <dgm:spPr/>
    </dgm:pt>
    <dgm:pt modelId="{A6DE3200-89FE-4B9A-B9B5-6FB9C35BE033}" type="pres">
      <dgm:prSet presAssocID="{26A6B070-DD19-442D-A81B-63595ECE5F8F}" presName="hierChild3" presStyleCnt="0"/>
      <dgm:spPr/>
    </dgm:pt>
    <dgm:pt modelId="{55BB6539-41D1-424D-B1C6-82B34F71F71D}" type="pres">
      <dgm:prSet presAssocID="{EAD8C576-E5E6-4ECF-85E4-E3E031E5C280}" presName="Name19" presStyleLbl="parChTrans1D3" presStyleIdx="5" presStyleCnt="8"/>
      <dgm:spPr/>
    </dgm:pt>
    <dgm:pt modelId="{587434E0-E26B-455E-B1B7-0139DA90895F}" type="pres">
      <dgm:prSet presAssocID="{AC391FD8-BEF6-406B-8DDA-E258002D9D4A}" presName="Name21" presStyleCnt="0"/>
      <dgm:spPr/>
    </dgm:pt>
    <dgm:pt modelId="{A4502926-B005-4510-A1B4-3AEAD9C4AE3C}" type="pres">
      <dgm:prSet presAssocID="{AC391FD8-BEF6-406B-8DDA-E258002D9D4A}" presName="level2Shape" presStyleLbl="node3" presStyleIdx="5" presStyleCnt="8"/>
      <dgm:spPr/>
    </dgm:pt>
    <dgm:pt modelId="{0C6EEE7F-80AA-4D1D-B91D-791C9E5ECE18}" type="pres">
      <dgm:prSet presAssocID="{AC391FD8-BEF6-406B-8DDA-E258002D9D4A}" presName="hierChild3" presStyleCnt="0"/>
      <dgm:spPr/>
    </dgm:pt>
    <dgm:pt modelId="{3321C745-C943-48B5-A72D-18FDCA516C06}" type="pres">
      <dgm:prSet presAssocID="{ACEA61FB-115A-4192-8BC4-0FB2A5FEC36C}" presName="Name19" presStyleLbl="parChTrans1D2" presStyleIdx="2" presStyleCnt="3"/>
      <dgm:spPr/>
    </dgm:pt>
    <dgm:pt modelId="{8D14B38A-7BEE-42CF-A6EA-EF3DBB19ED4D}" type="pres">
      <dgm:prSet presAssocID="{528B8B52-4B31-43FB-BB48-F4023318E6C1}" presName="Name21" presStyleCnt="0"/>
      <dgm:spPr/>
    </dgm:pt>
    <dgm:pt modelId="{52464C16-1B9F-46B5-9BF4-98069B452246}" type="pres">
      <dgm:prSet presAssocID="{528B8B52-4B31-43FB-BB48-F4023318E6C1}" presName="level2Shape" presStyleLbl="node2" presStyleIdx="2" presStyleCnt="3"/>
      <dgm:spPr/>
    </dgm:pt>
    <dgm:pt modelId="{0B7B135F-8C58-4F72-9B5A-50C25F233909}" type="pres">
      <dgm:prSet presAssocID="{528B8B52-4B31-43FB-BB48-F4023318E6C1}" presName="hierChild3" presStyleCnt="0"/>
      <dgm:spPr/>
    </dgm:pt>
    <dgm:pt modelId="{150EA877-0DAA-44B7-B6CB-653578BFC5D5}" type="pres">
      <dgm:prSet presAssocID="{68ABB548-5FD7-43E0-AAFE-46F683E79FE5}" presName="Name19" presStyleLbl="parChTrans1D3" presStyleIdx="6" presStyleCnt="8"/>
      <dgm:spPr/>
    </dgm:pt>
    <dgm:pt modelId="{4B27584E-4D85-48F7-A4DA-47AA771CE522}" type="pres">
      <dgm:prSet presAssocID="{7B197C8A-C41B-4D87-817A-FF50A4A1314C}" presName="Name21" presStyleCnt="0"/>
      <dgm:spPr/>
    </dgm:pt>
    <dgm:pt modelId="{508B9431-792A-40C5-82BA-B280E3C19A47}" type="pres">
      <dgm:prSet presAssocID="{7B197C8A-C41B-4D87-817A-FF50A4A1314C}" presName="level2Shape" presStyleLbl="node3" presStyleIdx="6" presStyleCnt="8"/>
      <dgm:spPr/>
    </dgm:pt>
    <dgm:pt modelId="{7D52F927-8980-4BA4-B680-4331818347CD}" type="pres">
      <dgm:prSet presAssocID="{7B197C8A-C41B-4D87-817A-FF50A4A1314C}" presName="hierChild3" presStyleCnt="0"/>
      <dgm:spPr/>
    </dgm:pt>
    <dgm:pt modelId="{2E751865-6AD6-4026-8323-96EE5CA8856A}" type="pres">
      <dgm:prSet presAssocID="{B1C41E72-CD3E-45AC-AE7A-7DA1AA6273F7}" presName="Name19" presStyleLbl="parChTrans1D3" presStyleIdx="7" presStyleCnt="8"/>
      <dgm:spPr/>
    </dgm:pt>
    <dgm:pt modelId="{C0CC30AC-479E-42AD-985C-90C9F42FD562}" type="pres">
      <dgm:prSet presAssocID="{976EBA29-B2DB-4A0B-84EA-D29E64F2E9F9}" presName="Name21" presStyleCnt="0"/>
      <dgm:spPr/>
    </dgm:pt>
    <dgm:pt modelId="{5154C260-018E-42D3-BBA3-EEDEBB120F5B}" type="pres">
      <dgm:prSet presAssocID="{976EBA29-B2DB-4A0B-84EA-D29E64F2E9F9}" presName="level2Shape" presStyleLbl="node3" presStyleIdx="7" presStyleCnt="8"/>
      <dgm:spPr/>
    </dgm:pt>
    <dgm:pt modelId="{078D67A4-F9D6-4015-AA57-C207164BDE1E}" type="pres">
      <dgm:prSet presAssocID="{976EBA29-B2DB-4A0B-84EA-D29E64F2E9F9}" presName="hierChild3" presStyleCnt="0"/>
      <dgm:spPr/>
    </dgm:pt>
    <dgm:pt modelId="{6D8894F9-B05E-4DF4-9FED-7A0DC7778CD5}" type="pres">
      <dgm:prSet presAssocID="{C707CC34-02D2-4206-8DAF-921973BC0C77}" presName="bgShapesFlow" presStyleCnt="0"/>
      <dgm:spPr/>
    </dgm:pt>
  </dgm:ptLst>
  <dgm:cxnLst>
    <dgm:cxn modelId="{8FAFB111-16EE-4241-99C8-98265FA614ED}" type="presOf" srcId="{C4145D6E-AB59-4A7C-9836-5AEB8FDCF3CA}" destId="{4E38FE01-194E-466F-87CF-949943532C6D}" srcOrd="0" destOrd="0" presId="urn:microsoft.com/office/officeart/2005/8/layout/hierarchy6"/>
    <dgm:cxn modelId="{DB4B8612-1C1C-49E9-8C64-80D46285CBE3}" srcId="{D4868FFD-771C-4CEC-92DD-0639FF96FFFB}" destId="{528B8B52-4B31-43FB-BB48-F4023318E6C1}" srcOrd="2" destOrd="0" parTransId="{ACEA61FB-115A-4192-8BC4-0FB2A5FEC36C}" sibTransId="{813EA3D2-2DE8-4CDC-82F1-FCC1C94FECE9}"/>
    <dgm:cxn modelId="{4F219B1C-A721-46F2-BF84-52620C9F7E52}" type="presOf" srcId="{CB73BE5D-624B-464B-BDE1-25E38A52C2B1}" destId="{33920D70-850A-44BA-A1B3-941AA5FC2C17}" srcOrd="0" destOrd="0" presId="urn:microsoft.com/office/officeart/2005/8/layout/hierarchy6"/>
    <dgm:cxn modelId="{370EC01E-AC93-4D3A-8647-4BABE5ED8DB6}" type="presOf" srcId="{528B8B52-4B31-43FB-BB48-F4023318E6C1}" destId="{52464C16-1B9F-46B5-9BF4-98069B452246}" srcOrd="0" destOrd="0" presId="urn:microsoft.com/office/officeart/2005/8/layout/hierarchy6"/>
    <dgm:cxn modelId="{7291FE27-0A01-4E48-89AE-3EBBEB0D16AF}" type="presOf" srcId="{953AE3BE-C009-48AE-AEA3-949EC8449372}" destId="{F738F083-9520-4B4C-B063-820EE2613BAA}" srcOrd="0" destOrd="0" presId="urn:microsoft.com/office/officeart/2005/8/layout/hierarchy6"/>
    <dgm:cxn modelId="{2670AC28-94ED-4081-8C11-68F27D924EEA}" type="presOf" srcId="{6FC2B031-D8FF-425F-AFA9-E2EA1DC321ED}" destId="{2F62BB5C-8B45-4C37-9E90-BD5EB4A72863}" srcOrd="0" destOrd="0" presId="urn:microsoft.com/office/officeart/2005/8/layout/hierarchy6"/>
    <dgm:cxn modelId="{C93D472A-1AB2-4B79-9D05-67E43BAF7F90}" type="presOf" srcId="{ED38794F-F591-4E93-B17F-87415321378C}" destId="{A49C93DF-9D18-4027-8585-15E23ECB4B00}" srcOrd="0" destOrd="0" presId="urn:microsoft.com/office/officeart/2005/8/layout/hierarchy6"/>
    <dgm:cxn modelId="{AE00D12B-411D-4EE1-B8F5-3A6218D9EDE4}" srcId="{C707CC34-02D2-4206-8DAF-921973BC0C77}" destId="{D4868FFD-771C-4CEC-92DD-0639FF96FFFB}" srcOrd="0" destOrd="0" parTransId="{75670E8F-D9E3-4C43-AD53-701ACD6A4E6F}" sibTransId="{43F5AEFF-9929-4067-A473-7E1599122FC0}"/>
    <dgm:cxn modelId="{932A452D-0992-42F0-A0D8-0B41D7A99D68}" srcId="{6FC2B031-D8FF-425F-AFA9-E2EA1DC321ED}" destId="{DAD463E0-47C0-40A4-A9A8-7F2A407A259F}" srcOrd="0" destOrd="0" parTransId="{55692953-68FF-4CFE-9C3A-2E2C5464A6DB}" sibTransId="{509CE145-5378-41B6-AC6B-26380D32F081}"/>
    <dgm:cxn modelId="{B9CAC130-5F0E-4A1D-A6C7-5B57137F4F7E}" type="presOf" srcId="{6E327FFA-CC2C-4F26-8639-6A64BD26F688}" destId="{C0B605E1-7567-497D-8EA9-E2E3A37B6E28}" srcOrd="0" destOrd="0" presId="urn:microsoft.com/office/officeart/2005/8/layout/hierarchy6"/>
    <dgm:cxn modelId="{66092533-1E36-413F-93EA-C425BD71E069}" type="presOf" srcId="{D0563501-1173-409B-BE16-24A5C8253377}" destId="{DE2DFDF4-5F02-4E95-A59C-BD4F597DCF88}" srcOrd="0" destOrd="0" presId="urn:microsoft.com/office/officeart/2005/8/layout/hierarchy6"/>
    <dgm:cxn modelId="{20C16B36-01D0-4AE8-98D9-1386AA2A3F9D}" type="presOf" srcId="{A1EF8496-7A96-41B7-ABA2-7960927DC000}" destId="{55693C6D-10F9-4F64-ADE8-91DBD07ADD42}" srcOrd="0" destOrd="0" presId="urn:microsoft.com/office/officeart/2005/8/layout/hierarchy6"/>
    <dgm:cxn modelId="{90D72638-519F-4806-800D-DD848FDD57A6}" srcId="{492EA1CE-F49A-487B-B52C-DD671590C4AB}" destId="{26A6B070-DD19-442D-A81B-63595ECE5F8F}" srcOrd="2" destOrd="0" parTransId="{17E0CBBB-1109-4419-B435-579292F37DCC}" sibTransId="{AA819FB1-7FE7-4668-90FC-9CC46988B202}"/>
    <dgm:cxn modelId="{0B548D5B-8E65-453B-8251-592F5E983538}" type="presOf" srcId="{E5B38286-1B43-482F-9F35-80054A24DB02}" destId="{B906C7BB-AADF-47D5-9079-CCA23B609F78}" srcOrd="0" destOrd="0" presId="urn:microsoft.com/office/officeart/2005/8/layout/hierarchy6"/>
    <dgm:cxn modelId="{BE8F9B5D-CC2D-48AC-BEE2-CE2459534738}" type="presOf" srcId="{AC391FD8-BEF6-406B-8DDA-E258002D9D4A}" destId="{A4502926-B005-4510-A1B4-3AEAD9C4AE3C}" srcOrd="0" destOrd="0" presId="urn:microsoft.com/office/officeart/2005/8/layout/hierarchy6"/>
    <dgm:cxn modelId="{D435AD5E-BEF1-4932-AC38-44E866217B0D}" type="presOf" srcId="{3564D136-ED9F-4211-A941-F8519B81B222}" destId="{779B8017-965F-4ED7-A453-5B22C782DC0B}" srcOrd="0" destOrd="0" presId="urn:microsoft.com/office/officeart/2005/8/layout/hierarchy6"/>
    <dgm:cxn modelId="{DB005562-4E67-43C9-BC57-799BA0777F40}" type="presOf" srcId="{D505866C-B593-437C-B169-748D260677E0}" destId="{41E2ECE7-BA3C-413F-9870-446CAE2DC136}" srcOrd="0" destOrd="0" presId="urn:microsoft.com/office/officeart/2005/8/layout/hierarchy6"/>
    <dgm:cxn modelId="{D73FAF6A-713A-48F5-B631-36DEA141FAFD}" type="presOf" srcId="{DAD463E0-47C0-40A4-A9A8-7F2A407A259F}" destId="{61CF322C-8439-442D-8B34-B6054691CE9C}" srcOrd="0" destOrd="0" presId="urn:microsoft.com/office/officeart/2005/8/layout/hierarchy6"/>
    <dgm:cxn modelId="{CF48B54A-D002-480C-92F2-F73941783B8A}" srcId="{D4868FFD-771C-4CEC-92DD-0639FF96FFFB}" destId="{492EA1CE-F49A-487B-B52C-DD671590C4AB}" srcOrd="1" destOrd="0" parTransId="{B830D8E3-2924-418D-BDC6-658F37E80D27}" sibTransId="{E7E4CA06-CCE5-4038-B61A-1C1E30A103B5}"/>
    <dgm:cxn modelId="{4A09FB4B-11F9-49D1-A78D-B971F16C0471}" type="presOf" srcId="{04B253BA-67E4-4347-A4BA-B77FED133C5E}" destId="{7DA13BCD-E6BC-4FEF-AC88-1ABD56621546}" srcOrd="0" destOrd="0" presId="urn:microsoft.com/office/officeart/2005/8/layout/hierarchy6"/>
    <dgm:cxn modelId="{A62A0E4C-6E68-4A95-9E9A-D0A2FA081B58}" type="presOf" srcId="{26A6B070-DD19-442D-A81B-63595ECE5F8F}" destId="{8976D2E3-5B0F-4111-8A1F-3F406BBE1D4E}" srcOrd="0" destOrd="0" presId="urn:microsoft.com/office/officeart/2005/8/layout/hierarchy6"/>
    <dgm:cxn modelId="{8BE2B86D-DC92-4F37-815B-4C61A3AC6085}" type="presOf" srcId="{17E0CBBB-1109-4419-B435-579292F37DCC}" destId="{8599F571-1C6C-4CB6-926A-7FCEE3F9118A}" srcOrd="0" destOrd="0" presId="urn:microsoft.com/office/officeart/2005/8/layout/hierarchy6"/>
    <dgm:cxn modelId="{2996D34D-C943-43DD-81B3-402D6998F753}" type="presOf" srcId="{0E71F402-DE2D-4851-806E-A5637112E586}" destId="{15A27B40-9101-4675-8BDF-7CA10B938AB9}" srcOrd="0" destOrd="0" presId="urn:microsoft.com/office/officeart/2005/8/layout/hierarchy6"/>
    <dgm:cxn modelId="{ABB39975-F56D-4EA1-BCAF-46372096F2F3}" type="presOf" srcId="{D4868FFD-771C-4CEC-92DD-0639FF96FFFB}" destId="{D7B4A93B-3CA1-4BBC-9B81-8FFE546B1FF8}" srcOrd="0" destOrd="0" presId="urn:microsoft.com/office/officeart/2005/8/layout/hierarchy6"/>
    <dgm:cxn modelId="{1CA1D976-E841-4805-A3B3-BDE8608E363D}" type="presOf" srcId="{492EA1CE-F49A-487B-B52C-DD671590C4AB}" destId="{8CCC06FA-7AC0-4C7C-9710-7E32BD6B0ABB}" srcOrd="0" destOrd="0" presId="urn:microsoft.com/office/officeart/2005/8/layout/hierarchy6"/>
    <dgm:cxn modelId="{B4728E57-4B35-4AC1-9607-FBE611983084}" srcId="{4C20C150-1E51-4F09-BC5D-EBB1F791686D}" destId="{ED38794F-F591-4E93-B17F-87415321378C}" srcOrd="0" destOrd="0" parTransId="{F472896D-8AD9-4687-B850-8EB22275547B}" sibTransId="{14DA5C50-2E22-4198-9D76-91AB3A697926}"/>
    <dgm:cxn modelId="{EA4CD957-E611-443C-8C90-002F3D3BF4D8}" srcId="{6FC2B031-D8FF-425F-AFA9-E2EA1DC321ED}" destId="{D505866C-B593-437C-B169-748D260677E0}" srcOrd="1" destOrd="0" parTransId="{BF4CD824-05CF-4C00-B6B6-344A87CFB10E}" sibTransId="{EB8261F9-0FF3-4A23-A6C2-B9C8198F9124}"/>
    <dgm:cxn modelId="{B6B87678-BC66-4ED4-A9ED-A5E5772FD4F7}" srcId="{D505866C-B593-437C-B169-748D260677E0}" destId="{4C20C150-1E51-4F09-BC5D-EBB1F791686D}" srcOrd="1" destOrd="0" parTransId="{A1EF8496-7A96-41B7-ABA2-7960927DC000}" sibTransId="{A5E7793B-FF2B-4B77-9665-6786D10DE626}"/>
    <dgm:cxn modelId="{FD06828C-12AB-445D-A328-C4BCB475E8AF}" type="presOf" srcId="{05B9EE2C-EC7B-4C1F-9DFA-94C1A1972B20}" destId="{BE05E9B3-C033-4E94-915C-57386F2FFFCF}" srcOrd="0" destOrd="0" presId="urn:microsoft.com/office/officeart/2005/8/layout/hierarchy6"/>
    <dgm:cxn modelId="{A8B89D90-D6F8-49DE-8643-D49AB7A01505}" type="presOf" srcId="{D14453E5-0411-4395-A2CB-6AEF5EE5413D}" destId="{E6FC1F5D-EA81-40F0-8F66-C6E67ED080E4}" srcOrd="0" destOrd="0" presId="urn:microsoft.com/office/officeart/2005/8/layout/hierarchy6"/>
    <dgm:cxn modelId="{3B8F0991-024F-4F85-88B6-1BF619329C32}" type="presOf" srcId="{4C20C150-1E51-4F09-BC5D-EBB1F791686D}" destId="{FE0BDF8F-B7BF-4C54-81D4-7393A0E3C6CF}" srcOrd="0" destOrd="0" presId="urn:microsoft.com/office/officeart/2005/8/layout/hierarchy6"/>
    <dgm:cxn modelId="{CCFC2E93-864B-4FF6-BC9F-1FBBA8913D05}" srcId="{492EA1CE-F49A-487B-B52C-DD671590C4AB}" destId="{AC391FD8-BEF6-406B-8DDA-E258002D9D4A}" srcOrd="3" destOrd="0" parTransId="{EAD8C576-E5E6-4ECF-85E4-E3E031E5C280}" sibTransId="{3C6B8237-8B77-4957-8F6C-3162E280EA9C}"/>
    <dgm:cxn modelId="{F1F38E93-B29C-4ABE-9CEA-A2DF4CB4F26B}" srcId="{4C20C150-1E51-4F09-BC5D-EBB1F791686D}" destId="{FEE12920-3112-447C-BC9E-97F41884D875}" srcOrd="1" destOrd="0" parTransId="{D0563501-1173-409B-BE16-24A5C8253377}" sibTransId="{30EF4F7B-1A8A-432B-9CBC-35D5E1E2B04A}"/>
    <dgm:cxn modelId="{3BC1289D-7EE6-41F0-A598-916FA614B60F}" type="presOf" srcId="{55692953-68FF-4CFE-9C3A-2E2C5464A6DB}" destId="{03C1E623-CBB3-4F8E-9E78-431E8BB7DEF5}" srcOrd="0" destOrd="0" presId="urn:microsoft.com/office/officeart/2005/8/layout/hierarchy6"/>
    <dgm:cxn modelId="{7C70E79E-331F-48E3-8C78-3616627F5792}" type="presOf" srcId="{D08BF6AC-545D-40BA-A645-B4DFFBC9DE4F}" destId="{0BEB8184-B777-46E1-B921-8C0FDA01D082}" srcOrd="0" destOrd="0" presId="urn:microsoft.com/office/officeart/2005/8/layout/hierarchy6"/>
    <dgm:cxn modelId="{CA7E4BA4-F69D-4C58-9997-81BFE56BABF1}" type="presOf" srcId="{B830D8E3-2924-418D-BDC6-658F37E80D27}" destId="{81C9A1E9-D072-4DCA-B04B-417DFBE04C73}" srcOrd="0" destOrd="0" presId="urn:microsoft.com/office/officeart/2005/8/layout/hierarchy6"/>
    <dgm:cxn modelId="{306176A8-D6DE-405E-AF7F-FCA8D949B6E9}" type="presOf" srcId="{976EBA29-B2DB-4A0B-84EA-D29E64F2E9F9}" destId="{5154C260-018E-42D3-BBA3-EEDEBB120F5B}" srcOrd="0" destOrd="0" presId="urn:microsoft.com/office/officeart/2005/8/layout/hierarchy6"/>
    <dgm:cxn modelId="{17B9A6A9-90E0-41B1-9E85-916750195285}" srcId="{0E71F402-DE2D-4851-806E-A5637112E586}" destId="{953AE3BE-C009-48AE-AEA3-949EC8449372}" srcOrd="0" destOrd="0" parTransId="{BD264E22-A408-4FA0-B85D-B75330B02049}" sibTransId="{E4C25FF1-547E-4CB4-8D21-4B7C2BF96E02}"/>
    <dgm:cxn modelId="{57AF7FB0-42CC-4AB6-A004-1B3810843CA0}" srcId="{D505866C-B593-437C-B169-748D260677E0}" destId="{04B253BA-67E4-4347-A4BA-B77FED133C5E}" srcOrd="0" destOrd="0" parTransId="{C4145D6E-AB59-4A7C-9836-5AEB8FDCF3CA}" sibTransId="{D958E8FD-23DF-4927-848B-9CAD5C1570D0}"/>
    <dgm:cxn modelId="{00C944B7-FAAC-4419-A0E3-FED4A1AB8D29}" type="presOf" srcId="{B1C41E72-CD3E-45AC-AE7A-7DA1AA6273F7}" destId="{2E751865-6AD6-4026-8323-96EE5CA8856A}" srcOrd="0" destOrd="0" presId="urn:microsoft.com/office/officeart/2005/8/layout/hierarchy6"/>
    <dgm:cxn modelId="{297D9BBD-6229-4DA9-AE55-0DC773735059}" srcId="{D4868FFD-771C-4CEC-92DD-0639FF96FFFB}" destId="{6FC2B031-D8FF-425F-AFA9-E2EA1DC321ED}" srcOrd="0" destOrd="0" parTransId="{6E327FFA-CC2C-4F26-8639-6A64BD26F688}" sibTransId="{4657669F-34AE-472D-8A07-B07478EA8FCA}"/>
    <dgm:cxn modelId="{043C09C1-AF7D-43AC-B07D-99BD61BC964B}" srcId="{528B8B52-4B31-43FB-BB48-F4023318E6C1}" destId="{7B197C8A-C41B-4D87-817A-FF50A4A1314C}" srcOrd="0" destOrd="0" parTransId="{68ABB548-5FD7-43E0-AAFE-46F683E79FE5}" sibTransId="{81AE5667-E8DB-4314-819B-6314D9F4ACFF}"/>
    <dgm:cxn modelId="{FA0F1FC4-E480-4386-B061-6B5ED8BA2548}" srcId="{D505866C-B593-437C-B169-748D260677E0}" destId="{0E71F402-DE2D-4851-806E-A5637112E586}" srcOrd="2" destOrd="0" parTransId="{CB73BE5D-624B-464B-BDE1-25E38A52C2B1}" sibTransId="{6971004C-1A03-42A4-B4A1-44E2A7092A39}"/>
    <dgm:cxn modelId="{55C040C4-AA39-4029-A4BE-1B840841466E}" type="presOf" srcId="{68ABB548-5FD7-43E0-AAFE-46F683E79FE5}" destId="{150EA877-0DAA-44B7-B6CB-653578BFC5D5}" srcOrd="0" destOrd="0" presId="urn:microsoft.com/office/officeart/2005/8/layout/hierarchy6"/>
    <dgm:cxn modelId="{FD6121C5-7F08-42ED-AAEC-C9C98D6EBA9B}" type="presOf" srcId="{506280D3-E1D3-4FD1-882E-7D5A4B992B6E}" destId="{59BD8D1D-DFE7-4E5D-9A33-F41207E85527}" srcOrd="0" destOrd="0" presId="urn:microsoft.com/office/officeart/2005/8/layout/hierarchy6"/>
    <dgm:cxn modelId="{FBF796C8-F3AE-4966-9861-8EBD314F40C0}" type="presOf" srcId="{BD264E22-A408-4FA0-B85D-B75330B02049}" destId="{4C92394A-3740-4441-A2A1-6AA3072B9C48}" srcOrd="0" destOrd="0" presId="urn:microsoft.com/office/officeart/2005/8/layout/hierarchy6"/>
    <dgm:cxn modelId="{BD61F4C8-EB4C-44FF-AE52-923D81726E1B}" srcId="{528B8B52-4B31-43FB-BB48-F4023318E6C1}" destId="{976EBA29-B2DB-4A0B-84EA-D29E64F2E9F9}" srcOrd="1" destOrd="0" parTransId="{B1C41E72-CD3E-45AC-AE7A-7DA1AA6273F7}" sibTransId="{5BAC3763-0FFE-49B9-8691-311317647914}"/>
    <dgm:cxn modelId="{668B40C9-8799-4107-B1EB-41FB383009F4}" srcId="{492EA1CE-F49A-487B-B52C-DD671590C4AB}" destId="{05B9EE2C-EC7B-4C1F-9DFA-94C1A1972B20}" srcOrd="1" destOrd="0" parTransId="{D08BF6AC-545D-40BA-A645-B4DFFBC9DE4F}" sibTransId="{DA663B97-66EA-473F-AE7D-B03022BD8842}"/>
    <dgm:cxn modelId="{F25AFFC9-C36D-4A7F-932C-8CF5D76FF561}" type="presOf" srcId="{ACEA61FB-115A-4192-8BC4-0FB2A5FEC36C}" destId="{3321C745-C943-48B5-A72D-18FDCA516C06}" srcOrd="0" destOrd="0" presId="urn:microsoft.com/office/officeart/2005/8/layout/hierarchy6"/>
    <dgm:cxn modelId="{CE7EE1CB-C7F2-4FC2-B980-9F454F9C9F72}" type="presOf" srcId="{BF4CD824-05CF-4C00-B6B6-344A87CFB10E}" destId="{82E35868-D55A-4884-874A-AA901AFD731D}" srcOrd="0" destOrd="0" presId="urn:microsoft.com/office/officeart/2005/8/layout/hierarchy6"/>
    <dgm:cxn modelId="{01FE26D0-BF83-40C1-9F0F-9027E3CC883A}" type="presOf" srcId="{EAD8C576-E5E6-4ECF-85E4-E3E031E5C280}" destId="{55BB6539-41D1-424D-B1C6-82B34F71F71D}" srcOrd="0" destOrd="0" presId="urn:microsoft.com/office/officeart/2005/8/layout/hierarchy6"/>
    <dgm:cxn modelId="{F7D2EAD3-696A-4B7E-9D34-60256E500FAA}" type="presOf" srcId="{7B197C8A-C41B-4D87-817A-FF50A4A1314C}" destId="{508B9431-792A-40C5-82BA-B280E3C19A47}" srcOrd="0" destOrd="0" presId="urn:microsoft.com/office/officeart/2005/8/layout/hierarchy6"/>
    <dgm:cxn modelId="{CEBE17D4-4FA7-489D-A609-3374781E07CA}" type="presOf" srcId="{F472896D-8AD9-4687-B850-8EB22275547B}" destId="{7EADC087-4500-48DB-8562-2E1060FC40CB}" srcOrd="0" destOrd="0" presId="urn:microsoft.com/office/officeart/2005/8/layout/hierarchy6"/>
    <dgm:cxn modelId="{F83665DF-5433-45B3-B8EB-7DF16919E386}" srcId="{492EA1CE-F49A-487B-B52C-DD671590C4AB}" destId="{3564D136-ED9F-4211-A941-F8519B81B222}" srcOrd="0" destOrd="0" parTransId="{506280D3-E1D3-4FD1-882E-7D5A4B992B6E}" sibTransId="{D3F64358-8B89-48F5-B7D6-744BBEAD07B6}"/>
    <dgm:cxn modelId="{B7347DE5-66A0-4293-9F31-1473C7BAB383}" type="presOf" srcId="{FEE12920-3112-447C-BC9E-97F41884D875}" destId="{3A4E8DEE-6AF4-4D83-8C14-20E3F1731880}" srcOrd="0" destOrd="0" presId="urn:microsoft.com/office/officeart/2005/8/layout/hierarchy6"/>
    <dgm:cxn modelId="{3E7BF2F0-9F4F-4A0D-8BDD-C905AA52188C}" srcId="{0E71F402-DE2D-4851-806E-A5637112E586}" destId="{D14453E5-0411-4395-A2CB-6AEF5EE5413D}" srcOrd="1" destOrd="0" parTransId="{E5B38286-1B43-482F-9F35-80054A24DB02}" sibTransId="{BB56391F-C46E-4870-8E9D-BF760535203C}"/>
    <dgm:cxn modelId="{4BFD7FFC-755F-4F15-B34F-E545A0B01F29}" type="presOf" srcId="{C707CC34-02D2-4206-8DAF-921973BC0C77}" destId="{B65D09B4-F10B-43E1-A30E-95A9CAB9BF6F}" srcOrd="0" destOrd="0" presId="urn:microsoft.com/office/officeart/2005/8/layout/hierarchy6"/>
    <dgm:cxn modelId="{DE8C47AE-8EE9-4F5E-B4BB-AAE811E9119D}" type="presParOf" srcId="{B65D09B4-F10B-43E1-A30E-95A9CAB9BF6F}" destId="{694F98E2-E8AF-4192-9B37-0F65930D5023}" srcOrd="0" destOrd="0" presId="urn:microsoft.com/office/officeart/2005/8/layout/hierarchy6"/>
    <dgm:cxn modelId="{C6E38B40-BAB9-4A3D-8FA7-A153CF37FAF8}" type="presParOf" srcId="{694F98E2-E8AF-4192-9B37-0F65930D5023}" destId="{3C7EE044-B98F-488A-90B8-8B66738F93BF}" srcOrd="0" destOrd="0" presId="urn:microsoft.com/office/officeart/2005/8/layout/hierarchy6"/>
    <dgm:cxn modelId="{73A4153C-30D1-41A5-9B5C-624F9E4413AD}" type="presParOf" srcId="{3C7EE044-B98F-488A-90B8-8B66738F93BF}" destId="{1A05544C-AFC2-4DEA-BF1D-7BAD93086380}" srcOrd="0" destOrd="0" presId="urn:microsoft.com/office/officeart/2005/8/layout/hierarchy6"/>
    <dgm:cxn modelId="{B98A8807-9537-4FBB-A809-2C748DB807C8}" type="presParOf" srcId="{1A05544C-AFC2-4DEA-BF1D-7BAD93086380}" destId="{D7B4A93B-3CA1-4BBC-9B81-8FFE546B1FF8}" srcOrd="0" destOrd="0" presId="urn:microsoft.com/office/officeart/2005/8/layout/hierarchy6"/>
    <dgm:cxn modelId="{2B67CCFB-AA5C-467E-8390-9F0B4BDCCB7F}" type="presParOf" srcId="{1A05544C-AFC2-4DEA-BF1D-7BAD93086380}" destId="{C6FA227F-5867-45BB-B60E-C6F3E5CA4431}" srcOrd="1" destOrd="0" presId="urn:microsoft.com/office/officeart/2005/8/layout/hierarchy6"/>
    <dgm:cxn modelId="{0A6FC8EE-3708-4E34-8753-7772CB355FC0}" type="presParOf" srcId="{C6FA227F-5867-45BB-B60E-C6F3E5CA4431}" destId="{C0B605E1-7567-497D-8EA9-E2E3A37B6E28}" srcOrd="0" destOrd="0" presId="urn:microsoft.com/office/officeart/2005/8/layout/hierarchy6"/>
    <dgm:cxn modelId="{FB733645-0843-426A-A760-D1EC9BBF3DE0}" type="presParOf" srcId="{C6FA227F-5867-45BB-B60E-C6F3E5CA4431}" destId="{6480D912-D605-422C-9337-8E804DF7CEE6}" srcOrd="1" destOrd="0" presId="urn:microsoft.com/office/officeart/2005/8/layout/hierarchy6"/>
    <dgm:cxn modelId="{11CD3A10-0A3D-41D0-B892-F33DB703D26D}" type="presParOf" srcId="{6480D912-D605-422C-9337-8E804DF7CEE6}" destId="{2F62BB5C-8B45-4C37-9E90-BD5EB4A72863}" srcOrd="0" destOrd="0" presId="urn:microsoft.com/office/officeart/2005/8/layout/hierarchy6"/>
    <dgm:cxn modelId="{7B7188CB-2E96-4ECA-A71B-77978CCF607C}" type="presParOf" srcId="{6480D912-D605-422C-9337-8E804DF7CEE6}" destId="{B9BD32EA-B69D-49F9-BFA1-D178FB0DDC5C}" srcOrd="1" destOrd="0" presId="urn:microsoft.com/office/officeart/2005/8/layout/hierarchy6"/>
    <dgm:cxn modelId="{085AEF2F-FD6C-4020-95E7-379815E53837}" type="presParOf" srcId="{B9BD32EA-B69D-49F9-BFA1-D178FB0DDC5C}" destId="{03C1E623-CBB3-4F8E-9E78-431E8BB7DEF5}" srcOrd="0" destOrd="0" presId="urn:microsoft.com/office/officeart/2005/8/layout/hierarchy6"/>
    <dgm:cxn modelId="{D8C29F1D-696E-4CCD-B52F-5E8CFFB9732D}" type="presParOf" srcId="{B9BD32EA-B69D-49F9-BFA1-D178FB0DDC5C}" destId="{E3F86558-1732-4EA8-BE7F-C23D60668AEC}" srcOrd="1" destOrd="0" presId="urn:microsoft.com/office/officeart/2005/8/layout/hierarchy6"/>
    <dgm:cxn modelId="{64228147-6778-4FF1-B9CA-7B07A8D87ED3}" type="presParOf" srcId="{E3F86558-1732-4EA8-BE7F-C23D60668AEC}" destId="{61CF322C-8439-442D-8B34-B6054691CE9C}" srcOrd="0" destOrd="0" presId="urn:microsoft.com/office/officeart/2005/8/layout/hierarchy6"/>
    <dgm:cxn modelId="{38359495-E255-42AF-B7EC-F480536FAC0C}" type="presParOf" srcId="{E3F86558-1732-4EA8-BE7F-C23D60668AEC}" destId="{8EE05D43-4037-4851-8C80-81FD240D6F43}" srcOrd="1" destOrd="0" presId="urn:microsoft.com/office/officeart/2005/8/layout/hierarchy6"/>
    <dgm:cxn modelId="{6A719A0A-3E72-4203-B982-A3218BD600A6}" type="presParOf" srcId="{B9BD32EA-B69D-49F9-BFA1-D178FB0DDC5C}" destId="{82E35868-D55A-4884-874A-AA901AFD731D}" srcOrd="2" destOrd="0" presId="urn:microsoft.com/office/officeart/2005/8/layout/hierarchy6"/>
    <dgm:cxn modelId="{9569E9A4-BA55-4940-B651-E52FDFED5B3C}" type="presParOf" srcId="{B9BD32EA-B69D-49F9-BFA1-D178FB0DDC5C}" destId="{09E713CA-B1F6-44A6-8E31-6E0EF0139386}" srcOrd="3" destOrd="0" presId="urn:microsoft.com/office/officeart/2005/8/layout/hierarchy6"/>
    <dgm:cxn modelId="{94C473BD-5C78-44B6-84E2-39D926C05EEF}" type="presParOf" srcId="{09E713CA-B1F6-44A6-8E31-6E0EF0139386}" destId="{41E2ECE7-BA3C-413F-9870-446CAE2DC136}" srcOrd="0" destOrd="0" presId="urn:microsoft.com/office/officeart/2005/8/layout/hierarchy6"/>
    <dgm:cxn modelId="{D6EED699-0ADC-44B7-8411-58DEB1BDE715}" type="presParOf" srcId="{09E713CA-B1F6-44A6-8E31-6E0EF0139386}" destId="{33FB9B52-42D7-426C-B9C5-6A56CA8FEA7F}" srcOrd="1" destOrd="0" presId="urn:microsoft.com/office/officeart/2005/8/layout/hierarchy6"/>
    <dgm:cxn modelId="{5D2CCB5F-AF24-4592-B43C-0F7C6CF39415}" type="presParOf" srcId="{33FB9B52-42D7-426C-B9C5-6A56CA8FEA7F}" destId="{4E38FE01-194E-466F-87CF-949943532C6D}" srcOrd="0" destOrd="0" presId="urn:microsoft.com/office/officeart/2005/8/layout/hierarchy6"/>
    <dgm:cxn modelId="{B74F34E7-5CC0-42A4-B403-A394A71A9BA5}" type="presParOf" srcId="{33FB9B52-42D7-426C-B9C5-6A56CA8FEA7F}" destId="{8651C933-7F86-46CA-BACB-6BCF9EEA6712}" srcOrd="1" destOrd="0" presId="urn:microsoft.com/office/officeart/2005/8/layout/hierarchy6"/>
    <dgm:cxn modelId="{5AF6DE46-C1F3-4DE0-BA8E-213225D5338B}" type="presParOf" srcId="{8651C933-7F86-46CA-BACB-6BCF9EEA6712}" destId="{7DA13BCD-E6BC-4FEF-AC88-1ABD56621546}" srcOrd="0" destOrd="0" presId="urn:microsoft.com/office/officeart/2005/8/layout/hierarchy6"/>
    <dgm:cxn modelId="{9FA09144-607C-4EBE-B48F-6EA8920BF345}" type="presParOf" srcId="{8651C933-7F86-46CA-BACB-6BCF9EEA6712}" destId="{2F742859-DF42-4298-A2F4-29FE2B56FCFE}" srcOrd="1" destOrd="0" presId="urn:microsoft.com/office/officeart/2005/8/layout/hierarchy6"/>
    <dgm:cxn modelId="{927DB0C8-6DAC-404D-87A3-330765F682D3}" type="presParOf" srcId="{33FB9B52-42D7-426C-B9C5-6A56CA8FEA7F}" destId="{55693C6D-10F9-4F64-ADE8-91DBD07ADD42}" srcOrd="2" destOrd="0" presId="urn:microsoft.com/office/officeart/2005/8/layout/hierarchy6"/>
    <dgm:cxn modelId="{366E928D-E820-492C-8BC1-06E5A1DE0672}" type="presParOf" srcId="{33FB9B52-42D7-426C-B9C5-6A56CA8FEA7F}" destId="{C980255A-82B5-4808-A7A2-178F2E0EA8AC}" srcOrd="3" destOrd="0" presId="urn:microsoft.com/office/officeart/2005/8/layout/hierarchy6"/>
    <dgm:cxn modelId="{C78E522F-16A7-4AC4-974E-1FF4AB3550C6}" type="presParOf" srcId="{C980255A-82B5-4808-A7A2-178F2E0EA8AC}" destId="{FE0BDF8F-B7BF-4C54-81D4-7393A0E3C6CF}" srcOrd="0" destOrd="0" presId="urn:microsoft.com/office/officeart/2005/8/layout/hierarchy6"/>
    <dgm:cxn modelId="{003EAD94-E5F4-482C-9B97-1AE32C5F5818}" type="presParOf" srcId="{C980255A-82B5-4808-A7A2-178F2E0EA8AC}" destId="{2587A4FC-28A6-4A98-82E4-488DCD04DF27}" srcOrd="1" destOrd="0" presId="urn:microsoft.com/office/officeart/2005/8/layout/hierarchy6"/>
    <dgm:cxn modelId="{AD546A7B-181C-4E16-A4EA-BD622B5D9504}" type="presParOf" srcId="{2587A4FC-28A6-4A98-82E4-488DCD04DF27}" destId="{7EADC087-4500-48DB-8562-2E1060FC40CB}" srcOrd="0" destOrd="0" presId="urn:microsoft.com/office/officeart/2005/8/layout/hierarchy6"/>
    <dgm:cxn modelId="{F0EA8A21-E562-42EE-924F-9781EFB64D33}" type="presParOf" srcId="{2587A4FC-28A6-4A98-82E4-488DCD04DF27}" destId="{3DDD973F-1DEE-499A-8C34-5F30653845FC}" srcOrd="1" destOrd="0" presId="urn:microsoft.com/office/officeart/2005/8/layout/hierarchy6"/>
    <dgm:cxn modelId="{BC5914F8-9CF8-45F5-9BF0-D938C70306CA}" type="presParOf" srcId="{3DDD973F-1DEE-499A-8C34-5F30653845FC}" destId="{A49C93DF-9D18-4027-8585-15E23ECB4B00}" srcOrd="0" destOrd="0" presId="urn:microsoft.com/office/officeart/2005/8/layout/hierarchy6"/>
    <dgm:cxn modelId="{C5200DEC-1F9A-46D9-8DC2-544F05940BE9}" type="presParOf" srcId="{3DDD973F-1DEE-499A-8C34-5F30653845FC}" destId="{C9B2102C-BD7D-4437-B3BF-1010EB88568A}" srcOrd="1" destOrd="0" presId="urn:microsoft.com/office/officeart/2005/8/layout/hierarchy6"/>
    <dgm:cxn modelId="{B2AC49A4-EA8A-4587-8BB1-CD1CBCEE329B}" type="presParOf" srcId="{2587A4FC-28A6-4A98-82E4-488DCD04DF27}" destId="{DE2DFDF4-5F02-4E95-A59C-BD4F597DCF88}" srcOrd="2" destOrd="0" presId="urn:microsoft.com/office/officeart/2005/8/layout/hierarchy6"/>
    <dgm:cxn modelId="{A34052A6-CBF6-48CB-89DD-4F0604E0390D}" type="presParOf" srcId="{2587A4FC-28A6-4A98-82E4-488DCD04DF27}" destId="{9CB1A375-704E-4B9B-A894-179D77B8552D}" srcOrd="3" destOrd="0" presId="urn:microsoft.com/office/officeart/2005/8/layout/hierarchy6"/>
    <dgm:cxn modelId="{6F77FF55-CFA6-490A-A658-DA19E6645D3D}" type="presParOf" srcId="{9CB1A375-704E-4B9B-A894-179D77B8552D}" destId="{3A4E8DEE-6AF4-4D83-8C14-20E3F1731880}" srcOrd="0" destOrd="0" presId="urn:microsoft.com/office/officeart/2005/8/layout/hierarchy6"/>
    <dgm:cxn modelId="{32843799-3E29-45BD-9501-93E4E6CC631A}" type="presParOf" srcId="{9CB1A375-704E-4B9B-A894-179D77B8552D}" destId="{43978413-3D53-475D-B6C2-BD9FCC9AAC67}" srcOrd="1" destOrd="0" presId="urn:microsoft.com/office/officeart/2005/8/layout/hierarchy6"/>
    <dgm:cxn modelId="{60ACDF35-187E-46D2-B9EA-DC108F123F02}" type="presParOf" srcId="{33FB9B52-42D7-426C-B9C5-6A56CA8FEA7F}" destId="{33920D70-850A-44BA-A1B3-941AA5FC2C17}" srcOrd="4" destOrd="0" presId="urn:microsoft.com/office/officeart/2005/8/layout/hierarchy6"/>
    <dgm:cxn modelId="{BA6CB77D-FF2F-4A92-B710-F839DA01F580}" type="presParOf" srcId="{33FB9B52-42D7-426C-B9C5-6A56CA8FEA7F}" destId="{0A5849B8-83E0-424C-A636-26D534677EE9}" srcOrd="5" destOrd="0" presId="urn:microsoft.com/office/officeart/2005/8/layout/hierarchy6"/>
    <dgm:cxn modelId="{737B7A24-B088-4E3A-8636-287CD0F2B263}" type="presParOf" srcId="{0A5849B8-83E0-424C-A636-26D534677EE9}" destId="{15A27B40-9101-4675-8BDF-7CA10B938AB9}" srcOrd="0" destOrd="0" presId="urn:microsoft.com/office/officeart/2005/8/layout/hierarchy6"/>
    <dgm:cxn modelId="{7A6770C2-9818-44FF-B43B-B0404A8B9C29}" type="presParOf" srcId="{0A5849B8-83E0-424C-A636-26D534677EE9}" destId="{24741CA7-92E6-46DB-8D62-D6083D64041B}" srcOrd="1" destOrd="0" presId="urn:microsoft.com/office/officeart/2005/8/layout/hierarchy6"/>
    <dgm:cxn modelId="{DC97ADEC-55F5-4632-8D47-90AB47C25604}" type="presParOf" srcId="{24741CA7-92E6-46DB-8D62-D6083D64041B}" destId="{4C92394A-3740-4441-A2A1-6AA3072B9C48}" srcOrd="0" destOrd="0" presId="urn:microsoft.com/office/officeart/2005/8/layout/hierarchy6"/>
    <dgm:cxn modelId="{4340522B-1FBE-4F45-8632-55B3FAB4141A}" type="presParOf" srcId="{24741CA7-92E6-46DB-8D62-D6083D64041B}" destId="{0E9FBFF4-F9A6-4C9C-B5DE-C98608508864}" srcOrd="1" destOrd="0" presId="urn:microsoft.com/office/officeart/2005/8/layout/hierarchy6"/>
    <dgm:cxn modelId="{4C7A2C15-AA3A-4E7B-80F8-3B87B33C0F4D}" type="presParOf" srcId="{0E9FBFF4-F9A6-4C9C-B5DE-C98608508864}" destId="{F738F083-9520-4B4C-B063-820EE2613BAA}" srcOrd="0" destOrd="0" presId="urn:microsoft.com/office/officeart/2005/8/layout/hierarchy6"/>
    <dgm:cxn modelId="{96FB0C04-E1D0-425E-BFB5-911EE2CF61A9}" type="presParOf" srcId="{0E9FBFF4-F9A6-4C9C-B5DE-C98608508864}" destId="{38864C86-11F6-48D1-9490-D515C965FB49}" srcOrd="1" destOrd="0" presId="urn:microsoft.com/office/officeart/2005/8/layout/hierarchy6"/>
    <dgm:cxn modelId="{5F6267BB-FE44-486F-B844-31AFD149500F}" type="presParOf" srcId="{24741CA7-92E6-46DB-8D62-D6083D64041B}" destId="{B906C7BB-AADF-47D5-9079-CCA23B609F78}" srcOrd="2" destOrd="0" presId="urn:microsoft.com/office/officeart/2005/8/layout/hierarchy6"/>
    <dgm:cxn modelId="{8B6AC305-E630-4D7D-B72C-A52A0BD5B448}" type="presParOf" srcId="{24741CA7-92E6-46DB-8D62-D6083D64041B}" destId="{B8655D0E-11E6-4AB1-B2C0-3B31833EDC3D}" srcOrd="3" destOrd="0" presId="urn:microsoft.com/office/officeart/2005/8/layout/hierarchy6"/>
    <dgm:cxn modelId="{1BA463F4-734A-404E-A93B-E5B905D076AF}" type="presParOf" srcId="{B8655D0E-11E6-4AB1-B2C0-3B31833EDC3D}" destId="{E6FC1F5D-EA81-40F0-8F66-C6E67ED080E4}" srcOrd="0" destOrd="0" presId="urn:microsoft.com/office/officeart/2005/8/layout/hierarchy6"/>
    <dgm:cxn modelId="{9CAA5447-517A-4025-9210-372EDA43B8CB}" type="presParOf" srcId="{B8655D0E-11E6-4AB1-B2C0-3B31833EDC3D}" destId="{394CD271-5858-497A-9730-E3FA9BE4187A}" srcOrd="1" destOrd="0" presId="urn:microsoft.com/office/officeart/2005/8/layout/hierarchy6"/>
    <dgm:cxn modelId="{E0A065A5-C1BD-4F57-8575-7431B12089F4}" type="presParOf" srcId="{C6FA227F-5867-45BB-B60E-C6F3E5CA4431}" destId="{81C9A1E9-D072-4DCA-B04B-417DFBE04C73}" srcOrd="2" destOrd="0" presId="urn:microsoft.com/office/officeart/2005/8/layout/hierarchy6"/>
    <dgm:cxn modelId="{895FA7C3-3B34-4C67-B394-FEB87F8C0E14}" type="presParOf" srcId="{C6FA227F-5867-45BB-B60E-C6F3E5CA4431}" destId="{C55C5E17-3AEB-433B-AD78-8742BA6588E9}" srcOrd="3" destOrd="0" presId="urn:microsoft.com/office/officeart/2005/8/layout/hierarchy6"/>
    <dgm:cxn modelId="{2A25C832-6F80-42EF-9902-E4371F9C1A19}" type="presParOf" srcId="{C55C5E17-3AEB-433B-AD78-8742BA6588E9}" destId="{8CCC06FA-7AC0-4C7C-9710-7E32BD6B0ABB}" srcOrd="0" destOrd="0" presId="urn:microsoft.com/office/officeart/2005/8/layout/hierarchy6"/>
    <dgm:cxn modelId="{33F9620A-BA36-4539-9DB6-8196EC7A0671}" type="presParOf" srcId="{C55C5E17-3AEB-433B-AD78-8742BA6588E9}" destId="{1A6A0FF2-3C9E-4406-BFF3-8187FAB38411}" srcOrd="1" destOrd="0" presId="urn:microsoft.com/office/officeart/2005/8/layout/hierarchy6"/>
    <dgm:cxn modelId="{1F0EE0BD-AAD0-420C-9580-0A19CFDEBD3E}" type="presParOf" srcId="{1A6A0FF2-3C9E-4406-BFF3-8187FAB38411}" destId="{59BD8D1D-DFE7-4E5D-9A33-F41207E85527}" srcOrd="0" destOrd="0" presId="urn:microsoft.com/office/officeart/2005/8/layout/hierarchy6"/>
    <dgm:cxn modelId="{AAF6B47F-ADE8-4687-B698-77A2706241F1}" type="presParOf" srcId="{1A6A0FF2-3C9E-4406-BFF3-8187FAB38411}" destId="{8F2ECBEA-934D-478A-94FF-E8582C8294AA}" srcOrd="1" destOrd="0" presId="urn:microsoft.com/office/officeart/2005/8/layout/hierarchy6"/>
    <dgm:cxn modelId="{25B07E43-05F9-4490-AE13-9F75E5A2EF51}" type="presParOf" srcId="{8F2ECBEA-934D-478A-94FF-E8582C8294AA}" destId="{779B8017-965F-4ED7-A453-5B22C782DC0B}" srcOrd="0" destOrd="0" presId="urn:microsoft.com/office/officeart/2005/8/layout/hierarchy6"/>
    <dgm:cxn modelId="{502EB93C-2816-4FF5-9A2A-3516FA0BB067}" type="presParOf" srcId="{8F2ECBEA-934D-478A-94FF-E8582C8294AA}" destId="{850B4E5C-4E7D-4E8E-B2FD-30C52E2B93AC}" srcOrd="1" destOrd="0" presId="urn:microsoft.com/office/officeart/2005/8/layout/hierarchy6"/>
    <dgm:cxn modelId="{F3C2329C-49AD-49BA-A545-C1F2D819F204}" type="presParOf" srcId="{1A6A0FF2-3C9E-4406-BFF3-8187FAB38411}" destId="{0BEB8184-B777-46E1-B921-8C0FDA01D082}" srcOrd="2" destOrd="0" presId="urn:microsoft.com/office/officeart/2005/8/layout/hierarchy6"/>
    <dgm:cxn modelId="{57497545-CF03-4176-B99C-91C0D1337E92}" type="presParOf" srcId="{1A6A0FF2-3C9E-4406-BFF3-8187FAB38411}" destId="{5ABB1E3C-39D4-48C4-81AA-B894A100E7EF}" srcOrd="3" destOrd="0" presId="urn:microsoft.com/office/officeart/2005/8/layout/hierarchy6"/>
    <dgm:cxn modelId="{6C6C4513-E517-4C90-8F05-7FDA79D22880}" type="presParOf" srcId="{5ABB1E3C-39D4-48C4-81AA-B894A100E7EF}" destId="{BE05E9B3-C033-4E94-915C-57386F2FFFCF}" srcOrd="0" destOrd="0" presId="urn:microsoft.com/office/officeart/2005/8/layout/hierarchy6"/>
    <dgm:cxn modelId="{275A67D9-A71A-4690-93C2-40388A8D50B3}" type="presParOf" srcId="{5ABB1E3C-39D4-48C4-81AA-B894A100E7EF}" destId="{141122EA-461F-4210-9F1D-C971CB393709}" srcOrd="1" destOrd="0" presId="urn:microsoft.com/office/officeart/2005/8/layout/hierarchy6"/>
    <dgm:cxn modelId="{E2535686-FB7B-4AD6-98C3-FB20AE39DEB0}" type="presParOf" srcId="{1A6A0FF2-3C9E-4406-BFF3-8187FAB38411}" destId="{8599F571-1C6C-4CB6-926A-7FCEE3F9118A}" srcOrd="4" destOrd="0" presId="urn:microsoft.com/office/officeart/2005/8/layout/hierarchy6"/>
    <dgm:cxn modelId="{98993C9A-51C4-4047-8394-00B9D48F1FE8}" type="presParOf" srcId="{1A6A0FF2-3C9E-4406-BFF3-8187FAB38411}" destId="{4D32988C-B148-4CBE-BEC1-1852A1927666}" srcOrd="5" destOrd="0" presId="urn:microsoft.com/office/officeart/2005/8/layout/hierarchy6"/>
    <dgm:cxn modelId="{44636250-7C4A-4504-AFA2-7EC0F9753A00}" type="presParOf" srcId="{4D32988C-B148-4CBE-BEC1-1852A1927666}" destId="{8976D2E3-5B0F-4111-8A1F-3F406BBE1D4E}" srcOrd="0" destOrd="0" presId="urn:microsoft.com/office/officeart/2005/8/layout/hierarchy6"/>
    <dgm:cxn modelId="{C656E8DB-2F99-4627-A4BF-4625FCE1DDD2}" type="presParOf" srcId="{4D32988C-B148-4CBE-BEC1-1852A1927666}" destId="{A6DE3200-89FE-4B9A-B9B5-6FB9C35BE033}" srcOrd="1" destOrd="0" presId="urn:microsoft.com/office/officeart/2005/8/layout/hierarchy6"/>
    <dgm:cxn modelId="{9D7C177B-9663-4006-BABF-ADFDF48BEF04}" type="presParOf" srcId="{1A6A0FF2-3C9E-4406-BFF3-8187FAB38411}" destId="{55BB6539-41D1-424D-B1C6-82B34F71F71D}" srcOrd="6" destOrd="0" presId="urn:microsoft.com/office/officeart/2005/8/layout/hierarchy6"/>
    <dgm:cxn modelId="{3E356594-12F4-4FC4-A982-77CC436160BE}" type="presParOf" srcId="{1A6A0FF2-3C9E-4406-BFF3-8187FAB38411}" destId="{587434E0-E26B-455E-B1B7-0139DA90895F}" srcOrd="7" destOrd="0" presId="urn:microsoft.com/office/officeart/2005/8/layout/hierarchy6"/>
    <dgm:cxn modelId="{7D0BDC07-1374-4F18-B9DB-BE393ED45542}" type="presParOf" srcId="{587434E0-E26B-455E-B1B7-0139DA90895F}" destId="{A4502926-B005-4510-A1B4-3AEAD9C4AE3C}" srcOrd="0" destOrd="0" presId="urn:microsoft.com/office/officeart/2005/8/layout/hierarchy6"/>
    <dgm:cxn modelId="{21234031-D0A6-4861-808A-7A83F396B0B2}" type="presParOf" srcId="{587434E0-E26B-455E-B1B7-0139DA90895F}" destId="{0C6EEE7F-80AA-4D1D-B91D-791C9E5ECE18}" srcOrd="1" destOrd="0" presId="urn:microsoft.com/office/officeart/2005/8/layout/hierarchy6"/>
    <dgm:cxn modelId="{234E68E3-FCB8-4396-B17E-EF7223AE008E}" type="presParOf" srcId="{C6FA227F-5867-45BB-B60E-C6F3E5CA4431}" destId="{3321C745-C943-48B5-A72D-18FDCA516C06}" srcOrd="4" destOrd="0" presId="urn:microsoft.com/office/officeart/2005/8/layout/hierarchy6"/>
    <dgm:cxn modelId="{A615FDC4-9B88-4C9D-B935-CCD65426B3A1}" type="presParOf" srcId="{C6FA227F-5867-45BB-B60E-C6F3E5CA4431}" destId="{8D14B38A-7BEE-42CF-A6EA-EF3DBB19ED4D}" srcOrd="5" destOrd="0" presId="urn:microsoft.com/office/officeart/2005/8/layout/hierarchy6"/>
    <dgm:cxn modelId="{50B42EF0-BFF1-49EB-88BE-85F2841F90FF}" type="presParOf" srcId="{8D14B38A-7BEE-42CF-A6EA-EF3DBB19ED4D}" destId="{52464C16-1B9F-46B5-9BF4-98069B452246}" srcOrd="0" destOrd="0" presId="urn:microsoft.com/office/officeart/2005/8/layout/hierarchy6"/>
    <dgm:cxn modelId="{E8EF2E26-F2D0-445F-863D-56C4E3562785}" type="presParOf" srcId="{8D14B38A-7BEE-42CF-A6EA-EF3DBB19ED4D}" destId="{0B7B135F-8C58-4F72-9B5A-50C25F233909}" srcOrd="1" destOrd="0" presId="urn:microsoft.com/office/officeart/2005/8/layout/hierarchy6"/>
    <dgm:cxn modelId="{3392C7A9-8371-4579-81D8-2DAFF07FD267}" type="presParOf" srcId="{0B7B135F-8C58-4F72-9B5A-50C25F233909}" destId="{150EA877-0DAA-44B7-B6CB-653578BFC5D5}" srcOrd="0" destOrd="0" presId="urn:microsoft.com/office/officeart/2005/8/layout/hierarchy6"/>
    <dgm:cxn modelId="{AB2BCD8E-E8DA-4E90-8DD4-954E8A67DEA7}" type="presParOf" srcId="{0B7B135F-8C58-4F72-9B5A-50C25F233909}" destId="{4B27584E-4D85-48F7-A4DA-47AA771CE522}" srcOrd="1" destOrd="0" presId="urn:microsoft.com/office/officeart/2005/8/layout/hierarchy6"/>
    <dgm:cxn modelId="{8A32C400-B9D0-4583-8531-82690D4C2B74}" type="presParOf" srcId="{4B27584E-4D85-48F7-A4DA-47AA771CE522}" destId="{508B9431-792A-40C5-82BA-B280E3C19A47}" srcOrd="0" destOrd="0" presId="urn:microsoft.com/office/officeart/2005/8/layout/hierarchy6"/>
    <dgm:cxn modelId="{0D430B4F-9B01-49E9-86C1-18EAA912C667}" type="presParOf" srcId="{4B27584E-4D85-48F7-A4DA-47AA771CE522}" destId="{7D52F927-8980-4BA4-B680-4331818347CD}" srcOrd="1" destOrd="0" presId="urn:microsoft.com/office/officeart/2005/8/layout/hierarchy6"/>
    <dgm:cxn modelId="{CA3129F9-C37E-4ECD-A2BF-DE1ECF2EADEA}" type="presParOf" srcId="{0B7B135F-8C58-4F72-9B5A-50C25F233909}" destId="{2E751865-6AD6-4026-8323-96EE5CA8856A}" srcOrd="2" destOrd="0" presId="urn:microsoft.com/office/officeart/2005/8/layout/hierarchy6"/>
    <dgm:cxn modelId="{21D69CA3-CFB9-4E1B-966C-BD585B1AEE08}" type="presParOf" srcId="{0B7B135F-8C58-4F72-9B5A-50C25F233909}" destId="{C0CC30AC-479E-42AD-985C-90C9F42FD562}" srcOrd="3" destOrd="0" presId="urn:microsoft.com/office/officeart/2005/8/layout/hierarchy6"/>
    <dgm:cxn modelId="{025E7E25-C1B4-4FB4-8EDE-BF4C4E434FEF}" type="presParOf" srcId="{C0CC30AC-479E-42AD-985C-90C9F42FD562}" destId="{5154C260-018E-42D3-BBA3-EEDEBB120F5B}" srcOrd="0" destOrd="0" presId="urn:microsoft.com/office/officeart/2005/8/layout/hierarchy6"/>
    <dgm:cxn modelId="{7F553817-7FAB-4A8E-A3D2-9E7B8C8999C9}" type="presParOf" srcId="{C0CC30AC-479E-42AD-985C-90C9F42FD562}" destId="{078D67A4-F9D6-4015-AA57-C207164BDE1E}" srcOrd="1" destOrd="0" presId="urn:microsoft.com/office/officeart/2005/8/layout/hierarchy6"/>
    <dgm:cxn modelId="{632F8128-3824-4095-BBFA-2D32F088F2D4}" type="presParOf" srcId="{B65D09B4-F10B-43E1-A30E-95A9CAB9BF6F}" destId="{6D8894F9-B05E-4DF4-9FED-7A0DC7778CD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07CC34-02D2-4206-8DAF-921973BC0C7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D4868FFD-771C-4CEC-92DD-0639FF96FFF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Entity</a:t>
          </a:r>
          <a:endParaRPr lang="LID4096" dirty="0"/>
        </a:p>
      </dgm:t>
    </dgm:pt>
    <dgm:pt modelId="{75670E8F-D9E3-4C43-AD53-701ACD6A4E6F}" type="parTrans" cxnId="{AE00D12B-411D-4EE1-B8F5-3A6218D9EDE4}">
      <dgm:prSet/>
      <dgm:spPr/>
      <dgm:t>
        <a:bodyPr/>
        <a:lstStyle/>
        <a:p>
          <a:endParaRPr lang="LID4096"/>
        </a:p>
      </dgm:t>
    </dgm:pt>
    <dgm:pt modelId="{43F5AEFF-9929-4067-A473-7E1599122FC0}" type="sibTrans" cxnId="{AE00D12B-411D-4EE1-B8F5-3A6218D9EDE4}">
      <dgm:prSet/>
      <dgm:spPr/>
      <dgm:t>
        <a:bodyPr/>
        <a:lstStyle/>
        <a:p>
          <a:endParaRPr lang="LID4096"/>
        </a:p>
      </dgm:t>
    </dgm:pt>
    <dgm:pt modelId="{6FC2B031-D8FF-425F-AFA9-E2EA1DC321E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Unit</a:t>
          </a:r>
          <a:endParaRPr lang="LID4096" dirty="0"/>
        </a:p>
      </dgm:t>
    </dgm:pt>
    <dgm:pt modelId="{6E327FFA-CC2C-4F26-8639-6A64BD26F688}" type="parTrans" cxnId="{297D9BBD-6229-4DA9-AE55-0DC773735059}">
      <dgm:prSet/>
      <dgm:spPr/>
      <dgm:t>
        <a:bodyPr/>
        <a:lstStyle/>
        <a:p>
          <a:endParaRPr lang="LID4096"/>
        </a:p>
      </dgm:t>
    </dgm:pt>
    <dgm:pt modelId="{4657669F-34AE-472D-8A07-B07478EA8FCA}" type="sibTrans" cxnId="{297D9BBD-6229-4DA9-AE55-0DC773735059}">
      <dgm:prSet/>
      <dgm:spPr/>
      <dgm:t>
        <a:bodyPr/>
        <a:lstStyle/>
        <a:p>
          <a:endParaRPr lang="LID4096"/>
        </a:p>
      </dgm:t>
    </dgm:pt>
    <dgm:pt modelId="{04B253BA-67E4-4347-A4BA-B77FED133C5E}">
      <dgm:prSet phldrT="[Text]"/>
      <dgm:spPr/>
      <dgm:t>
        <a:bodyPr/>
        <a:lstStyle/>
        <a:p>
          <a:r>
            <a:rPr lang="en-US" dirty="0"/>
            <a:t>Settler</a:t>
          </a:r>
          <a:endParaRPr lang="LID4096" dirty="0"/>
        </a:p>
      </dgm:t>
    </dgm:pt>
    <dgm:pt modelId="{C4145D6E-AB59-4A7C-9836-5AEB8FDCF3CA}" type="parTrans" cxnId="{57AF7FB0-42CC-4AB6-A004-1B3810843CA0}">
      <dgm:prSet/>
      <dgm:spPr/>
      <dgm:t>
        <a:bodyPr/>
        <a:lstStyle/>
        <a:p>
          <a:endParaRPr lang="LID4096"/>
        </a:p>
      </dgm:t>
    </dgm:pt>
    <dgm:pt modelId="{D958E8FD-23DF-4927-848B-9CAD5C1570D0}" type="sibTrans" cxnId="{57AF7FB0-42CC-4AB6-A004-1B3810843CA0}">
      <dgm:prSet/>
      <dgm:spPr/>
      <dgm:t>
        <a:bodyPr/>
        <a:lstStyle/>
        <a:p>
          <a:endParaRPr lang="LID4096"/>
        </a:p>
      </dgm:t>
    </dgm:pt>
    <dgm:pt modelId="{AC391FD8-BEF6-406B-8DDA-E258002D9D4A}">
      <dgm:prSet phldrT="[Text]"/>
      <dgm:spPr/>
      <dgm:t>
        <a:bodyPr/>
        <a:lstStyle/>
        <a:p>
          <a:r>
            <a:rPr lang="en-US" dirty="0"/>
            <a:t>Kitchen</a:t>
          </a:r>
          <a:endParaRPr lang="LID4096" dirty="0"/>
        </a:p>
      </dgm:t>
    </dgm:pt>
    <dgm:pt modelId="{EAD8C576-E5E6-4ECF-85E4-E3E031E5C280}" type="parTrans" cxnId="{CCFC2E93-864B-4FF6-BC9F-1FBBA8913D05}">
      <dgm:prSet/>
      <dgm:spPr/>
      <dgm:t>
        <a:bodyPr/>
        <a:lstStyle/>
        <a:p>
          <a:endParaRPr lang="LID4096"/>
        </a:p>
      </dgm:t>
    </dgm:pt>
    <dgm:pt modelId="{3C6B8237-8B77-4957-8F6C-3162E280EA9C}" type="sibTrans" cxnId="{CCFC2E93-864B-4FF6-BC9F-1FBBA8913D05}">
      <dgm:prSet/>
      <dgm:spPr/>
      <dgm:t>
        <a:bodyPr/>
        <a:lstStyle/>
        <a:p>
          <a:endParaRPr lang="LID4096"/>
        </a:p>
      </dgm:t>
    </dgm:pt>
    <dgm:pt modelId="{492EA1CE-F49A-487B-B52C-DD671590C4A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Building</a:t>
          </a:r>
          <a:endParaRPr lang="LID4096" dirty="0"/>
        </a:p>
      </dgm:t>
    </dgm:pt>
    <dgm:pt modelId="{B830D8E3-2924-418D-BDC6-658F37E80D27}" type="parTrans" cxnId="{CF48B54A-D002-480C-92F2-F73941783B8A}">
      <dgm:prSet/>
      <dgm:spPr/>
      <dgm:t>
        <a:bodyPr/>
        <a:lstStyle/>
        <a:p>
          <a:endParaRPr lang="LID4096"/>
        </a:p>
      </dgm:t>
    </dgm:pt>
    <dgm:pt modelId="{E7E4CA06-CCE5-4038-B61A-1C1E30A103B5}" type="sibTrans" cxnId="{CF48B54A-D002-480C-92F2-F73941783B8A}">
      <dgm:prSet/>
      <dgm:spPr/>
      <dgm:t>
        <a:bodyPr/>
        <a:lstStyle/>
        <a:p>
          <a:endParaRPr lang="LID4096"/>
        </a:p>
      </dgm:t>
    </dgm:pt>
    <dgm:pt modelId="{F638A1DF-DBCC-4F5D-A70F-C0BCE1FF25B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askAssignToBuilding</a:t>
          </a:r>
          <a:endParaRPr lang="LID4096" dirty="0"/>
        </a:p>
      </dgm:t>
    </dgm:pt>
    <dgm:pt modelId="{7DCD258B-66DF-4B70-8685-D4C2FBD0C351}" type="parTrans" cxnId="{1604DDE2-87B2-4E69-B6C8-B7E9C11B5FBB}">
      <dgm:prSet/>
      <dgm:spPr/>
      <dgm:t>
        <a:bodyPr/>
        <a:lstStyle/>
        <a:p>
          <a:endParaRPr lang="LID4096"/>
        </a:p>
      </dgm:t>
    </dgm:pt>
    <dgm:pt modelId="{1A4C5076-FD6F-4995-BD32-23240C63F5A3}" type="sibTrans" cxnId="{1604DDE2-87B2-4E69-B6C8-B7E9C11B5FBB}">
      <dgm:prSet/>
      <dgm:spPr/>
      <dgm:t>
        <a:bodyPr/>
        <a:lstStyle/>
        <a:p>
          <a:endParaRPr lang="LID4096"/>
        </a:p>
      </dgm:t>
    </dgm:pt>
    <dgm:pt modelId="{AF626605-5B57-4ECD-9DA9-FE887BC7812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/>
            <a:t>AskAssingToBuildin</a:t>
          </a:r>
          <a:endParaRPr lang="LID4096" dirty="0"/>
        </a:p>
      </dgm:t>
    </dgm:pt>
    <dgm:pt modelId="{E11042D1-118F-4B81-8853-D82751F73647}" type="parTrans" cxnId="{9A4E7BD8-8B63-447F-8701-856E9FA9DBFB}">
      <dgm:prSet/>
      <dgm:spPr/>
      <dgm:t>
        <a:bodyPr/>
        <a:lstStyle/>
        <a:p>
          <a:endParaRPr lang="LID4096"/>
        </a:p>
      </dgm:t>
    </dgm:pt>
    <dgm:pt modelId="{CD92F473-1F3A-4FB6-A053-77988047453B}" type="sibTrans" cxnId="{9A4E7BD8-8B63-447F-8701-856E9FA9DBFB}">
      <dgm:prSet/>
      <dgm:spPr/>
      <dgm:t>
        <a:bodyPr/>
        <a:lstStyle/>
        <a:p>
          <a:endParaRPr lang="LID4096"/>
        </a:p>
      </dgm:t>
    </dgm:pt>
    <dgm:pt modelId="{2C2D6484-47B7-45A0-B5D2-DD917E5AC5C9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/>
            <a:t>StartAssignmentAssign</a:t>
          </a:r>
          <a:endParaRPr lang="LID4096" dirty="0"/>
        </a:p>
      </dgm:t>
    </dgm:pt>
    <dgm:pt modelId="{78211919-3C0A-4CDF-B20F-E17E5FEB637E}" type="parTrans" cxnId="{96843934-C4CB-427B-9E07-3D8EC8CF0E1D}">
      <dgm:prSet/>
      <dgm:spPr/>
      <dgm:t>
        <a:bodyPr/>
        <a:lstStyle/>
        <a:p>
          <a:endParaRPr lang="LID4096"/>
        </a:p>
      </dgm:t>
    </dgm:pt>
    <dgm:pt modelId="{F72B85FD-5535-48F9-A3B1-C963A7B923F3}" type="sibTrans" cxnId="{96843934-C4CB-427B-9E07-3D8EC8CF0E1D}">
      <dgm:prSet/>
      <dgm:spPr/>
      <dgm:t>
        <a:bodyPr/>
        <a:lstStyle/>
        <a:p>
          <a:endParaRPr lang="LID4096"/>
        </a:p>
      </dgm:t>
    </dgm:pt>
    <dgm:pt modelId="{4B5D65EC-2332-4099-B4B8-F6568125CAD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EndCurrentAssignment</a:t>
          </a:r>
          <a:endParaRPr lang="LID4096" dirty="0"/>
        </a:p>
      </dgm:t>
    </dgm:pt>
    <dgm:pt modelId="{8FE730D7-DE38-4924-8C35-C0F9ED25829E}" type="parTrans" cxnId="{5383C65A-338A-49BD-9329-4AEF09C1D3F9}">
      <dgm:prSet/>
      <dgm:spPr/>
    </dgm:pt>
    <dgm:pt modelId="{D7C538B2-8AFB-4440-BB0A-F1291636BC73}" type="sibTrans" cxnId="{5383C65A-338A-49BD-9329-4AEF09C1D3F9}">
      <dgm:prSet/>
      <dgm:spPr/>
    </dgm:pt>
    <dgm:pt modelId="{02E4D236-9B05-4582-AF30-AF8734504CC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/>
            <a:t>EndCurrentAssignment</a:t>
          </a:r>
          <a:endParaRPr lang="LID4096" dirty="0"/>
        </a:p>
      </dgm:t>
    </dgm:pt>
    <dgm:pt modelId="{C7F8A51F-D4F7-4D84-94C4-46AECA4AEA7C}" type="parTrans" cxnId="{A5112D3F-7D48-4E4F-AB62-3326457EEC94}">
      <dgm:prSet/>
      <dgm:spPr/>
    </dgm:pt>
    <dgm:pt modelId="{F35FEF77-9B19-4E22-8F37-FF021309BE88}" type="sibTrans" cxnId="{A5112D3F-7D48-4E4F-AB62-3326457EEC94}">
      <dgm:prSet/>
      <dgm:spPr/>
    </dgm:pt>
    <dgm:pt modelId="{4F4AC78D-2291-48F7-A88D-7CC4E8F4A32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Accepted</a:t>
          </a:r>
          <a:endParaRPr lang="LID4096" dirty="0"/>
        </a:p>
      </dgm:t>
    </dgm:pt>
    <dgm:pt modelId="{8C0A258B-AD97-4101-B44F-0CF74257AC85}" type="parTrans" cxnId="{92751FDE-AB4F-425A-9950-460AD6E98CB1}">
      <dgm:prSet/>
      <dgm:spPr/>
    </dgm:pt>
    <dgm:pt modelId="{6628C15E-B30A-4D11-8A59-3A1F65B2B74E}" type="sibTrans" cxnId="{92751FDE-AB4F-425A-9950-460AD6E98CB1}">
      <dgm:prSet/>
      <dgm:spPr/>
    </dgm:pt>
    <dgm:pt modelId="{C9E47EEC-83F0-4A18-8E25-42263214BA91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err="1"/>
            <a:t>StartAssignment</a:t>
          </a:r>
          <a:endParaRPr lang="LID4096" dirty="0"/>
        </a:p>
      </dgm:t>
    </dgm:pt>
    <dgm:pt modelId="{9C730228-602A-4728-913B-32912CED8D7B}" type="parTrans" cxnId="{207CCF0B-D4F7-46D4-836F-552019021ED1}">
      <dgm:prSet/>
      <dgm:spPr/>
      <dgm:t>
        <a:bodyPr/>
        <a:lstStyle/>
        <a:p>
          <a:endParaRPr lang="LID4096"/>
        </a:p>
      </dgm:t>
    </dgm:pt>
    <dgm:pt modelId="{42CA8A65-471D-4D09-960E-FC3E52DF5BD6}" type="sibTrans" cxnId="{207CCF0B-D4F7-46D4-836F-552019021ED1}">
      <dgm:prSet/>
      <dgm:spPr/>
      <dgm:t>
        <a:bodyPr/>
        <a:lstStyle/>
        <a:p>
          <a:endParaRPr lang="LID4096"/>
        </a:p>
      </dgm:t>
    </dgm:pt>
    <dgm:pt modelId="{8C28395A-601C-4D49-9D88-9AE61379FF2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Refused</a:t>
          </a:r>
          <a:endParaRPr lang="LID4096" dirty="0"/>
        </a:p>
      </dgm:t>
    </dgm:pt>
    <dgm:pt modelId="{4DA5F390-ADE3-4B24-BF2A-E154CAED0877}" type="parTrans" cxnId="{0B617899-0F06-4DB3-8A9D-97BB01F41CEA}">
      <dgm:prSet/>
      <dgm:spPr/>
      <dgm:t>
        <a:bodyPr/>
        <a:lstStyle/>
        <a:p>
          <a:endParaRPr lang="LID4096"/>
        </a:p>
      </dgm:t>
    </dgm:pt>
    <dgm:pt modelId="{13E34377-5A0C-4700-B3AE-2EE98DD532A8}" type="sibTrans" cxnId="{0B617899-0F06-4DB3-8A9D-97BB01F41CEA}">
      <dgm:prSet/>
      <dgm:spPr/>
      <dgm:t>
        <a:bodyPr/>
        <a:lstStyle/>
        <a:p>
          <a:endParaRPr lang="LID4096"/>
        </a:p>
      </dgm:t>
    </dgm:pt>
    <dgm:pt modelId="{0BED44D8-F556-4B72-A365-9BD775BB9DAA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err="1"/>
            <a:t>EndAssignment</a:t>
          </a:r>
          <a:endParaRPr lang="LID4096" dirty="0"/>
        </a:p>
      </dgm:t>
    </dgm:pt>
    <dgm:pt modelId="{F80C0A1C-5D0C-430D-AA08-9D8BC514C74C}" type="parTrans" cxnId="{D1497B2D-B059-4CF5-9326-0CDE8EEEE2DC}">
      <dgm:prSet/>
      <dgm:spPr/>
    </dgm:pt>
    <dgm:pt modelId="{22D39462-71E5-44BB-9DD4-7039389F9735}" type="sibTrans" cxnId="{D1497B2D-B059-4CF5-9326-0CDE8EEEE2DC}">
      <dgm:prSet/>
      <dgm:spPr/>
    </dgm:pt>
    <dgm:pt modelId="{B65D09B4-F10B-43E1-A30E-95A9CAB9BF6F}" type="pres">
      <dgm:prSet presAssocID="{C707CC34-02D2-4206-8DAF-921973BC0C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4F98E2-E8AF-4192-9B37-0F65930D5023}" type="pres">
      <dgm:prSet presAssocID="{C707CC34-02D2-4206-8DAF-921973BC0C77}" presName="hierFlow" presStyleCnt="0"/>
      <dgm:spPr/>
    </dgm:pt>
    <dgm:pt modelId="{3C7EE044-B98F-488A-90B8-8B66738F93BF}" type="pres">
      <dgm:prSet presAssocID="{C707CC34-02D2-4206-8DAF-921973BC0C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A05544C-AFC2-4DEA-BF1D-7BAD93086380}" type="pres">
      <dgm:prSet presAssocID="{D4868FFD-771C-4CEC-92DD-0639FF96FFFB}" presName="Name14" presStyleCnt="0"/>
      <dgm:spPr/>
    </dgm:pt>
    <dgm:pt modelId="{D7B4A93B-3CA1-4BBC-9B81-8FFE546B1FF8}" type="pres">
      <dgm:prSet presAssocID="{D4868FFD-771C-4CEC-92DD-0639FF96FFFB}" presName="level1Shape" presStyleLbl="node0" presStyleIdx="0" presStyleCnt="1">
        <dgm:presLayoutVars>
          <dgm:chPref val="3"/>
        </dgm:presLayoutVars>
      </dgm:prSet>
      <dgm:spPr/>
    </dgm:pt>
    <dgm:pt modelId="{C6FA227F-5867-45BB-B60E-C6F3E5CA4431}" type="pres">
      <dgm:prSet presAssocID="{D4868FFD-771C-4CEC-92DD-0639FF96FFFB}" presName="hierChild2" presStyleCnt="0"/>
      <dgm:spPr/>
    </dgm:pt>
    <dgm:pt modelId="{C0B605E1-7567-497D-8EA9-E2E3A37B6E28}" type="pres">
      <dgm:prSet presAssocID="{6E327FFA-CC2C-4F26-8639-6A64BD26F688}" presName="Name19" presStyleLbl="parChTrans1D2" presStyleIdx="0" presStyleCnt="2"/>
      <dgm:spPr/>
    </dgm:pt>
    <dgm:pt modelId="{6480D912-D605-422C-9337-8E804DF7CEE6}" type="pres">
      <dgm:prSet presAssocID="{6FC2B031-D8FF-425F-AFA9-E2EA1DC321ED}" presName="Name21" presStyleCnt="0"/>
      <dgm:spPr/>
    </dgm:pt>
    <dgm:pt modelId="{2F62BB5C-8B45-4C37-9E90-BD5EB4A72863}" type="pres">
      <dgm:prSet presAssocID="{6FC2B031-D8FF-425F-AFA9-E2EA1DC321ED}" presName="level2Shape" presStyleLbl="node2" presStyleIdx="0" presStyleCnt="2"/>
      <dgm:spPr/>
    </dgm:pt>
    <dgm:pt modelId="{B9BD32EA-B69D-49F9-BFA1-D178FB0DDC5C}" type="pres">
      <dgm:prSet presAssocID="{6FC2B031-D8FF-425F-AFA9-E2EA1DC321ED}" presName="hierChild3" presStyleCnt="0"/>
      <dgm:spPr/>
    </dgm:pt>
    <dgm:pt modelId="{54C3F593-3BEB-4102-9EFC-40755C0E1727}" type="pres">
      <dgm:prSet presAssocID="{7DCD258B-66DF-4B70-8685-D4C2FBD0C351}" presName="Name19" presStyleLbl="parChTrans1D3" presStyleIdx="0" presStyleCnt="6"/>
      <dgm:spPr/>
    </dgm:pt>
    <dgm:pt modelId="{239A75C3-D996-4D3F-A60A-E507C232B0D2}" type="pres">
      <dgm:prSet presAssocID="{F638A1DF-DBCC-4F5D-A70F-C0BCE1FF25B2}" presName="Name21" presStyleCnt="0"/>
      <dgm:spPr/>
    </dgm:pt>
    <dgm:pt modelId="{4479A9E7-C010-49AA-BCDE-5757F850E319}" type="pres">
      <dgm:prSet presAssocID="{F638A1DF-DBCC-4F5D-A70F-C0BCE1FF25B2}" presName="level2Shape" presStyleLbl="node3" presStyleIdx="0" presStyleCnt="6"/>
      <dgm:spPr/>
    </dgm:pt>
    <dgm:pt modelId="{0B1DF090-DE06-44CB-8EF6-B41EEFE0CAB4}" type="pres">
      <dgm:prSet presAssocID="{F638A1DF-DBCC-4F5D-A70F-C0BCE1FF25B2}" presName="hierChild3" presStyleCnt="0"/>
      <dgm:spPr/>
    </dgm:pt>
    <dgm:pt modelId="{D5D2004C-5887-4CC5-9F62-4073E8F0CA3C}" type="pres">
      <dgm:prSet presAssocID="{78211919-3C0A-4CDF-B20F-E17E5FEB637E}" presName="Name19" presStyleLbl="parChTrans1D3" presStyleIdx="1" presStyleCnt="6"/>
      <dgm:spPr/>
    </dgm:pt>
    <dgm:pt modelId="{AEDE794D-0D3E-420A-A685-6FCA001E3896}" type="pres">
      <dgm:prSet presAssocID="{2C2D6484-47B7-45A0-B5D2-DD917E5AC5C9}" presName="Name21" presStyleCnt="0"/>
      <dgm:spPr/>
    </dgm:pt>
    <dgm:pt modelId="{6DB22527-409E-4A7C-AF41-4E16D89AEC9F}" type="pres">
      <dgm:prSet presAssocID="{2C2D6484-47B7-45A0-B5D2-DD917E5AC5C9}" presName="level2Shape" presStyleLbl="node3" presStyleIdx="1" presStyleCnt="6"/>
      <dgm:spPr/>
    </dgm:pt>
    <dgm:pt modelId="{9BCCE123-4D15-4700-A5EE-256FF6931EC5}" type="pres">
      <dgm:prSet presAssocID="{2C2D6484-47B7-45A0-B5D2-DD917E5AC5C9}" presName="hierChild3" presStyleCnt="0"/>
      <dgm:spPr/>
    </dgm:pt>
    <dgm:pt modelId="{8A2CECE1-6C9C-481E-84F9-ABF4BB023AFB}" type="pres">
      <dgm:prSet presAssocID="{8FE730D7-DE38-4924-8C35-C0F9ED25829E}" presName="Name19" presStyleLbl="parChTrans1D4" presStyleIdx="0" presStyleCnt="5"/>
      <dgm:spPr/>
    </dgm:pt>
    <dgm:pt modelId="{72924673-259E-4991-9B82-E32642E9D2AA}" type="pres">
      <dgm:prSet presAssocID="{4B5D65EC-2332-4099-B4B8-F6568125CADB}" presName="Name21" presStyleCnt="0"/>
      <dgm:spPr/>
    </dgm:pt>
    <dgm:pt modelId="{31F23518-8AF9-45B8-A6C7-8C228651136F}" type="pres">
      <dgm:prSet presAssocID="{4B5D65EC-2332-4099-B4B8-F6568125CADB}" presName="level2Shape" presStyleLbl="node4" presStyleIdx="0" presStyleCnt="5"/>
      <dgm:spPr/>
    </dgm:pt>
    <dgm:pt modelId="{60452B82-1442-4165-817E-3E51756A77A5}" type="pres">
      <dgm:prSet presAssocID="{4B5D65EC-2332-4099-B4B8-F6568125CADB}" presName="hierChild3" presStyleCnt="0"/>
      <dgm:spPr/>
    </dgm:pt>
    <dgm:pt modelId="{AF41E2DD-9383-4545-BB9B-7A22D6FB385C}" type="pres">
      <dgm:prSet presAssocID="{C4145D6E-AB59-4A7C-9836-5AEB8FDCF3CA}" presName="Name19" presStyleLbl="parChTrans1D3" presStyleIdx="2" presStyleCnt="6"/>
      <dgm:spPr/>
    </dgm:pt>
    <dgm:pt modelId="{5BF3DACF-CC94-46EB-BB50-87DCFFE3746A}" type="pres">
      <dgm:prSet presAssocID="{04B253BA-67E4-4347-A4BA-B77FED133C5E}" presName="Name21" presStyleCnt="0"/>
      <dgm:spPr/>
    </dgm:pt>
    <dgm:pt modelId="{6B8CE396-20EE-4E19-994A-F24CBA95663C}" type="pres">
      <dgm:prSet presAssocID="{04B253BA-67E4-4347-A4BA-B77FED133C5E}" presName="level2Shape" presStyleLbl="node3" presStyleIdx="2" presStyleCnt="6"/>
      <dgm:spPr/>
    </dgm:pt>
    <dgm:pt modelId="{7778B552-FCE5-43EF-B5CF-FF351E89A583}" type="pres">
      <dgm:prSet presAssocID="{04B253BA-67E4-4347-A4BA-B77FED133C5E}" presName="hierChild3" presStyleCnt="0"/>
      <dgm:spPr/>
    </dgm:pt>
    <dgm:pt modelId="{2BD53452-5365-4E4F-8CCB-661C3B610AFA}" type="pres">
      <dgm:prSet presAssocID="{B830D8E3-2924-418D-BDC6-658F37E80D27}" presName="Name19" presStyleLbl="parChTrans1D2" presStyleIdx="1" presStyleCnt="2"/>
      <dgm:spPr/>
    </dgm:pt>
    <dgm:pt modelId="{1567026F-1226-498E-A3A4-6A3C8E3CAEB8}" type="pres">
      <dgm:prSet presAssocID="{492EA1CE-F49A-487B-B52C-DD671590C4AB}" presName="Name21" presStyleCnt="0"/>
      <dgm:spPr/>
    </dgm:pt>
    <dgm:pt modelId="{54F6912B-AF4D-479F-BEAB-86AB1794D06E}" type="pres">
      <dgm:prSet presAssocID="{492EA1CE-F49A-487B-B52C-DD671590C4AB}" presName="level2Shape" presStyleLbl="node2" presStyleIdx="1" presStyleCnt="2"/>
      <dgm:spPr/>
    </dgm:pt>
    <dgm:pt modelId="{FD3E22A3-C439-4A59-8ED2-054560174F24}" type="pres">
      <dgm:prSet presAssocID="{492EA1CE-F49A-487B-B52C-DD671590C4AB}" presName="hierChild3" presStyleCnt="0"/>
      <dgm:spPr/>
    </dgm:pt>
    <dgm:pt modelId="{477A90A6-B187-4A14-91E0-73B25D778890}" type="pres">
      <dgm:prSet presAssocID="{E11042D1-118F-4B81-8853-D82751F73647}" presName="Name19" presStyleLbl="parChTrans1D3" presStyleIdx="3" presStyleCnt="6"/>
      <dgm:spPr/>
    </dgm:pt>
    <dgm:pt modelId="{920D8DB2-37AD-4231-807C-EABA6F009B50}" type="pres">
      <dgm:prSet presAssocID="{AF626605-5B57-4ECD-9DA9-FE887BC78128}" presName="Name21" presStyleCnt="0"/>
      <dgm:spPr/>
    </dgm:pt>
    <dgm:pt modelId="{810535B0-1437-499B-A265-D4A322EFEF94}" type="pres">
      <dgm:prSet presAssocID="{AF626605-5B57-4ECD-9DA9-FE887BC78128}" presName="level2Shape" presStyleLbl="node3" presStyleIdx="3" presStyleCnt="6"/>
      <dgm:spPr/>
    </dgm:pt>
    <dgm:pt modelId="{F802491A-544B-44A8-B998-A9619D4D1405}" type="pres">
      <dgm:prSet presAssocID="{AF626605-5B57-4ECD-9DA9-FE887BC78128}" presName="hierChild3" presStyleCnt="0"/>
      <dgm:spPr/>
    </dgm:pt>
    <dgm:pt modelId="{0BF40E57-D0E2-4031-93FC-5741D39A2417}" type="pres">
      <dgm:prSet presAssocID="{8C0A258B-AD97-4101-B44F-0CF74257AC85}" presName="Name19" presStyleLbl="parChTrans1D4" presStyleIdx="1" presStyleCnt="5"/>
      <dgm:spPr/>
    </dgm:pt>
    <dgm:pt modelId="{8CE630B6-97F3-4F75-8484-1B45BCD0A431}" type="pres">
      <dgm:prSet presAssocID="{4F4AC78D-2291-48F7-A88D-7CC4E8F4A320}" presName="Name21" presStyleCnt="0"/>
      <dgm:spPr/>
    </dgm:pt>
    <dgm:pt modelId="{74FCD117-B1D3-4D07-AF05-19F69A3258E8}" type="pres">
      <dgm:prSet presAssocID="{4F4AC78D-2291-48F7-A88D-7CC4E8F4A320}" presName="level2Shape" presStyleLbl="node4" presStyleIdx="1" presStyleCnt="5"/>
      <dgm:spPr/>
    </dgm:pt>
    <dgm:pt modelId="{6A92655D-3363-460E-B4F2-6329FB8A031C}" type="pres">
      <dgm:prSet presAssocID="{4F4AC78D-2291-48F7-A88D-7CC4E8F4A320}" presName="hierChild3" presStyleCnt="0"/>
      <dgm:spPr/>
    </dgm:pt>
    <dgm:pt modelId="{C732E7BF-0409-4BAD-9F6F-C4965813BDA4}" type="pres">
      <dgm:prSet presAssocID="{9C730228-602A-4728-913B-32912CED8D7B}" presName="Name19" presStyleLbl="parChTrans1D4" presStyleIdx="2" presStyleCnt="5"/>
      <dgm:spPr/>
    </dgm:pt>
    <dgm:pt modelId="{2B360F9A-1BC8-425F-89F7-D1D9730ADB03}" type="pres">
      <dgm:prSet presAssocID="{C9E47EEC-83F0-4A18-8E25-42263214BA91}" presName="Name21" presStyleCnt="0"/>
      <dgm:spPr/>
    </dgm:pt>
    <dgm:pt modelId="{656BF6A8-76D2-4742-9C19-442E7FE4BD55}" type="pres">
      <dgm:prSet presAssocID="{C9E47EEC-83F0-4A18-8E25-42263214BA91}" presName="level2Shape" presStyleLbl="node4" presStyleIdx="2" presStyleCnt="5"/>
      <dgm:spPr/>
    </dgm:pt>
    <dgm:pt modelId="{34C591AE-3FC1-4AD8-9D29-CA57C34CF9BA}" type="pres">
      <dgm:prSet presAssocID="{C9E47EEC-83F0-4A18-8E25-42263214BA91}" presName="hierChild3" presStyleCnt="0"/>
      <dgm:spPr/>
    </dgm:pt>
    <dgm:pt modelId="{427F4DC5-2576-4A4A-A561-9DDC22F5D365}" type="pres">
      <dgm:prSet presAssocID="{4DA5F390-ADE3-4B24-BF2A-E154CAED0877}" presName="Name19" presStyleLbl="parChTrans1D4" presStyleIdx="3" presStyleCnt="5"/>
      <dgm:spPr/>
    </dgm:pt>
    <dgm:pt modelId="{9BAC5926-7685-441D-8A31-7DB6A8B7FD85}" type="pres">
      <dgm:prSet presAssocID="{8C28395A-601C-4D49-9D88-9AE61379FF20}" presName="Name21" presStyleCnt="0"/>
      <dgm:spPr/>
    </dgm:pt>
    <dgm:pt modelId="{8675CF08-F485-4E78-A8AB-44AB092FEF7D}" type="pres">
      <dgm:prSet presAssocID="{8C28395A-601C-4D49-9D88-9AE61379FF20}" presName="level2Shape" presStyleLbl="node4" presStyleIdx="3" presStyleCnt="5"/>
      <dgm:spPr/>
    </dgm:pt>
    <dgm:pt modelId="{7539CC34-B8EE-4B91-97F9-889A30C6736B}" type="pres">
      <dgm:prSet presAssocID="{8C28395A-601C-4D49-9D88-9AE61379FF20}" presName="hierChild3" presStyleCnt="0"/>
      <dgm:spPr/>
    </dgm:pt>
    <dgm:pt modelId="{DF4FA61B-7052-476C-9F43-10B2A34D71C0}" type="pres">
      <dgm:prSet presAssocID="{C7F8A51F-D4F7-4D84-94C4-46AECA4AEA7C}" presName="Name19" presStyleLbl="parChTrans1D3" presStyleIdx="4" presStyleCnt="6"/>
      <dgm:spPr/>
    </dgm:pt>
    <dgm:pt modelId="{EABBE7A0-CD37-4F5C-B40F-E1892B69501F}" type="pres">
      <dgm:prSet presAssocID="{02E4D236-9B05-4582-AF30-AF8734504CC8}" presName="Name21" presStyleCnt="0"/>
      <dgm:spPr/>
    </dgm:pt>
    <dgm:pt modelId="{6508A3F5-DF06-420B-86F6-E860F9E2FD2D}" type="pres">
      <dgm:prSet presAssocID="{02E4D236-9B05-4582-AF30-AF8734504CC8}" presName="level2Shape" presStyleLbl="node3" presStyleIdx="4" presStyleCnt="6"/>
      <dgm:spPr/>
    </dgm:pt>
    <dgm:pt modelId="{257D989A-06A2-41D5-B4A8-DE5D6758B0A1}" type="pres">
      <dgm:prSet presAssocID="{02E4D236-9B05-4582-AF30-AF8734504CC8}" presName="hierChild3" presStyleCnt="0"/>
      <dgm:spPr/>
    </dgm:pt>
    <dgm:pt modelId="{CB2C0A42-EB56-4FBC-8994-E60794988398}" type="pres">
      <dgm:prSet presAssocID="{F80C0A1C-5D0C-430D-AA08-9D8BC514C74C}" presName="Name19" presStyleLbl="parChTrans1D4" presStyleIdx="4" presStyleCnt="5"/>
      <dgm:spPr/>
    </dgm:pt>
    <dgm:pt modelId="{9B33A81B-F0BE-494C-AD46-828D19C44CE3}" type="pres">
      <dgm:prSet presAssocID="{0BED44D8-F556-4B72-A365-9BD775BB9DAA}" presName="Name21" presStyleCnt="0"/>
      <dgm:spPr/>
    </dgm:pt>
    <dgm:pt modelId="{9B6A790F-41BD-4414-A860-28D5D4D7C955}" type="pres">
      <dgm:prSet presAssocID="{0BED44D8-F556-4B72-A365-9BD775BB9DAA}" presName="level2Shape" presStyleLbl="node4" presStyleIdx="4" presStyleCnt="5"/>
      <dgm:spPr/>
    </dgm:pt>
    <dgm:pt modelId="{F9F5701C-9D7C-4CCE-B822-F11BAC4A82ED}" type="pres">
      <dgm:prSet presAssocID="{0BED44D8-F556-4B72-A365-9BD775BB9DAA}" presName="hierChild3" presStyleCnt="0"/>
      <dgm:spPr/>
    </dgm:pt>
    <dgm:pt modelId="{8096A9CA-0B60-4F37-9355-A392DFB1AC6C}" type="pres">
      <dgm:prSet presAssocID="{EAD8C576-E5E6-4ECF-85E4-E3E031E5C280}" presName="Name19" presStyleLbl="parChTrans1D3" presStyleIdx="5" presStyleCnt="6"/>
      <dgm:spPr/>
    </dgm:pt>
    <dgm:pt modelId="{05FC86CF-AA0B-43A7-BF4A-E3A3547DA906}" type="pres">
      <dgm:prSet presAssocID="{AC391FD8-BEF6-406B-8DDA-E258002D9D4A}" presName="Name21" presStyleCnt="0"/>
      <dgm:spPr/>
    </dgm:pt>
    <dgm:pt modelId="{64CAFA2C-643E-41EF-AF5C-79D01FEC0315}" type="pres">
      <dgm:prSet presAssocID="{AC391FD8-BEF6-406B-8DDA-E258002D9D4A}" presName="level2Shape" presStyleLbl="node3" presStyleIdx="5" presStyleCnt="6"/>
      <dgm:spPr/>
    </dgm:pt>
    <dgm:pt modelId="{5059E984-D45C-411D-8A10-5F18B246A071}" type="pres">
      <dgm:prSet presAssocID="{AC391FD8-BEF6-406B-8DDA-E258002D9D4A}" presName="hierChild3" presStyleCnt="0"/>
      <dgm:spPr/>
    </dgm:pt>
    <dgm:pt modelId="{6D8894F9-B05E-4DF4-9FED-7A0DC7778CD5}" type="pres">
      <dgm:prSet presAssocID="{C707CC34-02D2-4206-8DAF-921973BC0C77}" presName="bgShapesFlow" presStyleCnt="0"/>
      <dgm:spPr/>
    </dgm:pt>
  </dgm:ptLst>
  <dgm:cxnLst>
    <dgm:cxn modelId="{971B6F05-B05A-4797-B516-02C6634CE517}" type="presOf" srcId="{02E4D236-9B05-4582-AF30-AF8734504CC8}" destId="{6508A3F5-DF06-420B-86F6-E860F9E2FD2D}" srcOrd="0" destOrd="0" presId="urn:microsoft.com/office/officeart/2005/8/layout/hierarchy6"/>
    <dgm:cxn modelId="{485E4E07-0DD4-4790-B162-84CECB9A070E}" type="presOf" srcId="{8FE730D7-DE38-4924-8C35-C0F9ED25829E}" destId="{8A2CECE1-6C9C-481E-84F9-ABF4BB023AFB}" srcOrd="0" destOrd="0" presId="urn:microsoft.com/office/officeart/2005/8/layout/hierarchy6"/>
    <dgm:cxn modelId="{207CCF0B-D4F7-46D4-836F-552019021ED1}" srcId="{4F4AC78D-2291-48F7-A88D-7CC4E8F4A320}" destId="{C9E47EEC-83F0-4A18-8E25-42263214BA91}" srcOrd="0" destOrd="0" parTransId="{9C730228-602A-4728-913B-32912CED8D7B}" sibTransId="{42CA8A65-471D-4D09-960E-FC3E52DF5BD6}"/>
    <dgm:cxn modelId="{C97F4E0E-E0AC-4116-BDA8-F09D1492505C}" type="presOf" srcId="{C7F8A51F-D4F7-4D84-94C4-46AECA4AEA7C}" destId="{DF4FA61B-7052-476C-9F43-10B2A34D71C0}" srcOrd="0" destOrd="0" presId="urn:microsoft.com/office/officeart/2005/8/layout/hierarchy6"/>
    <dgm:cxn modelId="{C40EAA0E-FC4E-4C30-9834-217276398DCA}" type="presOf" srcId="{2C2D6484-47B7-45A0-B5D2-DD917E5AC5C9}" destId="{6DB22527-409E-4A7C-AF41-4E16D89AEC9F}" srcOrd="0" destOrd="0" presId="urn:microsoft.com/office/officeart/2005/8/layout/hierarchy6"/>
    <dgm:cxn modelId="{959FBA18-9212-4AE2-AAAC-16C799B48F4D}" type="presOf" srcId="{AC391FD8-BEF6-406B-8DDA-E258002D9D4A}" destId="{64CAFA2C-643E-41EF-AF5C-79D01FEC0315}" srcOrd="0" destOrd="0" presId="urn:microsoft.com/office/officeart/2005/8/layout/hierarchy6"/>
    <dgm:cxn modelId="{2670AC28-94ED-4081-8C11-68F27D924EEA}" type="presOf" srcId="{6FC2B031-D8FF-425F-AFA9-E2EA1DC321ED}" destId="{2F62BB5C-8B45-4C37-9E90-BD5EB4A72863}" srcOrd="0" destOrd="0" presId="urn:microsoft.com/office/officeart/2005/8/layout/hierarchy6"/>
    <dgm:cxn modelId="{3E25E72A-1339-4CF7-B61C-18F6EF1D9881}" type="presOf" srcId="{9C730228-602A-4728-913B-32912CED8D7B}" destId="{C732E7BF-0409-4BAD-9F6F-C4965813BDA4}" srcOrd="0" destOrd="0" presId="urn:microsoft.com/office/officeart/2005/8/layout/hierarchy6"/>
    <dgm:cxn modelId="{B587312B-3FD6-4B7F-AF53-3C3E4CE946F9}" type="presOf" srcId="{4B5D65EC-2332-4099-B4B8-F6568125CADB}" destId="{31F23518-8AF9-45B8-A6C7-8C228651136F}" srcOrd="0" destOrd="0" presId="urn:microsoft.com/office/officeart/2005/8/layout/hierarchy6"/>
    <dgm:cxn modelId="{AE00D12B-411D-4EE1-B8F5-3A6218D9EDE4}" srcId="{C707CC34-02D2-4206-8DAF-921973BC0C77}" destId="{D4868FFD-771C-4CEC-92DD-0639FF96FFFB}" srcOrd="0" destOrd="0" parTransId="{75670E8F-D9E3-4C43-AD53-701ACD6A4E6F}" sibTransId="{43F5AEFF-9929-4067-A473-7E1599122FC0}"/>
    <dgm:cxn modelId="{D1497B2D-B059-4CF5-9326-0CDE8EEEE2DC}" srcId="{02E4D236-9B05-4582-AF30-AF8734504CC8}" destId="{0BED44D8-F556-4B72-A365-9BD775BB9DAA}" srcOrd="0" destOrd="0" parTransId="{F80C0A1C-5D0C-430D-AA08-9D8BC514C74C}" sibTransId="{22D39462-71E5-44BB-9DD4-7039389F9735}"/>
    <dgm:cxn modelId="{B9CAC130-5F0E-4A1D-A6C7-5B57137F4F7E}" type="presOf" srcId="{6E327FFA-CC2C-4F26-8639-6A64BD26F688}" destId="{C0B605E1-7567-497D-8EA9-E2E3A37B6E28}" srcOrd="0" destOrd="0" presId="urn:microsoft.com/office/officeart/2005/8/layout/hierarchy6"/>
    <dgm:cxn modelId="{96843934-C4CB-427B-9E07-3D8EC8CF0E1D}" srcId="{6FC2B031-D8FF-425F-AFA9-E2EA1DC321ED}" destId="{2C2D6484-47B7-45A0-B5D2-DD917E5AC5C9}" srcOrd="1" destOrd="0" parTransId="{78211919-3C0A-4CDF-B20F-E17E5FEB637E}" sibTransId="{F72B85FD-5535-48F9-A3B1-C963A7B923F3}"/>
    <dgm:cxn modelId="{A5112D3F-7D48-4E4F-AB62-3326457EEC94}" srcId="{492EA1CE-F49A-487B-B52C-DD671590C4AB}" destId="{02E4D236-9B05-4582-AF30-AF8734504CC8}" srcOrd="1" destOrd="0" parTransId="{C7F8A51F-D4F7-4D84-94C4-46AECA4AEA7C}" sibTransId="{F35FEF77-9B19-4E22-8F37-FF021309BE88}"/>
    <dgm:cxn modelId="{CA2E155E-7BF4-4F49-9CF8-E04C94C6927F}" type="presOf" srcId="{B830D8E3-2924-418D-BDC6-658F37E80D27}" destId="{2BD53452-5365-4E4F-8CCB-661C3B610AFA}" srcOrd="0" destOrd="0" presId="urn:microsoft.com/office/officeart/2005/8/layout/hierarchy6"/>
    <dgm:cxn modelId="{AEC2864A-4197-41CF-B2C1-7368AB57A432}" type="presOf" srcId="{0BED44D8-F556-4B72-A365-9BD775BB9DAA}" destId="{9B6A790F-41BD-4414-A860-28D5D4D7C955}" srcOrd="0" destOrd="0" presId="urn:microsoft.com/office/officeart/2005/8/layout/hierarchy6"/>
    <dgm:cxn modelId="{CF48B54A-D002-480C-92F2-F73941783B8A}" srcId="{D4868FFD-771C-4CEC-92DD-0639FF96FFFB}" destId="{492EA1CE-F49A-487B-B52C-DD671590C4AB}" srcOrd="1" destOrd="0" parTransId="{B830D8E3-2924-418D-BDC6-658F37E80D27}" sibTransId="{E7E4CA06-CCE5-4038-B61A-1C1E30A103B5}"/>
    <dgm:cxn modelId="{3A2C0154-D8DA-49D7-841A-33F86CE4F4D8}" type="presOf" srcId="{4DA5F390-ADE3-4B24-BF2A-E154CAED0877}" destId="{427F4DC5-2576-4A4A-A561-9DDC22F5D365}" srcOrd="0" destOrd="0" presId="urn:microsoft.com/office/officeart/2005/8/layout/hierarchy6"/>
    <dgm:cxn modelId="{ABB39975-F56D-4EA1-BCAF-46372096F2F3}" type="presOf" srcId="{D4868FFD-771C-4CEC-92DD-0639FF96FFFB}" destId="{D7B4A93B-3CA1-4BBC-9B81-8FFE546B1FF8}" srcOrd="0" destOrd="0" presId="urn:microsoft.com/office/officeart/2005/8/layout/hierarchy6"/>
    <dgm:cxn modelId="{5F859956-AE27-4E02-AD48-75F06F9C1820}" type="presOf" srcId="{C4145D6E-AB59-4A7C-9836-5AEB8FDCF3CA}" destId="{AF41E2DD-9383-4545-BB9B-7A22D6FB385C}" srcOrd="0" destOrd="0" presId="urn:microsoft.com/office/officeart/2005/8/layout/hierarchy6"/>
    <dgm:cxn modelId="{5D81D156-9244-4170-B71D-E1423AC5A5A1}" type="presOf" srcId="{E11042D1-118F-4B81-8853-D82751F73647}" destId="{477A90A6-B187-4A14-91E0-73B25D778890}" srcOrd="0" destOrd="0" presId="urn:microsoft.com/office/officeart/2005/8/layout/hierarchy6"/>
    <dgm:cxn modelId="{C742BC57-C6B2-4AC8-9203-DC03684A2B38}" type="presOf" srcId="{C9E47EEC-83F0-4A18-8E25-42263214BA91}" destId="{656BF6A8-76D2-4742-9C19-442E7FE4BD55}" srcOrd="0" destOrd="0" presId="urn:microsoft.com/office/officeart/2005/8/layout/hierarchy6"/>
    <dgm:cxn modelId="{5383C65A-338A-49BD-9329-4AEF09C1D3F9}" srcId="{2C2D6484-47B7-45A0-B5D2-DD917E5AC5C9}" destId="{4B5D65EC-2332-4099-B4B8-F6568125CADB}" srcOrd="0" destOrd="0" parTransId="{8FE730D7-DE38-4924-8C35-C0F9ED25829E}" sibTransId="{D7C538B2-8AFB-4440-BB0A-F1291636BC73}"/>
    <dgm:cxn modelId="{F6AE5281-DC7E-49D4-8F3B-CB3D37C91416}" type="presOf" srcId="{492EA1CE-F49A-487B-B52C-DD671590C4AB}" destId="{54F6912B-AF4D-479F-BEAB-86AB1794D06E}" srcOrd="0" destOrd="0" presId="urn:microsoft.com/office/officeart/2005/8/layout/hierarchy6"/>
    <dgm:cxn modelId="{4D1CF28C-835F-4719-AEF5-E07094E3DF3B}" type="presOf" srcId="{8C28395A-601C-4D49-9D88-9AE61379FF20}" destId="{8675CF08-F485-4E78-A8AB-44AB092FEF7D}" srcOrd="0" destOrd="0" presId="urn:microsoft.com/office/officeart/2005/8/layout/hierarchy6"/>
    <dgm:cxn modelId="{CC5A9C92-4D41-4CC9-9D3A-5480AC03E6A8}" type="presOf" srcId="{F638A1DF-DBCC-4F5D-A70F-C0BCE1FF25B2}" destId="{4479A9E7-C010-49AA-BCDE-5757F850E319}" srcOrd="0" destOrd="0" presId="urn:microsoft.com/office/officeart/2005/8/layout/hierarchy6"/>
    <dgm:cxn modelId="{CCFC2E93-864B-4FF6-BC9F-1FBBA8913D05}" srcId="{492EA1CE-F49A-487B-B52C-DD671590C4AB}" destId="{AC391FD8-BEF6-406B-8DDA-E258002D9D4A}" srcOrd="2" destOrd="0" parTransId="{EAD8C576-E5E6-4ECF-85E4-E3E031E5C280}" sibTransId="{3C6B8237-8B77-4957-8F6C-3162E280EA9C}"/>
    <dgm:cxn modelId="{97A3A295-0835-45C6-86E2-707C05B6BA7A}" type="presOf" srcId="{AF626605-5B57-4ECD-9DA9-FE887BC78128}" destId="{810535B0-1437-499B-A265-D4A322EFEF94}" srcOrd="0" destOrd="0" presId="urn:microsoft.com/office/officeart/2005/8/layout/hierarchy6"/>
    <dgm:cxn modelId="{0B617899-0F06-4DB3-8A9D-97BB01F41CEA}" srcId="{AF626605-5B57-4ECD-9DA9-FE887BC78128}" destId="{8C28395A-601C-4D49-9D88-9AE61379FF20}" srcOrd="1" destOrd="0" parTransId="{4DA5F390-ADE3-4B24-BF2A-E154CAED0877}" sibTransId="{13E34377-5A0C-4700-B3AE-2EE98DD532A8}"/>
    <dgm:cxn modelId="{57AF7FB0-42CC-4AB6-A004-1B3810843CA0}" srcId="{6FC2B031-D8FF-425F-AFA9-E2EA1DC321ED}" destId="{04B253BA-67E4-4347-A4BA-B77FED133C5E}" srcOrd="2" destOrd="0" parTransId="{C4145D6E-AB59-4A7C-9836-5AEB8FDCF3CA}" sibTransId="{D958E8FD-23DF-4927-848B-9CAD5C1570D0}"/>
    <dgm:cxn modelId="{CD2462BD-C35B-4301-A5B6-2B6C09A2290C}" type="presOf" srcId="{EAD8C576-E5E6-4ECF-85E4-E3E031E5C280}" destId="{8096A9CA-0B60-4F37-9355-A392DFB1AC6C}" srcOrd="0" destOrd="0" presId="urn:microsoft.com/office/officeart/2005/8/layout/hierarchy6"/>
    <dgm:cxn modelId="{297D9BBD-6229-4DA9-AE55-0DC773735059}" srcId="{D4868FFD-771C-4CEC-92DD-0639FF96FFFB}" destId="{6FC2B031-D8FF-425F-AFA9-E2EA1DC321ED}" srcOrd="0" destOrd="0" parTransId="{6E327FFA-CC2C-4F26-8639-6A64BD26F688}" sibTransId="{4657669F-34AE-472D-8A07-B07478EA8FCA}"/>
    <dgm:cxn modelId="{9FA632CB-7255-4ECC-935C-771F997B9DC8}" type="presOf" srcId="{78211919-3C0A-4CDF-B20F-E17E5FEB637E}" destId="{D5D2004C-5887-4CC5-9F62-4073E8F0CA3C}" srcOrd="0" destOrd="0" presId="urn:microsoft.com/office/officeart/2005/8/layout/hierarchy6"/>
    <dgm:cxn modelId="{EACA69CE-1C39-48BE-A78E-B494E441A583}" type="presOf" srcId="{7DCD258B-66DF-4B70-8685-D4C2FBD0C351}" destId="{54C3F593-3BEB-4102-9EFC-40755C0E1727}" srcOrd="0" destOrd="0" presId="urn:microsoft.com/office/officeart/2005/8/layout/hierarchy6"/>
    <dgm:cxn modelId="{5D46CDCE-F87B-4A0D-A036-B2C46F59484D}" type="presOf" srcId="{04B253BA-67E4-4347-A4BA-B77FED133C5E}" destId="{6B8CE396-20EE-4E19-994A-F24CBA95663C}" srcOrd="0" destOrd="0" presId="urn:microsoft.com/office/officeart/2005/8/layout/hierarchy6"/>
    <dgm:cxn modelId="{9A4E7BD8-8B63-447F-8701-856E9FA9DBFB}" srcId="{492EA1CE-F49A-487B-B52C-DD671590C4AB}" destId="{AF626605-5B57-4ECD-9DA9-FE887BC78128}" srcOrd="0" destOrd="0" parTransId="{E11042D1-118F-4B81-8853-D82751F73647}" sibTransId="{CD92F473-1F3A-4FB6-A053-77988047453B}"/>
    <dgm:cxn modelId="{92751FDE-AB4F-425A-9950-460AD6E98CB1}" srcId="{AF626605-5B57-4ECD-9DA9-FE887BC78128}" destId="{4F4AC78D-2291-48F7-A88D-7CC4E8F4A320}" srcOrd="0" destOrd="0" parTransId="{8C0A258B-AD97-4101-B44F-0CF74257AC85}" sibTransId="{6628C15E-B30A-4D11-8A59-3A1F65B2B74E}"/>
    <dgm:cxn modelId="{1604DDE2-87B2-4E69-B6C8-B7E9C11B5FBB}" srcId="{6FC2B031-D8FF-425F-AFA9-E2EA1DC321ED}" destId="{F638A1DF-DBCC-4F5D-A70F-C0BCE1FF25B2}" srcOrd="0" destOrd="0" parTransId="{7DCD258B-66DF-4B70-8685-D4C2FBD0C351}" sibTransId="{1A4C5076-FD6F-4995-BD32-23240C63F5A3}"/>
    <dgm:cxn modelId="{47A6E5EC-8066-4C8C-BF6C-063A63FD48BD}" type="presOf" srcId="{F80C0A1C-5D0C-430D-AA08-9D8BC514C74C}" destId="{CB2C0A42-EB56-4FBC-8994-E60794988398}" srcOrd="0" destOrd="0" presId="urn:microsoft.com/office/officeart/2005/8/layout/hierarchy6"/>
    <dgm:cxn modelId="{8D9F14ED-E3FE-4B39-9BB0-CE4EA22F6C97}" type="presOf" srcId="{4F4AC78D-2291-48F7-A88D-7CC4E8F4A320}" destId="{74FCD117-B1D3-4D07-AF05-19F69A3258E8}" srcOrd="0" destOrd="0" presId="urn:microsoft.com/office/officeart/2005/8/layout/hierarchy6"/>
    <dgm:cxn modelId="{4BFD7FFC-755F-4F15-B34F-E545A0B01F29}" type="presOf" srcId="{C707CC34-02D2-4206-8DAF-921973BC0C77}" destId="{B65D09B4-F10B-43E1-A30E-95A9CAB9BF6F}" srcOrd="0" destOrd="0" presId="urn:microsoft.com/office/officeart/2005/8/layout/hierarchy6"/>
    <dgm:cxn modelId="{D4DC45FE-6F0D-4C3C-911D-CD4D08BA6608}" type="presOf" srcId="{8C0A258B-AD97-4101-B44F-0CF74257AC85}" destId="{0BF40E57-D0E2-4031-93FC-5741D39A2417}" srcOrd="0" destOrd="0" presId="urn:microsoft.com/office/officeart/2005/8/layout/hierarchy6"/>
    <dgm:cxn modelId="{DE8C47AE-8EE9-4F5E-B4BB-AAE811E9119D}" type="presParOf" srcId="{B65D09B4-F10B-43E1-A30E-95A9CAB9BF6F}" destId="{694F98E2-E8AF-4192-9B37-0F65930D5023}" srcOrd="0" destOrd="0" presId="urn:microsoft.com/office/officeart/2005/8/layout/hierarchy6"/>
    <dgm:cxn modelId="{C6E38B40-BAB9-4A3D-8FA7-A153CF37FAF8}" type="presParOf" srcId="{694F98E2-E8AF-4192-9B37-0F65930D5023}" destId="{3C7EE044-B98F-488A-90B8-8B66738F93BF}" srcOrd="0" destOrd="0" presId="urn:microsoft.com/office/officeart/2005/8/layout/hierarchy6"/>
    <dgm:cxn modelId="{73A4153C-30D1-41A5-9B5C-624F9E4413AD}" type="presParOf" srcId="{3C7EE044-B98F-488A-90B8-8B66738F93BF}" destId="{1A05544C-AFC2-4DEA-BF1D-7BAD93086380}" srcOrd="0" destOrd="0" presId="urn:microsoft.com/office/officeart/2005/8/layout/hierarchy6"/>
    <dgm:cxn modelId="{B98A8807-9537-4FBB-A809-2C748DB807C8}" type="presParOf" srcId="{1A05544C-AFC2-4DEA-BF1D-7BAD93086380}" destId="{D7B4A93B-3CA1-4BBC-9B81-8FFE546B1FF8}" srcOrd="0" destOrd="0" presId="urn:microsoft.com/office/officeart/2005/8/layout/hierarchy6"/>
    <dgm:cxn modelId="{2B67CCFB-AA5C-467E-8390-9F0B4BDCCB7F}" type="presParOf" srcId="{1A05544C-AFC2-4DEA-BF1D-7BAD93086380}" destId="{C6FA227F-5867-45BB-B60E-C6F3E5CA4431}" srcOrd="1" destOrd="0" presId="urn:microsoft.com/office/officeart/2005/8/layout/hierarchy6"/>
    <dgm:cxn modelId="{0A6FC8EE-3708-4E34-8753-7772CB355FC0}" type="presParOf" srcId="{C6FA227F-5867-45BB-B60E-C6F3E5CA4431}" destId="{C0B605E1-7567-497D-8EA9-E2E3A37B6E28}" srcOrd="0" destOrd="0" presId="urn:microsoft.com/office/officeart/2005/8/layout/hierarchy6"/>
    <dgm:cxn modelId="{FB733645-0843-426A-A760-D1EC9BBF3DE0}" type="presParOf" srcId="{C6FA227F-5867-45BB-B60E-C6F3E5CA4431}" destId="{6480D912-D605-422C-9337-8E804DF7CEE6}" srcOrd="1" destOrd="0" presId="urn:microsoft.com/office/officeart/2005/8/layout/hierarchy6"/>
    <dgm:cxn modelId="{11CD3A10-0A3D-41D0-B892-F33DB703D26D}" type="presParOf" srcId="{6480D912-D605-422C-9337-8E804DF7CEE6}" destId="{2F62BB5C-8B45-4C37-9E90-BD5EB4A72863}" srcOrd="0" destOrd="0" presId="urn:microsoft.com/office/officeart/2005/8/layout/hierarchy6"/>
    <dgm:cxn modelId="{7B7188CB-2E96-4ECA-A71B-77978CCF607C}" type="presParOf" srcId="{6480D912-D605-422C-9337-8E804DF7CEE6}" destId="{B9BD32EA-B69D-49F9-BFA1-D178FB0DDC5C}" srcOrd="1" destOrd="0" presId="urn:microsoft.com/office/officeart/2005/8/layout/hierarchy6"/>
    <dgm:cxn modelId="{5FD28223-6EEB-4E2E-9B89-F3D6A8A92946}" type="presParOf" srcId="{B9BD32EA-B69D-49F9-BFA1-D178FB0DDC5C}" destId="{54C3F593-3BEB-4102-9EFC-40755C0E1727}" srcOrd="0" destOrd="0" presId="urn:microsoft.com/office/officeart/2005/8/layout/hierarchy6"/>
    <dgm:cxn modelId="{CB4D8B38-3D63-446D-A38C-DE43815CC0B4}" type="presParOf" srcId="{B9BD32EA-B69D-49F9-BFA1-D178FB0DDC5C}" destId="{239A75C3-D996-4D3F-A60A-E507C232B0D2}" srcOrd="1" destOrd="0" presId="urn:microsoft.com/office/officeart/2005/8/layout/hierarchy6"/>
    <dgm:cxn modelId="{2425FC3C-F31F-4B8E-B1E0-BD28EAED5507}" type="presParOf" srcId="{239A75C3-D996-4D3F-A60A-E507C232B0D2}" destId="{4479A9E7-C010-49AA-BCDE-5757F850E319}" srcOrd="0" destOrd="0" presId="urn:microsoft.com/office/officeart/2005/8/layout/hierarchy6"/>
    <dgm:cxn modelId="{9ECE2ADD-4221-4E50-86AE-B9563366D39A}" type="presParOf" srcId="{239A75C3-D996-4D3F-A60A-E507C232B0D2}" destId="{0B1DF090-DE06-44CB-8EF6-B41EEFE0CAB4}" srcOrd="1" destOrd="0" presId="urn:microsoft.com/office/officeart/2005/8/layout/hierarchy6"/>
    <dgm:cxn modelId="{F4E4D553-4EE3-4BC4-85D0-B0D947223F74}" type="presParOf" srcId="{B9BD32EA-B69D-49F9-BFA1-D178FB0DDC5C}" destId="{D5D2004C-5887-4CC5-9F62-4073E8F0CA3C}" srcOrd="2" destOrd="0" presId="urn:microsoft.com/office/officeart/2005/8/layout/hierarchy6"/>
    <dgm:cxn modelId="{E7727E87-965A-4972-AE6E-30AC9E381F87}" type="presParOf" srcId="{B9BD32EA-B69D-49F9-BFA1-D178FB0DDC5C}" destId="{AEDE794D-0D3E-420A-A685-6FCA001E3896}" srcOrd="3" destOrd="0" presId="urn:microsoft.com/office/officeart/2005/8/layout/hierarchy6"/>
    <dgm:cxn modelId="{EAB576BB-F3F5-47BB-A004-71E2D3849704}" type="presParOf" srcId="{AEDE794D-0D3E-420A-A685-6FCA001E3896}" destId="{6DB22527-409E-4A7C-AF41-4E16D89AEC9F}" srcOrd="0" destOrd="0" presId="urn:microsoft.com/office/officeart/2005/8/layout/hierarchy6"/>
    <dgm:cxn modelId="{2D0EB936-AF00-4918-9325-5DD4766DF898}" type="presParOf" srcId="{AEDE794D-0D3E-420A-A685-6FCA001E3896}" destId="{9BCCE123-4D15-4700-A5EE-256FF6931EC5}" srcOrd="1" destOrd="0" presId="urn:microsoft.com/office/officeart/2005/8/layout/hierarchy6"/>
    <dgm:cxn modelId="{1EC38374-3CD3-4C20-A17F-418321328A10}" type="presParOf" srcId="{9BCCE123-4D15-4700-A5EE-256FF6931EC5}" destId="{8A2CECE1-6C9C-481E-84F9-ABF4BB023AFB}" srcOrd="0" destOrd="0" presId="urn:microsoft.com/office/officeart/2005/8/layout/hierarchy6"/>
    <dgm:cxn modelId="{1F9E8799-1683-4386-AAB6-C5F4A6E4DB99}" type="presParOf" srcId="{9BCCE123-4D15-4700-A5EE-256FF6931EC5}" destId="{72924673-259E-4991-9B82-E32642E9D2AA}" srcOrd="1" destOrd="0" presId="urn:microsoft.com/office/officeart/2005/8/layout/hierarchy6"/>
    <dgm:cxn modelId="{34E151A3-9F5B-41C9-9911-A1F1E469D734}" type="presParOf" srcId="{72924673-259E-4991-9B82-E32642E9D2AA}" destId="{31F23518-8AF9-45B8-A6C7-8C228651136F}" srcOrd="0" destOrd="0" presId="urn:microsoft.com/office/officeart/2005/8/layout/hierarchy6"/>
    <dgm:cxn modelId="{A677FB47-E356-49B9-80FC-C6B93897DBBC}" type="presParOf" srcId="{72924673-259E-4991-9B82-E32642E9D2AA}" destId="{60452B82-1442-4165-817E-3E51756A77A5}" srcOrd="1" destOrd="0" presId="urn:microsoft.com/office/officeart/2005/8/layout/hierarchy6"/>
    <dgm:cxn modelId="{95E7912C-79DC-489F-B613-6628B8DF2A7D}" type="presParOf" srcId="{B9BD32EA-B69D-49F9-BFA1-D178FB0DDC5C}" destId="{AF41E2DD-9383-4545-BB9B-7A22D6FB385C}" srcOrd="4" destOrd="0" presId="urn:microsoft.com/office/officeart/2005/8/layout/hierarchy6"/>
    <dgm:cxn modelId="{1A2DDD9B-1DAC-405B-953C-D7F609AE3C7D}" type="presParOf" srcId="{B9BD32EA-B69D-49F9-BFA1-D178FB0DDC5C}" destId="{5BF3DACF-CC94-46EB-BB50-87DCFFE3746A}" srcOrd="5" destOrd="0" presId="urn:microsoft.com/office/officeart/2005/8/layout/hierarchy6"/>
    <dgm:cxn modelId="{958ED122-D433-4CF0-96E5-878FFE3EBF3A}" type="presParOf" srcId="{5BF3DACF-CC94-46EB-BB50-87DCFFE3746A}" destId="{6B8CE396-20EE-4E19-994A-F24CBA95663C}" srcOrd="0" destOrd="0" presId="urn:microsoft.com/office/officeart/2005/8/layout/hierarchy6"/>
    <dgm:cxn modelId="{F46EDDBC-D0B1-46B7-AAA3-C3176A5A47D7}" type="presParOf" srcId="{5BF3DACF-CC94-46EB-BB50-87DCFFE3746A}" destId="{7778B552-FCE5-43EF-B5CF-FF351E89A583}" srcOrd="1" destOrd="0" presId="urn:microsoft.com/office/officeart/2005/8/layout/hierarchy6"/>
    <dgm:cxn modelId="{B0CBD506-78E3-475C-9DD7-D991A5AD598B}" type="presParOf" srcId="{C6FA227F-5867-45BB-B60E-C6F3E5CA4431}" destId="{2BD53452-5365-4E4F-8CCB-661C3B610AFA}" srcOrd="2" destOrd="0" presId="urn:microsoft.com/office/officeart/2005/8/layout/hierarchy6"/>
    <dgm:cxn modelId="{8CC7DE61-A128-4B8E-98AF-3077CA7B7E6E}" type="presParOf" srcId="{C6FA227F-5867-45BB-B60E-C6F3E5CA4431}" destId="{1567026F-1226-498E-A3A4-6A3C8E3CAEB8}" srcOrd="3" destOrd="0" presId="urn:microsoft.com/office/officeart/2005/8/layout/hierarchy6"/>
    <dgm:cxn modelId="{76037735-A7CF-4B1B-9A5F-46FDD310B3A3}" type="presParOf" srcId="{1567026F-1226-498E-A3A4-6A3C8E3CAEB8}" destId="{54F6912B-AF4D-479F-BEAB-86AB1794D06E}" srcOrd="0" destOrd="0" presId="urn:microsoft.com/office/officeart/2005/8/layout/hierarchy6"/>
    <dgm:cxn modelId="{4FC4A189-469B-4A98-B205-C140CA822A0C}" type="presParOf" srcId="{1567026F-1226-498E-A3A4-6A3C8E3CAEB8}" destId="{FD3E22A3-C439-4A59-8ED2-054560174F24}" srcOrd="1" destOrd="0" presId="urn:microsoft.com/office/officeart/2005/8/layout/hierarchy6"/>
    <dgm:cxn modelId="{A585AE4A-EF66-494B-83F4-4212436B5B6C}" type="presParOf" srcId="{FD3E22A3-C439-4A59-8ED2-054560174F24}" destId="{477A90A6-B187-4A14-91E0-73B25D778890}" srcOrd="0" destOrd="0" presId="urn:microsoft.com/office/officeart/2005/8/layout/hierarchy6"/>
    <dgm:cxn modelId="{FB97C33E-1330-403E-B948-21B6E736BB98}" type="presParOf" srcId="{FD3E22A3-C439-4A59-8ED2-054560174F24}" destId="{920D8DB2-37AD-4231-807C-EABA6F009B50}" srcOrd="1" destOrd="0" presId="urn:microsoft.com/office/officeart/2005/8/layout/hierarchy6"/>
    <dgm:cxn modelId="{B8A40E11-29C2-4115-AC3D-9585C80ABCE9}" type="presParOf" srcId="{920D8DB2-37AD-4231-807C-EABA6F009B50}" destId="{810535B0-1437-499B-A265-D4A322EFEF94}" srcOrd="0" destOrd="0" presId="urn:microsoft.com/office/officeart/2005/8/layout/hierarchy6"/>
    <dgm:cxn modelId="{2F338B13-A505-4D8B-B9A6-13EE22D34FA1}" type="presParOf" srcId="{920D8DB2-37AD-4231-807C-EABA6F009B50}" destId="{F802491A-544B-44A8-B998-A9619D4D1405}" srcOrd="1" destOrd="0" presId="urn:microsoft.com/office/officeart/2005/8/layout/hierarchy6"/>
    <dgm:cxn modelId="{71037713-0DC1-424B-9852-142AA88C6F6D}" type="presParOf" srcId="{F802491A-544B-44A8-B998-A9619D4D1405}" destId="{0BF40E57-D0E2-4031-93FC-5741D39A2417}" srcOrd="0" destOrd="0" presId="urn:microsoft.com/office/officeart/2005/8/layout/hierarchy6"/>
    <dgm:cxn modelId="{F4704547-CA83-4BA3-9C56-399C84E24FE0}" type="presParOf" srcId="{F802491A-544B-44A8-B998-A9619D4D1405}" destId="{8CE630B6-97F3-4F75-8484-1B45BCD0A431}" srcOrd="1" destOrd="0" presId="urn:microsoft.com/office/officeart/2005/8/layout/hierarchy6"/>
    <dgm:cxn modelId="{88458F2B-37FD-47FF-BEA1-D95367F7734F}" type="presParOf" srcId="{8CE630B6-97F3-4F75-8484-1B45BCD0A431}" destId="{74FCD117-B1D3-4D07-AF05-19F69A3258E8}" srcOrd="0" destOrd="0" presId="urn:microsoft.com/office/officeart/2005/8/layout/hierarchy6"/>
    <dgm:cxn modelId="{905FEF89-3738-4DEB-A724-6DB7A8CDB652}" type="presParOf" srcId="{8CE630B6-97F3-4F75-8484-1B45BCD0A431}" destId="{6A92655D-3363-460E-B4F2-6329FB8A031C}" srcOrd="1" destOrd="0" presId="urn:microsoft.com/office/officeart/2005/8/layout/hierarchy6"/>
    <dgm:cxn modelId="{7DAE3BF0-6E59-46E5-A9E2-8E8F1EDC5452}" type="presParOf" srcId="{6A92655D-3363-460E-B4F2-6329FB8A031C}" destId="{C732E7BF-0409-4BAD-9F6F-C4965813BDA4}" srcOrd="0" destOrd="0" presId="urn:microsoft.com/office/officeart/2005/8/layout/hierarchy6"/>
    <dgm:cxn modelId="{0FE66678-6A69-4E01-A225-A23F006BFE11}" type="presParOf" srcId="{6A92655D-3363-460E-B4F2-6329FB8A031C}" destId="{2B360F9A-1BC8-425F-89F7-D1D9730ADB03}" srcOrd="1" destOrd="0" presId="urn:microsoft.com/office/officeart/2005/8/layout/hierarchy6"/>
    <dgm:cxn modelId="{5BBC3013-7911-4F83-A26A-D66B321CE735}" type="presParOf" srcId="{2B360F9A-1BC8-425F-89F7-D1D9730ADB03}" destId="{656BF6A8-76D2-4742-9C19-442E7FE4BD55}" srcOrd="0" destOrd="0" presId="urn:microsoft.com/office/officeart/2005/8/layout/hierarchy6"/>
    <dgm:cxn modelId="{2DFC55C7-79BE-41E9-91DD-E599422B3681}" type="presParOf" srcId="{2B360F9A-1BC8-425F-89F7-D1D9730ADB03}" destId="{34C591AE-3FC1-4AD8-9D29-CA57C34CF9BA}" srcOrd="1" destOrd="0" presId="urn:microsoft.com/office/officeart/2005/8/layout/hierarchy6"/>
    <dgm:cxn modelId="{41495B3D-278C-4941-ABA2-80FCC30F6B26}" type="presParOf" srcId="{F802491A-544B-44A8-B998-A9619D4D1405}" destId="{427F4DC5-2576-4A4A-A561-9DDC22F5D365}" srcOrd="2" destOrd="0" presId="urn:microsoft.com/office/officeart/2005/8/layout/hierarchy6"/>
    <dgm:cxn modelId="{A3BB6B96-420C-4347-8AB0-C5C92024D0AC}" type="presParOf" srcId="{F802491A-544B-44A8-B998-A9619D4D1405}" destId="{9BAC5926-7685-441D-8A31-7DB6A8B7FD85}" srcOrd="3" destOrd="0" presId="urn:microsoft.com/office/officeart/2005/8/layout/hierarchy6"/>
    <dgm:cxn modelId="{B6AD77C1-0803-4C73-A6AE-DF22B2357BBB}" type="presParOf" srcId="{9BAC5926-7685-441D-8A31-7DB6A8B7FD85}" destId="{8675CF08-F485-4E78-A8AB-44AB092FEF7D}" srcOrd="0" destOrd="0" presId="urn:microsoft.com/office/officeart/2005/8/layout/hierarchy6"/>
    <dgm:cxn modelId="{714DDFF7-02AB-433C-BFD2-06B0EE59E92A}" type="presParOf" srcId="{9BAC5926-7685-441D-8A31-7DB6A8B7FD85}" destId="{7539CC34-B8EE-4B91-97F9-889A30C6736B}" srcOrd="1" destOrd="0" presId="urn:microsoft.com/office/officeart/2005/8/layout/hierarchy6"/>
    <dgm:cxn modelId="{A40FBDCC-21F1-4E10-A80B-2939EBF5A1B7}" type="presParOf" srcId="{FD3E22A3-C439-4A59-8ED2-054560174F24}" destId="{DF4FA61B-7052-476C-9F43-10B2A34D71C0}" srcOrd="2" destOrd="0" presId="urn:microsoft.com/office/officeart/2005/8/layout/hierarchy6"/>
    <dgm:cxn modelId="{737C1FAD-8908-43CB-9DE4-B2E87DC20429}" type="presParOf" srcId="{FD3E22A3-C439-4A59-8ED2-054560174F24}" destId="{EABBE7A0-CD37-4F5C-B40F-E1892B69501F}" srcOrd="3" destOrd="0" presId="urn:microsoft.com/office/officeart/2005/8/layout/hierarchy6"/>
    <dgm:cxn modelId="{5453F8F2-869F-4DE8-BCF8-6C8B92BE0D31}" type="presParOf" srcId="{EABBE7A0-CD37-4F5C-B40F-E1892B69501F}" destId="{6508A3F5-DF06-420B-86F6-E860F9E2FD2D}" srcOrd="0" destOrd="0" presId="urn:microsoft.com/office/officeart/2005/8/layout/hierarchy6"/>
    <dgm:cxn modelId="{AF6629B6-4D0F-4711-B6DB-DDA8E0423C37}" type="presParOf" srcId="{EABBE7A0-CD37-4F5C-B40F-E1892B69501F}" destId="{257D989A-06A2-41D5-B4A8-DE5D6758B0A1}" srcOrd="1" destOrd="0" presId="urn:microsoft.com/office/officeart/2005/8/layout/hierarchy6"/>
    <dgm:cxn modelId="{E1C200CE-37C7-4117-A262-C3E4363BCE01}" type="presParOf" srcId="{257D989A-06A2-41D5-B4A8-DE5D6758B0A1}" destId="{CB2C0A42-EB56-4FBC-8994-E60794988398}" srcOrd="0" destOrd="0" presId="urn:microsoft.com/office/officeart/2005/8/layout/hierarchy6"/>
    <dgm:cxn modelId="{871AAEBA-4C9E-457A-A3DC-17958191ADD0}" type="presParOf" srcId="{257D989A-06A2-41D5-B4A8-DE5D6758B0A1}" destId="{9B33A81B-F0BE-494C-AD46-828D19C44CE3}" srcOrd="1" destOrd="0" presId="urn:microsoft.com/office/officeart/2005/8/layout/hierarchy6"/>
    <dgm:cxn modelId="{EC3041BA-BA38-4FAF-A2B7-4B65BDA7605C}" type="presParOf" srcId="{9B33A81B-F0BE-494C-AD46-828D19C44CE3}" destId="{9B6A790F-41BD-4414-A860-28D5D4D7C955}" srcOrd="0" destOrd="0" presId="urn:microsoft.com/office/officeart/2005/8/layout/hierarchy6"/>
    <dgm:cxn modelId="{7D662501-6818-4BA0-A0AA-68DBFC466964}" type="presParOf" srcId="{9B33A81B-F0BE-494C-AD46-828D19C44CE3}" destId="{F9F5701C-9D7C-4CCE-B822-F11BAC4A82ED}" srcOrd="1" destOrd="0" presId="urn:microsoft.com/office/officeart/2005/8/layout/hierarchy6"/>
    <dgm:cxn modelId="{70316089-40D0-4DAE-9BC0-02B0E6BC7B08}" type="presParOf" srcId="{FD3E22A3-C439-4A59-8ED2-054560174F24}" destId="{8096A9CA-0B60-4F37-9355-A392DFB1AC6C}" srcOrd="4" destOrd="0" presId="urn:microsoft.com/office/officeart/2005/8/layout/hierarchy6"/>
    <dgm:cxn modelId="{06FA43F4-F748-4D83-8DFF-04EACDB89D4A}" type="presParOf" srcId="{FD3E22A3-C439-4A59-8ED2-054560174F24}" destId="{05FC86CF-AA0B-43A7-BF4A-E3A3547DA906}" srcOrd="5" destOrd="0" presId="urn:microsoft.com/office/officeart/2005/8/layout/hierarchy6"/>
    <dgm:cxn modelId="{C1C16926-A78D-4B43-9CAA-58AFC138D9AD}" type="presParOf" srcId="{05FC86CF-AA0B-43A7-BF4A-E3A3547DA906}" destId="{64CAFA2C-643E-41EF-AF5C-79D01FEC0315}" srcOrd="0" destOrd="0" presId="urn:microsoft.com/office/officeart/2005/8/layout/hierarchy6"/>
    <dgm:cxn modelId="{14442320-230D-43CC-BAC4-01A33AF5C33D}" type="presParOf" srcId="{05FC86CF-AA0B-43A7-BF4A-E3A3547DA906}" destId="{5059E984-D45C-411D-8A10-5F18B246A071}" srcOrd="1" destOrd="0" presId="urn:microsoft.com/office/officeart/2005/8/layout/hierarchy6"/>
    <dgm:cxn modelId="{632F8128-3824-4095-BBFA-2D32F088F2D4}" type="presParOf" srcId="{B65D09B4-F10B-43E1-A30E-95A9CAB9BF6F}" destId="{6D8894F9-B05E-4DF4-9FED-7A0DC7778CD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A93B-3CA1-4BBC-9B81-8FFE546B1FF8}">
      <dsp:nvSpPr>
        <dsp:cNvPr id="0" name=""/>
        <dsp:cNvSpPr/>
      </dsp:nvSpPr>
      <dsp:spPr>
        <a:xfrm>
          <a:off x="5653210" y="924195"/>
          <a:ext cx="1087087" cy="72472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Entity</a:t>
          </a:r>
          <a:endParaRPr lang="LID4096" sz="1800" kern="1200" dirty="0"/>
        </a:p>
      </dsp:txBody>
      <dsp:txXfrm>
        <a:off x="5674436" y="945421"/>
        <a:ext cx="1044635" cy="682272"/>
      </dsp:txXfrm>
    </dsp:sp>
    <dsp:sp modelId="{C0B605E1-7567-497D-8EA9-E2E3A37B6E28}">
      <dsp:nvSpPr>
        <dsp:cNvPr id="0" name=""/>
        <dsp:cNvSpPr/>
      </dsp:nvSpPr>
      <dsp:spPr>
        <a:xfrm>
          <a:off x="1957113" y="1648920"/>
          <a:ext cx="4239640" cy="289889"/>
        </a:xfrm>
        <a:custGeom>
          <a:avLst/>
          <a:gdLst/>
          <a:ahLst/>
          <a:cxnLst/>
          <a:rect l="0" t="0" r="0" b="0"/>
          <a:pathLst>
            <a:path>
              <a:moveTo>
                <a:pt x="4239640" y="0"/>
              </a:moveTo>
              <a:lnTo>
                <a:pt x="4239640" y="144944"/>
              </a:lnTo>
              <a:lnTo>
                <a:pt x="0" y="144944"/>
              </a:lnTo>
              <a:lnTo>
                <a:pt x="0" y="2898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2BB5C-8B45-4C37-9E90-BD5EB4A72863}">
      <dsp:nvSpPr>
        <dsp:cNvPr id="0" name=""/>
        <dsp:cNvSpPr/>
      </dsp:nvSpPr>
      <dsp:spPr>
        <a:xfrm>
          <a:off x="1413570" y="1938810"/>
          <a:ext cx="1087087" cy="72472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Unit</a:t>
          </a:r>
          <a:endParaRPr lang="LID4096" sz="1800" kern="1200" dirty="0"/>
        </a:p>
      </dsp:txBody>
      <dsp:txXfrm>
        <a:off x="1434796" y="1960036"/>
        <a:ext cx="1044635" cy="682272"/>
      </dsp:txXfrm>
    </dsp:sp>
    <dsp:sp modelId="{03C1E623-CBB3-4F8E-9E78-431E8BB7DEF5}">
      <dsp:nvSpPr>
        <dsp:cNvPr id="0" name=""/>
        <dsp:cNvSpPr/>
      </dsp:nvSpPr>
      <dsp:spPr>
        <a:xfrm>
          <a:off x="1250507" y="2663535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706606" y="0"/>
              </a:moveTo>
              <a:lnTo>
                <a:pt x="706606" y="144944"/>
              </a:lnTo>
              <a:lnTo>
                <a:pt x="0" y="144944"/>
              </a:lnTo>
              <a:lnTo>
                <a:pt x="0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F322C-8439-442D-8B34-B6054691CE9C}">
      <dsp:nvSpPr>
        <dsp:cNvPr id="0" name=""/>
        <dsp:cNvSpPr/>
      </dsp:nvSpPr>
      <dsp:spPr>
        <a:xfrm>
          <a:off x="706963" y="295342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Turret</a:t>
          </a:r>
          <a:endParaRPr lang="LID4096" sz="1800" kern="1200" dirty="0"/>
        </a:p>
      </dsp:txBody>
      <dsp:txXfrm>
        <a:off x="728189" y="2974651"/>
        <a:ext cx="1044635" cy="682272"/>
      </dsp:txXfrm>
    </dsp:sp>
    <dsp:sp modelId="{82E35868-D55A-4884-874A-AA901AFD731D}">
      <dsp:nvSpPr>
        <dsp:cNvPr id="0" name=""/>
        <dsp:cNvSpPr/>
      </dsp:nvSpPr>
      <dsp:spPr>
        <a:xfrm>
          <a:off x="1957113" y="2663535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44"/>
              </a:lnTo>
              <a:lnTo>
                <a:pt x="706606" y="144944"/>
              </a:lnTo>
              <a:lnTo>
                <a:pt x="706606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2ECE7-BA3C-413F-9870-446CAE2DC136}">
      <dsp:nvSpPr>
        <dsp:cNvPr id="0" name=""/>
        <dsp:cNvSpPr/>
      </dsp:nvSpPr>
      <dsp:spPr>
        <a:xfrm>
          <a:off x="2120176" y="2953425"/>
          <a:ext cx="1087087" cy="72472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Animated</a:t>
          </a:r>
          <a:endParaRPr lang="LID4096" sz="1800" kern="1200" dirty="0"/>
        </a:p>
      </dsp:txBody>
      <dsp:txXfrm>
        <a:off x="2141402" y="2974651"/>
        <a:ext cx="1044635" cy="682272"/>
      </dsp:txXfrm>
    </dsp:sp>
    <dsp:sp modelId="{4E38FE01-194E-466F-87CF-949943532C6D}">
      <dsp:nvSpPr>
        <dsp:cNvPr id="0" name=""/>
        <dsp:cNvSpPr/>
      </dsp:nvSpPr>
      <dsp:spPr>
        <a:xfrm>
          <a:off x="543900" y="3678150"/>
          <a:ext cx="2119820" cy="289889"/>
        </a:xfrm>
        <a:custGeom>
          <a:avLst/>
          <a:gdLst/>
          <a:ahLst/>
          <a:cxnLst/>
          <a:rect l="0" t="0" r="0" b="0"/>
          <a:pathLst>
            <a:path>
              <a:moveTo>
                <a:pt x="2119820" y="0"/>
              </a:moveTo>
              <a:lnTo>
                <a:pt x="2119820" y="144944"/>
              </a:lnTo>
              <a:lnTo>
                <a:pt x="0" y="144944"/>
              </a:lnTo>
              <a:lnTo>
                <a:pt x="0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13BCD-E6BC-4FEF-AC88-1ABD56621546}">
      <dsp:nvSpPr>
        <dsp:cNvPr id="0" name=""/>
        <dsp:cNvSpPr/>
      </dsp:nvSpPr>
      <dsp:spPr>
        <a:xfrm>
          <a:off x="356" y="3968040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Settler</a:t>
          </a:r>
          <a:endParaRPr lang="LID4096" sz="1800" kern="1200" dirty="0"/>
        </a:p>
      </dsp:txBody>
      <dsp:txXfrm>
        <a:off x="21582" y="3989266"/>
        <a:ext cx="1044635" cy="682272"/>
      </dsp:txXfrm>
    </dsp:sp>
    <dsp:sp modelId="{55693C6D-10F9-4F64-ADE8-91DBD07ADD42}">
      <dsp:nvSpPr>
        <dsp:cNvPr id="0" name=""/>
        <dsp:cNvSpPr/>
      </dsp:nvSpPr>
      <dsp:spPr>
        <a:xfrm>
          <a:off x="1957113" y="3678150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706606" y="0"/>
              </a:moveTo>
              <a:lnTo>
                <a:pt x="706606" y="144944"/>
              </a:lnTo>
              <a:lnTo>
                <a:pt x="0" y="144944"/>
              </a:lnTo>
              <a:lnTo>
                <a:pt x="0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BDF8F-B7BF-4C54-81D4-7393A0E3C6CF}">
      <dsp:nvSpPr>
        <dsp:cNvPr id="0" name=""/>
        <dsp:cNvSpPr/>
      </dsp:nvSpPr>
      <dsp:spPr>
        <a:xfrm>
          <a:off x="1413570" y="3968040"/>
          <a:ext cx="1087087" cy="72472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Monster</a:t>
          </a:r>
          <a:endParaRPr lang="LID4096" sz="1800" kern="1200" dirty="0"/>
        </a:p>
      </dsp:txBody>
      <dsp:txXfrm>
        <a:off x="1434796" y="3989266"/>
        <a:ext cx="1044635" cy="682272"/>
      </dsp:txXfrm>
    </dsp:sp>
    <dsp:sp modelId="{7EADC087-4500-48DB-8562-2E1060FC40CB}">
      <dsp:nvSpPr>
        <dsp:cNvPr id="0" name=""/>
        <dsp:cNvSpPr/>
      </dsp:nvSpPr>
      <dsp:spPr>
        <a:xfrm>
          <a:off x="1250507" y="4692765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706606" y="0"/>
              </a:moveTo>
              <a:lnTo>
                <a:pt x="706606" y="144944"/>
              </a:lnTo>
              <a:lnTo>
                <a:pt x="0" y="144944"/>
              </a:lnTo>
              <a:lnTo>
                <a:pt x="0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C93DF-9D18-4027-8585-15E23ECB4B00}">
      <dsp:nvSpPr>
        <dsp:cNvPr id="0" name=""/>
        <dsp:cNvSpPr/>
      </dsp:nvSpPr>
      <dsp:spPr>
        <a:xfrm>
          <a:off x="706963" y="498265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Radroach</a:t>
          </a:r>
          <a:endParaRPr lang="LID4096" sz="1800" kern="1200" dirty="0"/>
        </a:p>
      </dsp:txBody>
      <dsp:txXfrm>
        <a:off x="728189" y="5003881"/>
        <a:ext cx="1044635" cy="682272"/>
      </dsp:txXfrm>
    </dsp:sp>
    <dsp:sp modelId="{DE2DFDF4-5F02-4E95-A59C-BD4F597DCF88}">
      <dsp:nvSpPr>
        <dsp:cNvPr id="0" name=""/>
        <dsp:cNvSpPr/>
      </dsp:nvSpPr>
      <dsp:spPr>
        <a:xfrm>
          <a:off x="1957113" y="4692765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44"/>
              </a:lnTo>
              <a:lnTo>
                <a:pt x="706606" y="144944"/>
              </a:lnTo>
              <a:lnTo>
                <a:pt x="706606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E8DEE-6AF4-4D83-8C14-20E3F1731880}">
      <dsp:nvSpPr>
        <dsp:cNvPr id="0" name=""/>
        <dsp:cNvSpPr/>
      </dsp:nvSpPr>
      <dsp:spPr>
        <a:xfrm>
          <a:off x="2120176" y="498265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Molerat</a:t>
          </a:r>
          <a:endParaRPr lang="LID4096" sz="1800" kern="1200" dirty="0"/>
        </a:p>
      </dsp:txBody>
      <dsp:txXfrm>
        <a:off x="2141402" y="5003881"/>
        <a:ext cx="1044635" cy="682272"/>
      </dsp:txXfrm>
    </dsp:sp>
    <dsp:sp modelId="{33920D70-850A-44BA-A1B3-941AA5FC2C17}">
      <dsp:nvSpPr>
        <dsp:cNvPr id="0" name=""/>
        <dsp:cNvSpPr/>
      </dsp:nvSpPr>
      <dsp:spPr>
        <a:xfrm>
          <a:off x="2663720" y="3678150"/>
          <a:ext cx="2119820" cy="289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44"/>
              </a:lnTo>
              <a:lnTo>
                <a:pt x="2119820" y="144944"/>
              </a:lnTo>
              <a:lnTo>
                <a:pt x="2119820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27B40-9101-4675-8BDF-7CA10B938AB9}">
      <dsp:nvSpPr>
        <dsp:cNvPr id="0" name=""/>
        <dsp:cNvSpPr/>
      </dsp:nvSpPr>
      <dsp:spPr>
        <a:xfrm>
          <a:off x="4239997" y="3968040"/>
          <a:ext cx="1087087" cy="72472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Cattle</a:t>
          </a:r>
          <a:endParaRPr lang="LID4096" sz="1800" kern="1200" dirty="0"/>
        </a:p>
      </dsp:txBody>
      <dsp:txXfrm>
        <a:off x="4261223" y="3989266"/>
        <a:ext cx="1044635" cy="682272"/>
      </dsp:txXfrm>
    </dsp:sp>
    <dsp:sp modelId="{4C92394A-3740-4441-A2A1-6AA3072B9C48}">
      <dsp:nvSpPr>
        <dsp:cNvPr id="0" name=""/>
        <dsp:cNvSpPr/>
      </dsp:nvSpPr>
      <dsp:spPr>
        <a:xfrm>
          <a:off x="4076934" y="4692765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706606" y="0"/>
              </a:moveTo>
              <a:lnTo>
                <a:pt x="706606" y="144944"/>
              </a:lnTo>
              <a:lnTo>
                <a:pt x="0" y="144944"/>
              </a:lnTo>
              <a:lnTo>
                <a:pt x="0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8F083-9520-4B4C-B063-820EE2613BAA}">
      <dsp:nvSpPr>
        <dsp:cNvPr id="0" name=""/>
        <dsp:cNvSpPr/>
      </dsp:nvSpPr>
      <dsp:spPr>
        <a:xfrm>
          <a:off x="3533390" y="498265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Brahmin</a:t>
          </a:r>
          <a:endParaRPr lang="LID4096" sz="1800" kern="1200" dirty="0"/>
        </a:p>
      </dsp:txBody>
      <dsp:txXfrm>
        <a:off x="3554616" y="5003881"/>
        <a:ext cx="1044635" cy="682272"/>
      </dsp:txXfrm>
    </dsp:sp>
    <dsp:sp modelId="{B906C7BB-AADF-47D5-9079-CCA23B609F78}">
      <dsp:nvSpPr>
        <dsp:cNvPr id="0" name=""/>
        <dsp:cNvSpPr/>
      </dsp:nvSpPr>
      <dsp:spPr>
        <a:xfrm>
          <a:off x="4783540" y="4692765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44"/>
              </a:lnTo>
              <a:lnTo>
                <a:pt x="706606" y="144944"/>
              </a:lnTo>
              <a:lnTo>
                <a:pt x="706606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C1F5D-EA81-40F0-8F66-C6E67ED080E4}">
      <dsp:nvSpPr>
        <dsp:cNvPr id="0" name=""/>
        <dsp:cNvSpPr/>
      </dsp:nvSpPr>
      <dsp:spPr>
        <a:xfrm>
          <a:off x="4946603" y="498265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Radstag</a:t>
          </a:r>
          <a:endParaRPr lang="LID4096" sz="1800" kern="1200" dirty="0"/>
        </a:p>
      </dsp:txBody>
      <dsp:txXfrm>
        <a:off x="4967829" y="5003881"/>
        <a:ext cx="1044635" cy="682272"/>
      </dsp:txXfrm>
    </dsp:sp>
    <dsp:sp modelId="{81C9A1E9-D072-4DCA-B04B-417DFBE04C73}">
      <dsp:nvSpPr>
        <dsp:cNvPr id="0" name=""/>
        <dsp:cNvSpPr/>
      </dsp:nvSpPr>
      <dsp:spPr>
        <a:xfrm>
          <a:off x="6151034" y="1648920"/>
          <a:ext cx="91440" cy="2898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8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C06FA-7AC0-4C7C-9710-7E32BD6B0ABB}">
      <dsp:nvSpPr>
        <dsp:cNvPr id="0" name=""/>
        <dsp:cNvSpPr/>
      </dsp:nvSpPr>
      <dsp:spPr>
        <a:xfrm>
          <a:off x="5653210" y="1938810"/>
          <a:ext cx="1087087" cy="72472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Building</a:t>
          </a:r>
          <a:endParaRPr lang="LID4096" sz="1800" kern="1200" dirty="0"/>
        </a:p>
      </dsp:txBody>
      <dsp:txXfrm>
        <a:off x="5674436" y="1960036"/>
        <a:ext cx="1044635" cy="682272"/>
      </dsp:txXfrm>
    </dsp:sp>
    <dsp:sp modelId="{59BD8D1D-DFE7-4E5D-9A33-F41207E85527}">
      <dsp:nvSpPr>
        <dsp:cNvPr id="0" name=""/>
        <dsp:cNvSpPr/>
      </dsp:nvSpPr>
      <dsp:spPr>
        <a:xfrm>
          <a:off x="4076934" y="2663535"/>
          <a:ext cx="2119820" cy="289889"/>
        </a:xfrm>
        <a:custGeom>
          <a:avLst/>
          <a:gdLst/>
          <a:ahLst/>
          <a:cxnLst/>
          <a:rect l="0" t="0" r="0" b="0"/>
          <a:pathLst>
            <a:path>
              <a:moveTo>
                <a:pt x="2119820" y="0"/>
              </a:moveTo>
              <a:lnTo>
                <a:pt x="2119820" y="144944"/>
              </a:lnTo>
              <a:lnTo>
                <a:pt x="0" y="144944"/>
              </a:lnTo>
              <a:lnTo>
                <a:pt x="0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B8017-965F-4ED7-A453-5B22C782DC0B}">
      <dsp:nvSpPr>
        <dsp:cNvPr id="0" name=""/>
        <dsp:cNvSpPr/>
      </dsp:nvSpPr>
      <dsp:spPr>
        <a:xfrm>
          <a:off x="3533390" y="295342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Wall</a:t>
          </a:r>
          <a:endParaRPr lang="LID4096" sz="1800" kern="1200" dirty="0"/>
        </a:p>
      </dsp:txBody>
      <dsp:txXfrm>
        <a:off x="3554616" y="2974651"/>
        <a:ext cx="1044635" cy="682272"/>
      </dsp:txXfrm>
    </dsp:sp>
    <dsp:sp modelId="{0BEB8184-B777-46E1-B921-8C0FDA01D082}">
      <dsp:nvSpPr>
        <dsp:cNvPr id="0" name=""/>
        <dsp:cNvSpPr/>
      </dsp:nvSpPr>
      <dsp:spPr>
        <a:xfrm>
          <a:off x="5490147" y="2663535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706606" y="0"/>
              </a:moveTo>
              <a:lnTo>
                <a:pt x="706606" y="144944"/>
              </a:lnTo>
              <a:lnTo>
                <a:pt x="0" y="144944"/>
              </a:lnTo>
              <a:lnTo>
                <a:pt x="0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5E9B3-C033-4E94-915C-57386F2FFFCF}">
      <dsp:nvSpPr>
        <dsp:cNvPr id="0" name=""/>
        <dsp:cNvSpPr/>
      </dsp:nvSpPr>
      <dsp:spPr>
        <a:xfrm>
          <a:off x="4946603" y="295342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Guard Tower</a:t>
          </a:r>
          <a:endParaRPr lang="LID4096" sz="1800" kern="1200" dirty="0"/>
        </a:p>
      </dsp:txBody>
      <dsp:txXfrm>
        <a:off x="4967829" y="2974651"/>
        <a:ext cx="1044635" cy="682272"/>
      </dsp:txXfrm>
    </dsp:sp>
    <dsp:sp modelId="{8599F571-1C6C-4CB6-926A-7FCEE3F9118A}">
      <dsp:nvSpPr>
        <dsp:cNvPr id="0" name=""/>
        <dsp:cNvSpPr/>
      </dsp:nvSpPr>
      <dsp:spPr>
        <a:xfrm>
          <a:off x="6196754" y="2663535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44"/>
              </a:lnTo>
              <a:lnTo>
                <a:pt x="706606" y="144944"/>
              </a:lnTo>
              <a:lnTo>
                <a:pt x="706606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6D2E3-5B0F-4111-8A1F-3F406BBE1D4E}">
      <dsp:nvSpPr>
        <dsp:cNvPr id="0" name=""/>
        <dsp:cNvSpPr/>
      </dsp:nvSpPr>
      <dsp:spPr>
        <a:xfrm>
          <a:off x="6359817" y="295342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Shed</a:t>
          </a:r>
          <a:endParaRPr lang="LID4096" sz="1800" kern="1200" dirty="0"/>
        </a:p>
      </dsp:txBody>
      <dsp:txXfrm>
        <a:off x="6381043" y="2974651"/>
        <a:ext cx="1044635" cy="682272"/>
      </dsp:txXfrm>
    </dsp:sp>
    <dsp:sp modelId="{55BB6539-41D1-424D-B1C6-82B34F71F71D}">
      <dsp:nvSpPr>
        <dsp:cNvPr id="0" name=""/>
        <dsp:cNvSpPr/>
      </dsp:nvSpPr>
      <dsp:spPr>
        <a:xfrm>
          <a:off x="6196754" y="2663535"/>
          <a:ext cx="2119820" cy="289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44"/>
              </a:lnTo>
              <a:lnTo>
                <a:pt x="2119820" y="144944"/>
              </a:lnTo>
              <a:lnTo>
                <a:pt x="2119820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02926-B005-4510-A1B4-3AEAD9C4AE3C}">
      <dsp:nvSpPr>
        <dsp:cNvPr id="0" name=""/>
        <dsp:cNvSpPr/>
      </dsp:nvSpPr>
      <dsp:spPr>
        <a:xfrm>
          <a:off x="7773030" y="295342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Kitchen</a:t>
          </a:r>
          <a:endParaRPr lang="LID4096" sz="1800" kern="1200" dirty="0"/>
        </a:p>
      </dsp:txBody>
      <dsp:txXfrm>
        <a:off x="7794256" y="2974651"/>
        <a:ext cx="1044635" cy="682272"/>
      </dsp:txXfrm>
    </dsp:sp>
    <dsp:sp modelId="{3321C745-C943-48B5-A72D-18FDCA516C06}">
      <dsp:nvSpPr>
        <dsp:cNvPr id="0" name=""/>
        <dsp:cNvSpPr/>
      </dsp:nvSpPr>
      <dsp:spPr>
        <a:xfrm>
          <a:off x="6196754" y="1648920"/>
          <a:ext cx="4239640" cy="289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44"/>
              </a:lnTo>
              <a:lnTo>
                <a:pt x="4239640" y="144944"/>
              </a:lnTo>
              <a:lnTo>
                <a:pt x="4239640" y="2898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64C16-1B9F-46B5-9BF4-98069B452246}">
      <dsp:nvSpPr>
        <dsp:cNvPr id="0" name=""/>
        <dsp:cNvSpPr/>
      </dsp:nvSpPr>
      <dsp:spPr>
        <a:xfrm>
          <a:off x="9892851" y="1938810"/>
          <a:ext cx="1087087" cy="72472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Resource</a:t>
          </a:r>
          <a:endParaRPr lang="LID4096" sz="1800" kern="1200" dirty="0"/>
        </a:p>
      </dsp:txBody>
      <dsp:txXfrm>
        <a:off x="9914077" y="1960036"/>
        <a:ext cx="1044635" cy="682272"/>
      </dsp:txXfrm>
    </dsp:sp>
    <dsp:sp modelId="{150EA877-0DAA-44B7-B6CB-653578BFC5D5}">
      <dsp:nvSpPr>
        <dsp:cNvPr id="0" name=""/>
        <dsp:cNvSpPr/>
      </dsp:nvSpPr>
      <dsp:spPr>
        <a:xfrm>
          <a:off x="9729788" y="2663535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706606" y="0"/>
              </a:moveTo>
              <a:lnTo>
                <a:pt x="706606" y="144944"/>
              </a:lnTo>
              <a:lnTo>
                <a:pt x="0" y="144944"/>
              </a:lnTo>
              <a:lnTo>
                <a:pt x="0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B9431-792A-40C5-82BA-B280E3C19A47}">
      <dsp:nvSpPr>
        <dsp:cNvPr id="0" name=""/>
        <dsp:cNvSpPr/>
      </dsp:nvSpPr>
      <dsp:spPr>
        <a:xfrm>
          <a:off x="9186244" y="295342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Junk</a:t>
          </a:r>
          <a:endParaRPr lang="LID4096" sz="1800" kern="1200" dirty="0"/>
        </a:p>
      </dsp:txBody>
      <dsp:txXfrm>
        <a:off x="9207470" y="2974651"/>
        <a:ext cx="1044635" cy="682272"/>
      </dsp:txXfrm>
    </dsp:sp>
    <dsp:sp modelId="{2E751865-6AD6-4026-8323-96EE5CA8856A}">
      <dsp:nvSpPr>
        <dsp:cNvPr id="0" name=""/>
        <dsp:cNvSpPr/>
      </dsp:nvSpPr>
      <dsp:spPr>
        <a:xfrm>
          <a:off x="10436394" y="2663535"/>
          <a:ext cx="706606" cy="289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44"/>
              </a:lnTo>
              <a:lnTo>
                <a:pt x="706606" y="144944"/>
              </a:lnTo>
              <a:lnTo>
                <a:pt x="706606" y="2898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C260-018E-42D3-BBA3-EEDEBB120F5B}">
      <dsp:nvSpPr>
        <dsp:cNvPr id="0" name=""/>
        <dsp:cNvSpPr/>
      </dsp:nvSpPr>
      <dsp:spPr>
        <a:xfrm>
          <a:off x="10599458" y="2953425"/>
          <a:ext cx="1087087" cy="7247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Water</a:t>
          </a:r>
          <a:endParaRPr lang="LID4096" sz="1800" kern="1200" dirty="0"/>
        </a:p>
      </dsp:txBody>
      <dsp:txXfrm>
        <a:off x="10620684" y="2974651"/>
        <a:ext cx="1044635" cy="682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A93B-3CA1-4BBC-9B81-8FFE546B1FF8}">
      <dsp:nvSpPr>
        <dsp:cNvPr id="0" name=""/>
        <dsp:cNvSpPr/>
      </dsp:nvSpPr>
      <dsp:spPr>
        <a:xfrm>
          <a:off x="4964472" y="396915"/>
          <a:ext cx="1326760" cy="88450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Entity</a:t>
          </a:r>
          <a:endParaRPr lang="LID4096" sz="1000" kern="1200" dirty="0"/>
        </a:p>
      </dsp:txBody>
      <dsp:txXfrm>
        <a:off x="4990378" y="422821"/>
        <a:ext cx="1274948" cy="832694"/>
      </dsp:txXfrm>
    </dsp:sp>
    <dsp:sp modelId="{C0B605E1-7567-497D-8EA9-E2E3A37B6E28}">
      <dsp:nvSpPr>
        <dsp:cNvPr id="0" name=""/>
        <dsp:cNvSpPr/>
      </dsp:nvSpPr>
      <dsp:spPr>
        <a:xfrm>
          <a:off x="2393874" y="1281422"/>
          <a:ext cx="3233977" cy="353802"/>
        </a:xfrm>
        <a:custGeom>
          <a:avLst/>
          <a:gdLst/>
          <a:ahLst/>
          <a:cxnLst/>
          <a:rect l="0" t="0" r="0" b="0"/>
          <a:pathLst>
            <a:path>
              <a:moveTo>
                <a:pt x="3233977" y="0"/>
              </a:moveTo>
              <a:lnTo>
                <a:pt x="3233977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2BB5C-8B45-4C37-9E90-BD5EB4A72863}">
      <dsp:nvSpPr>
        <dsp:cNvPr id="0" name=""/>
        <dsp:cNvSpPr/>
      </dsp:nvSpPr>
      <dsp:spPr>
        <a:xfrm>
          <a:off x="1730494" y="1635225"/>
          <a:ext cx="1326760" cy="88450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Unit</a:t>
          </a:r>
          <a:endParaRPr lang="LID4096" sz="1000" kern="1200" dirty="0"/>
        </a:p>
      </dsp:txBody>
      <dsp:txXfrm>
        <a:off x="1756400" y="1661131"/>
        <a:ext cx="1274948" cy="832694"/>
      </dsp:txXfrm>
    </dsp:sp>
    <dsp:sp modelId="{54C3F593-3BEB-4102-9EFC-40755C0E1727}">
      <dsp:nvSpPr>
        <dsp:cNvPr id="0" name=""/>
        <dsp:cNvSpPr/>
      </dsp:nvSpPr>
      <dsp:spPr>
        <a:xfrm>
          <a:off x="669086" y="2519731"/>
          <a:ext cx="1724788" cy="353802"/>
        </a:xfrm>
        <a:custGeom>
          <a:avLst/>
          <a:gdLst/>
          <a:ahLst/>
          <a:cxnLst/>
          <a:rect l="0" t="0" r="0" b="0"/>
          <a:pathLst>
            <a:path>
              <a:moveTo>
                <a:pt x="1724788" y="0"/>
              </a:moveTo>
              <a:lnTo>
                <a:pt x="1724788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9A9E7-C010-49AA-BCDE-5757F850E319}">
      <dsp:nvSpPr>
        <dsp:cNvPr id="0" name=""/>
        <dsp:cNvSpPr/>
      </dsp:nvSpPr>
      <dsp:spPr>
        <a:xfrm>
          <a:off x="5706" y="287353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askAssignToBuilding</a:t>
          </a:r>
          <a:endParaRPr lang="LID4096" sz="1000" kern="1200" dirty="0"/>
        </a:p>
      </dsp:txBody>
      <dsp:txXfrm>
        <a:off x="31612" y="2899440"/>
        <a:ext cx="1274948" cy="832694"/>
      </dsp:txXfrm>
    </dsp:sp>
    <dsp:sp modelId="{D5D2004C-5887-4CC5-9F62-4073E8F0CA3C}">
      <dsp:nvSpPr>
        <dsp:cNvPr id="0" name=""/>
        <dsp:cNvSpPr/>
      </dsp:nvSpPr>
      <dsp:spPr>
        <a:xfrm>
          <a:off x="2348154" y="2519731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22527-409E-4A7C-AF41-4E16D89AEC9F}">
      <dsp:nvSpPr>
        <dsp:cNvPr id="0" name=""/>
        <dsp:cNvSpPr/>
      </dsp:nvSpPr>
      <dsp:spPr>
        <a:xfrm>
          <a:off x="1730494" y="2873534"/>
          <a:ext cx="1326760" cy="88450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StartAssignmentAssign</a:t>
          </a:r>
          <a:endParaRPr lang="LID4096" sz="1000" kern="1200" dirty="0"/>
        </a:p>
      </dsp:txBody>
      <dsp:txXfrm>
        <a:off x="1756400" y="2899440"/>
        <a:ext cx="1274948" cy="832694"/>
      </dsp:txXfrm>
    </dsp:sp>
    <dsp:sp modelId="{8A2CECE1-6C9C-481E-84F9-ABF4BB023AFB}">
      <dsp:nvSpPr>
        <dsp:cNvPr id="0" name=""/>
        <dsp:cNvSpPr/>
      </dsp:nvSpPr>
      <dsp:spPr>
        <a:xfrm>
          <a:off x="2348154" y="3758041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23518-8AF9-45B8-A6C7-8C228651136F}">
      <dsp:nvSpPr>
        <dsp:cNvPr id="0" name=""/>
        <dsp:cNvSpPr/>
      </dsp:nvSpPr>
      <dsp:spPr>
        <a:xfrm>
          <a:off x="1730494" y="411184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EndCurrentAssignment</a:t>
          </a:r>
          <a:endParaRPr lang="LID4096" sz="1000" kern="1200" dirty="0"/>
        </a:p>
      </dsp:txBody>
      <dsp:txXfrm>
        <a:off x="1756400" y="4137750"/>
        <a:ext cx="1274948" cy="832694"/>
      </dsp:txXfrm>
    </dsp:sp>
    <dsp:sp modelId="{AF41E2DD-9383-4545-BB9B-7A22D6FB385C}">
      <dsp:nvSpPr>
        <dsp:cNvPr id="0" name=""/>
        <dsp:cNvSpPr/>
      </dsp:nvSpPr>
      <dsp:spPr>
        <a:xfrm>
          <a:off x="2393874" y="2519731"/>
          <a:ext cx="1724788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1724788" y="176901"/>
              </a:lnTo>
              <a:lnTo>
                <a:pt x="1724788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CE396-20EE-4E19-994A-F24CBA95663C}">
      <dsp:nvSpPr>
        <dsp:cNvPr id="0" name=""/>
        <dsp:cNvSpPr/>
      </dsp:nvSpPr>
      <dsp:spPr>
        <a:xfrm>
          <a:off x="3455282" y="2873534"/>
          <a:ext cx="1326760" cy="8845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Settler</a:t>
          </a:r>
          <a:endParaRPr lang="LID4096" sz="1000" kern="1200" dirty="0"/>
        </a:p>
      </dsp:txBody>
      <dsp:txXfrm>
        <a:off x="3481188" y="2899440"/>
        <a:ext cx="1274948" cy="832694"/>
      </dsp:txXfrm>
    </dsp:sp>
    <dsp:sp modelId="{2BD53452-5365-4E4F-8CCB-661C3B610AFA}">
      <dsp:nvSpPr>
        <dsp:cNvPr id="0" name=""/>
        <dsp:cNvSpPr/>
      </dsp:nvSpPr>
      <dsp:spPr>
        <a:xfrm>
          <a:off x="5627852" y="1281422"/>
          <a:ext cx="3233977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3233977" y="176901"/>
              </a:lnTo>
              <a:lnTo>
                <a:pt x="3233977" y="3538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6912B-AF4D-479F-BEAB-86AB1794D06E}">
      <dsp:nvSpPr>
        <dsp:cNvPr id="0" name=""/>
        <dsp:cNvSpPr/>
      </dsp:nvSpPr>
      <dsp:spPr>
        <a:xfrm>
          <a:off x="8198450" y="1635225"/>
          <a:ext cx="1326760" cy="88450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Building</a:t>
          </a:r>
          <a:endParaRPr lang="LID4096" sz="1000" kern="1200" dirty="0"/>
        </a:p>
      </dsp:txBody>
      <dsp:txXfrm>
        <a:off x="8224356" y="1661131"/>
        <a:ext cx="1274948" cy="832694"/>
      </dsp:txXfrm>
    </dsp:sp>
    <dsp:sp modelId="{477A90A6-B187-4A14-91E0-73B25D778890}">
      <dsp:nvSpPr>
        <dsp:cNvPr id="0" name=""/>
        <dsp:cNvSpPr/>
      </dsp:nvSpPr>
      <dsp:spPr>
        <a:xfrm>
          <a:off x="6705845" y="2519731"/>
          <a:ext cx="2155985" cy="353802"/>
        </a:xfrm>
        <a:custGeom>
          <a:avLst/>
          <a:gdLst/>
          <a:ahLst/>
          <a:cxnLst/>
          <a:rect l="0" t="0" r="0" b="0"/>
          <a:pathLst>
            <a:path>
              <a:moveTo>
                <a:pt x="2155985" y="0"/>
              </a:moveTo>
              <a:lnTo>
                <a:pt x="2155985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535B0-1437-499B-A265-D4A322EFEF94}">
      <dsp:nvSpPr>
        <dsp:cNvPr id="0" name=""/>
        <dsp:cNvSpPr/>
      </dsp:nvSpPr>
      <dsp:spPr>
        <a:xfrm>
          <a:off x="6042465" y="2873534"/>
          <a:ext cx="1326760" cy="88450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AskAssingToBuildin</a:t>
          </a:r>
          <a:endParaRPr lang="LID4096" sz="1000" kern="1200" dirty="0"/>
        </a:p>
      </dsp:txBody>
      <dsp:txXfrm>
        <a:off x="6068371" y="2899440"/>
        <a:ext cx="1274948" cy="832694"/>
      </dsp:txXfrm>
    </dsp:sp>
    <dsp:sp modelId="{0BF40E57-D0E2-4031-93FC-5741D39A2417}">
      <dsp:nvSpPr>
        <dsp:cNvPr id="0" name=""/>
        <dsp:cNvSpPr/>
      </dsp:nvSpPr>
      <dsp:spPr>
        <a:xfrm>
          <a:off x="5843451" y="3758041"/>
          <a:ext cx="862394" cy="353802"/>
        </a:xfrm>
        <a:custGeom>
          <a:avLst/>
          <a:gdLst/>
          <a:ahLst/>
          <a:cxnLst/>
          <a:rect l="0" t="0" r="0" b="0"/>
          <a:pathLst>
            <a:path>
              <a:moveTo>
                <a:pt x="862394" y="0"/>
              </a:moveTo>
              <a:lnTo>
                <a:pt x="862394" y="176901"/>
              </a:lnTo>
              <a:lnTo>
                <a:pt x="0" y="176901"/>
              </a:lnTo>
              <a:lnTo>
                <a:pt x="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CD117-B1D3-4D07-AF05-19F69A3258E8}">
      <dsp:nvSpPr>
        <dsp:cNvPr id="0" name=""/>
        <dsp:cNvSpPr/>
      </dsp:nvSpPr>
      <dsp:spPr>
        <a:xfrm>
          <a:off x="5180070" y="411184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Accepted</a:t>
          </a:r>
          <a:endParaRPr lang="LID4096" sz="1000" kern="1200" dirty="0"/>
        </a:p>
      </dsp:txBody>
      <dsp:txXfrm>
        <a:off x="5205976" y="4137750"/>
        <a:ext cx="1274948" cy="832694"/>
      </dsp:txXfrm>
    </dsp:sp>
    <dsp:sp modelId="{C732E7BF-0409-4BAD-9F6F-C4965813BDA4}">
      <dsp:nvSpPr>
        <dsp:cNvPr id="0" name=""/>
        <dsp:cNvSpPr/>
      </dsp:nvSpPr>
      <dsp:spPr>
        <a:xfrm>
          <a:off x="5797731" y="4996350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BF6A8-76D2-4742-9C19-442E7FE4BD55}">
      <dsp:nvSpPr>
        <dsp:cNvPr id="0" name=""/>
        <dsp:cNvSpPr/>
      </dsp:nvSpPr>
      <dsp:spPr>
        <a:xfrm>
          <a:off x="5180070" y="5350153"/>
          <a:ext cx="1326760" cy="88450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StartAssignment</a:t>
          </a:r>
          <a:endParaRPr lang="LID4096" sz="1000" kern="1200" dirty="0"/>
        </a:p>
      </dsp:txBody>
      <dsp:txXfrm>
        <a:off x="5205976" y="5376059"/>
        <a:ext cx="1274948" cy="832694"/>
      </dsp:txXfrm>
    </dsp:sp>
    <dsp:sp modelId="{427F4DC5-2576-4A4A-A561-9DDC22F5D365}">
      <dsp:nvSpPr>
        <dsp:cNvPr id="0" name=""/>
        <dsp:cNvSpPr/>
      </dsp:nvSpPr>
      <dsp:spPr>
        <a:xfrm>
          <a:off x="6705845" y="3758041"/>
          <a:ext cx="862394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862394" y="176901"/>
              </a:lnTo>
              <a:lnTo>
                <a:pt x="862394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5CF08-F485-4E78-A8AB-44AB092FEF7D}">
      <dsp:nvSpPr>
        <dsp:cNvPr id="0" name=""/>
        <dsp:cNvSpPr/>
      </dsp:nvSpPr>
      <dsp:spPr>
        <a:xfrm>
          <a:off x="6904859" y="4111844"/>
          <a:ext cx="1326760" cy="88450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Refused</a:t>
          </a:r>
          <a:endParaRPr lang="LID4096" sz="1000" kern="1200" dirty="0"/>
        </a:p>
      </dsp:txBody>
      <dsp:txXfrm>
        <a:off x="6930765" y="4137750"/>
        <a:ext cx="1274948" cy="832694"/>
      </dsp:txXfrm>
    </dsp:sp>
    <dsp:sp modelId="{DF4FA61B-7052-476C-9F43-10B2A34D71C0}">
      <dsp:nvSpPr>
        <dsp:cNvPr id="0" name=""/>
        <dsp:cNvSpPr/>
      </dsp:nvSpPr>
      <dsp:spPr>
        <a:xfrm>
          <a:off x="8861830" y="2519731"/>
          <a:ext cx="431197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431197" y="176901"/>
              </a:lnTo>
              <a:lnTo>
                <a:pt x="431197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8A3F5-DF06-420B-86F6-E860F9E2FD2D}">
      <dsp:nvSpPr>
        <dsp:cNvPr id="0" name=""/>
        <dsp:cNvSpPr/>
      </dsp:nvSpPr>
      <dsp:spPr>
        <a:xfrm>
          <a:off x="8629647" y="2873534"/>
          <a:ext cx="1326760" cy="88450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EndCurrentAssignment</a:t>
          </a:r>
          <a:endParaRPr lang="LID4096" sz="1000" kern="1200" dirty="0"/>
        </a:p>
      </dsp:txBody>
      <dsp:txXfrm>
        <a:off x="8655553" y="2899440"/>
        <a:ext cx="1274948" cy="832694"/>
      </dsp:txXfrm>
    </dsp:sp>
    <dsp:sp modelId="{CB2C0A42-EB56-4FBC-8994-E60794988398}">
      <dsp:nvSpPr>
        <dsp:cNvPr id="0" name=""/>
        <dsp:cNvSpPr/>
      </dsp:nvSpPr>
      <dsp:spPr>
        <a:xfrm>
          <a:off x="9247307" y="3758041"/>
          <a:ext cx="91440" cy="353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A790F-41BD-4414-A860-28D5D4D7C955}">
      <dsp:nvSpPr>
        <dsp:cNvPr id="0" name=""/>
        <dsp:cNvSpPr/>
      </dsp:nvSpPr>
      <dsp:spPr>
        <a:xfrm>
          <a:off x="8629647" y="4111844"/>
          <a:ext cx="1326760" cy="88450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EndAssignment</a:t>
          </a:r>
          <a:endParaRPr lang="LID4096" sz="1000" kern="1200" dirty="0"/>
        </a:p>
      </dsp:txBody>
      <dsp:txXfrm>
        <a:off x="8655553" y="4137750"/>
        <a:ext cx="1274948" cy="832694"/>
      </dsp:txXfrm>
    </dsp:sp>
    <dsp:sp modelId="{8096A9CA-0B60-4F37-9355-A392DFB1AC6C}">
      <dsp:nvSpPr>
        <dsp:cNvPr id="0" name=""/>
        <dsp:cNvSpPr/>
      </dsp:nvSpPr>
      <dsp:spPr>
        <a:xfrm>
          <a:off x="8861830" y="2519731"/>
          <a:ext cx="2155985" cy="353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01"/>
              </a:lnTo>
              <a:lnTo>
                <a:pt x="2155985" y="176901"/>
              </a:lnTo>
              <a:lnTo>
                <a:pt x="2155985" y="3538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AFA2C-643E-41EF-AF5C-79D01FEC0315}">
      <dsp:nvSpPr>
        <dsp:cNvPr id="0" name=""/>
        <dsp:cNvSpPr/>
      </dsp:nvSpPr>
      <dsp:spPr>
        <a:xfrm>
          <a:off x="10354435" y="2873534"/>
          <a:ext cx="1326760" cy="8845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Kitchen</a:t>
          </a:r>
          <a:endParaRPr lang="LID4096" sz="1000" kern="1200" dirty="0"/>
        </a:p>
      </dsp:txBody>
      <dsp:txXfrm>
        <a:off x="10380341" y="2899440"/>
        <a:ext cx="1274948" cy="832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920D-E8D3-4237-ABF7-EE7A1DB1A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7EAD1-9BA5-4CD4-9AC1-78EE1BD8E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BD73-9A69-434C-8135-F1651069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7904-46BC-4328-8C63-CA69C4BA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A06E-01A4-47B4-82AD-D6101E8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238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6784-0A54-4C97-A022-156046BB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05D8-F7B8-4401-A3EB-13307B535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DC2B-E571-4840-BDBE-72DF2133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32E5-685C-4BCB-B0A7-7AE2D4DD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DF40-56A5-46DB-8694-6D35C7AA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1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28623-7140-4424-A887-E014D2B85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1ACDA-010E-46FD-9C45-7DC4CD8D1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B066-C1E1-4E91-ACB3-93102EC5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CB0B-BBC6-4991-9501-B965DA4E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5D36-2946-40D1-8648-B1855243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6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CA78-F1F8-420A-8575-0E02C046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E479-3B88-4FB6-963D-E50B00C8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C972-AF59-4FC7-AE3D-83E885F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436D-726A-419F-9C44-266F04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51AE-6888-4DF1-BB7F-BBA511A5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964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FF26-78C1-4C03-9A61-15B37A48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7DB3-F592-428F-8FBE-A0C50DE3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B650-F52E-433E-9ADA-A7C0362B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0C51-F602-465B-A241-188600D2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4D4F-758E-4C21-8A72-2855B13D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40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032E-71A2-497F-8519-6E3E5645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FABD-8A63-467E-A274-A84585B04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1903-C392-4C62-A7D5-0F7E336D5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34D80-21A4-461B-BCB6-4B294353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D3B85-C9E0-4DBA-949E-22847A53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4F501-38B9-4593-AD4C-A68B7599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78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61D7-4E56-4AAA-821A-F95EB99C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C314-299B-46C7-AFC3-5B1D5193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BE0B-B19B-4E5D-B142-AD9B78D3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23006-D621-4096-A6CF-A57682149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7BAE6-DB44-4F66-A9FF-4AB63FB1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98785-E6B2-4CD1-9487-AEB91A8C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370F6-FF0B-419E-A929-DDDD283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2CC61-56A6-4B5A-8D5B-AA43DC98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00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0539-6CAB-485F-A45C-E926CF95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65725-164E-4B17-887A-DE6D3791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686D2-0D1F-4060-BC2F-9DF9CA96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39ED5-06C0-4592-B594-BB6C9EBF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34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675A3-3EB1-4D8F-AF02-1A7DD0BE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02DA5-18EC-4D7D-A075-F2BDDD9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88FF0-5836-460E-A8FA-F39BBF39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52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5BD3-189E-448B-8B27-511E9D87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9B86-C4C3-46BE-82CA-943719F7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9357E-E22D-4022-95F5-7E351118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511D-7A2B-4A2B-B455-1B61689A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82F08-BD15-49CC-9782-47E884F8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2C10-3B99-48EA-93C9-FCC8984F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03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CA08-C208-45EF-805B-735C2A76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E6AE0-96CF-4429-8823-DCD8CDEF1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B6FF9-0DDE-4DD2-B133-5E7E50DB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CE5F2-C4E2-4E5C-800E-64442C9B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89F9F-D33C-4A5F-883B-177CD085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86975-9A4D-493C-985F-FAAA528F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476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330FC-C875-402F-A6CB-C73BF7D5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6573-29B4-409D-A0DD-B15632B9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4E75-4FE3-4C49-AC30-5B68D696E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5074-3B38-4A15-96C0-4753BD5C1F68}" type="datetimeFigureOut">
              <a:rPr lang="LID4096" smtClean="0"/>
              <a:t>05/26/2020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095F-EBB5-4483-AF3D-6EA0BADD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0EE4-CCBB-494B-BE10-F7A912D6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C2E8-4AAD-491E-BC4E-600F6478E50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87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ott M. Baker: Apocalypse Monday">
            <a:extLst>
              <a:ext uri="{FF2B5EF4-FFF2-40B4-BE49-F238E27FC236}">
                <a16:creationId xmlns:a16="http://schemas.microsoft.com/office/drawing/2014/main" id="{F3E9AC61-CAF4-4A35-9FEC-07CE3D5BF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8789" b="10363"/>
          <a:stretch/>
        </p:blipFill>
        <p:spPr bwMode="auto">
          <a:xfrm>
            <a:off x="-2" y="1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851E7DD-599F-4AFF-A16A-8522AFD7BA03}"/>
              </a:ext>
            </a:extLst>
          </p:cNvPr>
          <p:cNvSpPr txBox="1">
            <a:spLocks/>
          </p:cNvSpPr>
          <p:nvPr/>
        </p:nvSpPr>
        <p:spPr>
          <a:xfrm>
            <a:off x="7848600" y="1122363"/>
            <a:ext cx="4023360" cy="280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"/>
                <a:ea typeface="+mj-ea"/>
                <a:cs typeface="+mj-cs"/>
              </a:rPr>
              <a:t>Postapocalyptic - rts</a:t>
            </a:r>
            <a:endParaRPr kumimoji="0" lang="LID4096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j-ea"/>
              <a:cs typeface="+mj-cs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CC4CB8D-6F6B-40DA-ADC1-9D2274C2E201}"/>
              </a:ext>
            </a:extLst>
          </p:cNvPr>
          <p:cNvSpPr txBox="1">
            <a:spLocks/>
          </p:cNvSpPr>
          <p:nvPr/>
        </p:nvSpPr>
        <p:spPr>
          <a:xfrm>
            <a:off x="7848600" y="3968496"/>
            <a:ext cx="4023360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Europe? Maybe map dependent</a:t>
            </a:r>
            <a:endParaRPr kumimoji="0" lang="LID4096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8FC0E95-3869-4DA9-BE1C-281076B0D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521066"/>
              </p:ext>
            </p:extLst>
          </p:nvPr>
        </p:nvGraphicFramePr>
        <p:xfrm>
          <a:off x="252549" y="113212"/>
          <a:ext cx="11686902" cy="663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3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6AAD02-ED5D-42B6-A2CA-67ED20C86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64497"/>
              </p:ext>
            </p:extLst>
          </p:nvPr>
        </p:nvGraphicFramePr>
        <p:xfrm>
          <a:off x="252549" y="113212"/>
          <a:ext cx="11686902" cy="663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F1406C6-A871-49BA-AF0A-E76A3D5A6503}"/>
              </a:ext>
            </a:extLst>
          </p:cNvPr>
          <p:cNvSpPr/>
          <p:nvPr/>
        </p:nvSpPr>
        <p:spPr>
          <a:xfrm>
            <a:off x="132522" y="397980"/>
            <a:ext cx="1537252" cy="405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97FAA-E356-402B-B640-1805C5CD0699}"/>
              </a:ext>
            </a:extLst>
          </p:cNvPr>
          <p:cNvSpPr/>
          <p:nvPr/>
        </p:nvSpPr>
        <p:spPr>
          <a:xfrm>
            <a:off x="132522" y="876355"/>
            <a:ext cx="1537252" cy="4056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8D240-3FBB-4491-B6D9-1835CE0DE478}"/>
              </a:ext>
            </a:extLst>
          </p:cNvPr>
          <p:cNvSpPr/>
          <p:nvPr/>
        </p:nvSpPr>
        <p:spPr>
          <a:xfrm>
            <a:off x="132522" y="1354730"/>
            <a:ext cx="1537252" cy="4056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44FEAD-001C-4BB4-9485-CB6C0AF6CD22}"/>
              </a:ext>
            </a:extLst>
          </p:cNvPr>
          <p:cNvCxnSpPr>
            <a:cxnSpLocks/>
          </p:cNvCxnSpPr>
          <p:nvPr/>
        </p:nvCxnSpPr>
        <p:spPr>
          <a:xfrm flipV="1">
            <a:off x="1391478" y="3087756"/>
            <a:ext cx="5075583" cy="68248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3554D5-64FC-4A9E-B53E-A60EFF73C860}"/>
              </a:ext>
            </a:extLst>
          </p:cNvPr>
          <p:cNvCxnSpPr>
            <a:cxnSpLocks/>
          </p:cNvCxnSpPr>
          <p:nvPr/>
        </p:nvCxnSpPr>
        <p:spPr>
          <a:xfrm flipH="1" flipV="1">
            <a:off x="3260036" y="3770244"/>
            <a:ext cx="2252868" cy="54996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1B932-C8E8-4FAD-AEA7-39389986A67B}"/>
              </a:ext>
            </a:extLst>
          </p:cNvPr>
          <p:cNvCxnSpPr>
            <a:cxnSpLocks/>
          </p:cNvCxnSpPr>
          <p:nvPr/>
        </p:nvCxnSpPr>
        <p:spPr>
          <a:xfrm flipV="1">
            <a:off x="3087757" y="3770244"/>
            <a:ext cx="5989982" cy="123245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Univers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Shachaf Tal</dc:creator>
  <cp:lastModifiedBy>תומר עוז</cp:lastModifiedBy>
  <cp:revision>13</cp:revision>
  <dcterms:created xsi:type="dcterms:W3CDTF">2020-05-22T05:02:52Z</dcterms:created>
  <dcterms:modified xsi:type="dcterms:W3CDTF">2020-05-26T08:19:55Z</dcterms:modified>
</cp:coreProperties>
</file>