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Bebas Neue" panose="020B0604020202020204" charset="0"/>
      <p:regular r:id="rId26"/>
    </p:embeddedFont>
    <p:embeddedFont>
      <p:font typeface="Inconsolata" panose="020B0604020202020204" charset="0"/>
      <p:regular r:id="rId27"/>
      <p:bold r:id="rId28"/>
    </p:embeddedFont>
    <p:embeddedFont>
      <p:font typeface="Russo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3f970efa5_7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3f970efa5_7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e41420a7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e41420a7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e41420a7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2e41420a7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2e41420a7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2e41420a7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e41420a7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e41420a7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e41420a7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e41420a7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e41420a7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e41420a7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38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2e41420a7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2e41420a7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2e41420a7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2e41420a7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2e41420a7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2e41420a7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2e41420a7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2e41420a7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2e41420a7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2e41420a7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e41420a7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2e41420a7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2e41420a7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2e41420a7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2e41420a7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2e41420a7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e0ae120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e0ae120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e0ae120c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2e0ae120c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e0ae120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e0ae120c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e0ae120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e0ae120c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e41420a7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e41420a7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e41420a7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e41420a7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3300" y="1036963"/>
            <a:ext cx="6469500" cy="19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33300" y="3306875"/>
            <a:ext cx="54738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 sz="1600"/>
            </a:lvl2pPr>
            <a:lvl3pPr lvl="2">
              <a:buNone/>
              <a:defRPr sz="1600"/>
            </a:lvl3pPr>
            <a:lvl4pPr lvl="3">
              <a:buNone/>
              <a:defRPr sz="1600"/>
            </a:lvl4pPr>
            <a:lvl5pPr lvl="4">
              <a:buNone/>
              <a:defRPr sz="1600"/>
            </a:lvl5pPr>
            <a:lvl6pPr lvl="5">
              <a:buNone/>
              <a:defRPr sz="1600"/>
            </a:lvl6pPr>
            <a:lvl7pPr lvl="6">
              <a:buNone/>
              <a:defRPr sz="1600"/>
            </a:lvl7pPr>
            <a:lvl8pPr lvl="7">
              <a:buNone/>
              <a:defRPr sz="1600"/>
            </a:lvl8pPr>
            <a:lvl9pPr lvl="8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801078" y="621971"/>
            <a:ext cx="2125029" cy="403038"/>
            <a:chOff x="6787353" y="621971"/>
            <a:chExt cx="2125029" cy="403038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54238"/>
            <a:ext cx="6576000" cy="11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284000" y="2885550"/>
            <a:ext cx="65760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1"/>
          <p:cNvSpPr/>
          <p:nvPr/>
        </p:nvSpPr>
        <p:spPr>
          <a:xfrm rot="10800000" flipH="1">
            <a:off x="223211" y="230163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1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78" name="Google Shape;78;p11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 flipH="1">
            <a:off x="228617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 rot="-5400000" flipH="1">
            <a:off x="8018174" y="4241717"/>
            <a:ext cx="1672852" cy="143201"/>
            <a:chOff x="7239530" y="753659"/>
            <a:chExt cx="1672852" cy="143201"/>
          </a:xfrm>
        </p:grpSpPr>
        <p:sp>
          <p:nvSpPr>
            <p:cNvPr id="85" name="Google Shape;85;p1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91" name="Google Shape;91;p1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4"/>
          <p:cNvSpPr/>
          <p:nvPr/>
        </p:nvSpPr>
        <p:spPr>
          <a:xfrm rot="10800000" flipH="1"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78961" y="1412350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2"/>
          </p:nvPr>
        </p:nvSpPr>
        <p:spPr>
          <a:xfrm>
            <a:off x="1978961" y="2870675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3"/>
          </p:nvPr>
        </p:nvSpPr>
        <p:spPr>
          <a:xfrm>
            <a:off x="1978939" y="1869550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4"/>
          </p:nvPr>
        </p:nvSpPr>
        <p:spPr>
          <a:xfrm>
            <a:off x="1978939" y="3327875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360500" y="2513000"/>
            <a:ext cx="64230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269375"/>
            <a:ext cx="182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360500" y="3427400"/>
            <a:ext cx="6423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834269" y="1601563"/>
            <a:ext cx="3677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>
            <a:off x="5747400" y="1834950"/>
            <a:ext cx="14067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1834269" y="2515963"/>
            <a:ext cx="36774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7"/>
          <p:cNvSpPr/>
          <p:nvPr/>
        </p:nvSpPr>
        <p:spPr>
          <a:xfrm rot="10800000"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797416" y="1361775"/>
            <a:ext cx="24690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9694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1797416" y="1891900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/>
          </p:nvPr>
        </p:nvSpPr>
        <p:spPr>
          <a:xfrm>
            <a:off x="1797416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 hasCustomPrompt="1"/>
          </p:nvPr>
        </p:nvSpPr>
        <p:spPr>
          <a:xfrm>
            <a:off x="9694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1797416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6"/>
          </p:nvPr>
        </p:nvSpPr>
        <p:spPr>
          <a:xfrm>
            <a:off x="5768000" y="1359358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7" hasCustomPrompt="1"/>
          </p:nvPr>
        </p:nvSpPr>
        <p:spPr>
          <a:xfrm>
            <a:off x="49318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8"/>
          </p:nvPr>
        </p:nvSpPr>
        <p:spPr>
          <a:xfrm>
            <a:off x="5768000" y="1889487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9"/>
          </p:nvPr>
        </p:nvSpPr>
        <p:spPr>
          <a:xfrm>
            <a:off x="5768000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3" hasCustomPrompt="1"/>
          </p:nvPr>
        </p:nvSpPr>
        <p:spPr>
          <a:xfrm>
            <a:off x="49318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4"/>
          </p:nvPr>
        </p:nvSpPr>
        <p:spPr>
          <a:xfrm>
            <a:off x="5768000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5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1733811" y="3382675"/>
            <a:ext cx="5676300" cy="5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1733775" y="1076525"/>
            <a:ext cx="5676300" cy="17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/>
          <p:nvPr/>
        </p:nvSpPr>
        <p:spPr>
          <a:xfrm rot="10800000" flipH="1">
            <a:off x="223136" y="230155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135" name="Google Shape;135;p1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1416613" y="1977525"/>
            <a:ext cx="3017400" cy="16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23211" y="230163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0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142" name="Google Shape;142;p20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362488" y="1551223"/>
            <a:ext cx="3835800" cy="88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487763" y="1834950"/>
            <a:ext cx="1406700" cy="10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362468" y="2438323"/>
            <a:ext cx="3835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accent2"/>
                </a:solidFill>
              </a:defRPr>
            </a:lvl1pPr>
            <a:lvl2pPr lvl="1" rtl="0">
              <a:buNone/>
              <a:defRPr sz="1600">
                <a:solidFill>
                  <a:schemeClr val="accent2"/>
                </a:solidFill>
              </a:defRPr>
            </a:lvl2pPr>
            <a:lvl3pPr lvl="2" rtl="0">
              <a:buNone/>
              <a:defRPr sz="1600">
                <a:solidFill>
                  <a:schemeClr val="accent2"/>
                </a:solidFill>
              </a:defRPr>
            </a:lvl3pPr>
            <a:lvl4pPr lvl="3" rtl="0">
              <a:buNone/>
              <a:defRPr sz="1600">
                <a:solidFill>
                  <a:schemeClr val="accent2"/>
                </a:solidFill>
              </a:defRPr>
            </a:lvl4pPr>
            <a:lvl5pPr lvl="4" rtl="0">
              <a:buNone/>
              <a:defRPr sz="1600">
                <a:solidFill>
                  <a:schemeClr val="accent2"/>
                </a:solidFill>
              </a:defRPr>
            </a:lvl5pPr>
            <a:lvl6pPr lvl="5" rtl="0">
              <a:buNone/>
              <a:defRPr sz="1600">
                <a:solidFill>
                  <a:schemeClr val="accent2"/>
                </a:solidFill>
              </a:defRPr>
            </a:lvl6pPr>
            <a:lvl7pPr lvl="6" rtl="0">
              <a:buNone/>
              <a:defRPr sz="1600">
                <a:solidFill>
                  <a:schemeClr val="accent2"/>
                </a:solidFill>
              </a:defRPr>
            </a:lvl7pPr>
            <a:lvl8pPr lvl="7" rtl="0">
              <a:buNone/>
              <a:defRPr sz="1600">
                <a:solidFill>
                  <a:schemeClr val="accent2"/>
                </a:solidFill>
              </a:defRPr>
            </a:lvl8pPr>
            <a:lvl9pPr lvl="8" rtl="0"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-577123" y="764817"/>
            <a:ext cx="1672852" cy="143201"/>
            <a:chOff x="7239530" y="753659"/>
            <a:chExt cx="1672852" cy="143201"/>
          </a:xfrm>
        </p:grpSpPr>
        <p:sp>
          <p:nvSpPr>
            <p:cNvPr id="28" name="Google Shape;28;p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1969100" y="2988163"/>
            <a:ext cx="52059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/>
          <p:nvPr/>
        </p:nvSpPr>
        <p:spPr>
          <a:xfrm flipH="1"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subTitle" idx="1"/>
          </p:nvPr>
        </p:nvSpPr>
        <p:spPr>
          <a:xfrm>
            <a:off x="988025" y="1997050"/>
            <a:ext cx="3076500" cy="13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1" name="Google Shape;151;p22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152" name="Google Shape;152;p2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2"/>
          <p:cNvSpPr/>
          <p:nvPr/>
        </p:nvSpPr>
        <p:spPr>
          <a:xfrm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subTitle" idx="1"/>
          </p:nvPr>
        </p:nvSpPr>
        <p:spPr>
          <a:xfrm>
            <a:off x="5171600" y="1997050"/>
            <a:ext cx="3076500" cy="13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23"/>
          <p:cNvGrpSpPr/>
          <p:nvPr/>
        </p:nvGrpSpPr>
        <p:grpSpPr>
          <a:xfrm rot="-5400000" flipH="1">
            <a:off x="8094374" y="4241717"/>
            <a:ext cx="1672852" cy="143201"/>
            <a:chOff x="7239530" y="753659"/>
            <a:chExt cx="1672852" cy="143201"/>
          </a:xfrm>
        </p:grpSpPr>
        <p:sp>
          <p:nvSpPr>
            <p:cNvPr id="160" name="Google Shape;160;p2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 rot="-5400000" flipH="1">
            <a:off x="8094374" y="4241717"/>
            <a:ext cx="1672852" cy="143201"/>
            <a:chOff x="7239530" y="753659"/>
            <a:chExt cx="1672852" cy="143201"/>
          </a:xfrm>
        </p:grpSpPr>
        <p:sp>
          <p:nvSpPr>
            <p:cNvPr id="165" name="Google Shape;165;p2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25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173" name="Google Shape;173;p2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5"/>
          <p:cNvSpPr/>
          <p:nvPr/>
        </p:nvSpPr>
        <p:spPr>
          <a:xfrm>
            <a:off x="223211" y="230163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247877" y="2362200"/>
            <a:ext cx="1970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1247877" y="2819400"/>
            <a:ext cx="19701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 idx="2"/>
          </p:nvPr>
        </p:nvSpPr>
        <p:spPr>
          <a:xfrm>
            <a:off x="3663150" y="2362200"/>
            <a:ext cx="1970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3"/>
          </p:nvPr>
        </p:nvSpPr>
        <p:spPr>
          <a:xfrm>
            <a:off x="3663150" y="2819400"/>
            <a:ext cx="19701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4"/>
          </p:nvPr>
        </p:nvSpPr>
        <p:spPr>
          <a:xfrm>
            <a:off x="6078423" y="2362200"/>
            <a:ext cx="1970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6078423" y="2819400"/>
            <a:ext cx="19701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6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5608100" y="1382175"/>
            <a:ext cx="2428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5608100" y="1656076"/>
            <a:ext cx="24288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 idx="2"/>
          </p:nvPr>
        </p:nvSpPr>
        <p:spPr>
          <a:xfrm>
            <a:off x="5608100" y="3413772"/>
            <a:ext cx="2428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3"/>
          </p:nvPr>
        </p:nvSpPr>
        <p:spPr>
          <a:xfrm>
            <a:off x="5608100" y="3687673"/>
            <a:ext cx="24288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 idx="4"/>
          </p:nvPr>
        </p:nvSpPr>
        <p:spPr>
          <a:xfrm>
            <a:off x="5608100" y="2397967"/>
            <a:ext cx="2428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5"/>
          </p:nvPr>
        </p:nvSpPr>
        <p:spPr>
          <a:xfrm>
            <a:off x="5608100" y="2671868"/>
            <a:ext cx="24288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title" idx="6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27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194" name="Google Shape;194;p2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7"/>
          <p:cNvSpPr/>
          <p:nvPr/>
        </p:nvSpPr>
        <p:spPr>
          <a:xfrm rot="10800000"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1420225" y="1535875"/>
            <a:ext cx="6303600" cy="3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1"/>
          </p:nvPr>
        </p:nvSpPr>
        <p:spPr>
          <a:xfrm>
            <a:off x="1420225" y="1891778"/>
            <a:ext cx="6303600" cy="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 idx="2"/>
          </p:nvPr>
        </p:nvSpPr>
        <p:spPr>
          <a:xfrm>
            <a:off x="1420225" y="2510691"/>
            <a:ext cx="6303600" cy="3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3"/>
          </p:nvPr>
        </p:nvSpPr>
        <p:spPr>
          <a:xfrm>
            <a:off x="1420225" y="2866600"/>
            <a:ext cx="6303600" cy="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 idx="4"/>
          </p:nvPr>
        </p:nvSpPr>
        <p:spPr>
          <a:xfrm>
            <a:off x="1420225" y="3485507"/>
            <a:ext cx="6303600" cy="3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5"/>
          </p:nvPr>
        </p:nvSpPr>
        <p:spPr>
          <a:xfrm>
            <a:off x="1420225" y="3841422"/>
            <a:ext cx="6303600" cy="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 idx="6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1218149" y="1529925"/>
            <a:ext cx="303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1218149" y="1987125"/>
            <a:ext cx="303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title" idx="2"/>
          </p:nvPr>
        </p:nvSpPr>
        <p:spPr>
          <a:xfrm>
            <a:off x="4889551" y="1529925"/>
            <a:ext cx="303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subTitle" idx="3"/>
          </p:nvPr>
        </p:nvSpPr>
        <p:spPr>
          <a:xfrm>
            <a:off x="4889551" y="1987125"/>
            <a:ext cx="303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 idx="4"/>
          </p:nvPr>
        </p:nvSpPr>
        <p:spPr>
          <a:xfrm>
            <a:off x="1218149" y="2869500"/>
            <a:ext cx="303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ubTitle" idx="5"/>
          </p:nvPr>
        </p:nvSpPr>
        <p:spPr>
          <a:xfrm>
            <a:off x="1218149" y="3326700"/>
            <a:ext cx="303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 idx="6"/>
          </p:nvPr>
        </p:nvSpPr>
        <p:spPr>
          <a:xfrm>
            <a:off x="4889551" y="2869500"/>
            <a:ext cx="303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7"/>
          </p:nvPr>
        </p:nvSpPr>
        <p:spPr>
          <a:xfrm>
            <a:off x="4889551" y="3326700"/>
            <a:ext cx="303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8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29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217" name="Google Shape;217;p2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1006509" y="1504950"/>
            <a:ext cx="2382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1"/>
          </p:nvPr>
        </p:nvSpPr>
        <p:spPr>
          <a:xfrm>
            <a:off x="1006509" y="1962150"/>
            <a:ext cx="238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 idx="2"/>
          </p:nvPr>
        </p:nvSpPr>
        <p:spPr>
          <a:xfrm>
            <a:off x="5754891" y="2975700"/>
            <a:ext cx="2382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3"/>
          </p:nvPr>
        </p:nvSpPr>
        <p:spPr>
          <a:xfrm>
            <a:off x="5754884" y="3432900"/>
            <a:ext cx="238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4"/>
          </p:nvPr>
        </p:nvSpPr>
        <p:spPr>
          <a:xfrm>
            <a:off x="1006511" y="2975700"/>
            <a:ext cx="2382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5"/>
          </p:nvPr>
        </p:nvSpPr>
        <p:spPr>
          <a:xfrm>
            <a:off x="1006507" y="3432900"/>
            <a:ext cx="238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6"/>
          </p:nvPr>
        </p:nvSpPr>
        <p:spPr>
          <a:xfrm>
            <a:off x="5754893" y="1504950"/>
            <a:ext cx="2382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7"/>
          </p:nvPr>
        </p:nvSpPr>
        <p:spPr>
          <a:xfrm>
            <a:off x="5754882" y="1962150"/>
            <a:ext cx="238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8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30"/>
          <p:cNvGrpSpPr/>
          <p:nvPr/>
        </p:nvGrpSpPr>
        <p:grpSpPr>
          <a:xfrm rot="5400000">
            <a:off x="8131976" y="4241717"/>
            <a:ext cx="1672852" cy="143201"/>
            <a:chOff x="7239530" y="753659"/>
            <a:chExt cx="1672852" cy="143201"/>
          </a:xfrm>
        </p:grpSpPr>
        <p:sp>
          <p:nvSpPr>
            <p:cNvPr id="231" name="Google Shape;231;p30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925" y="1152475"/>
            <a:ext cx="748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1769415" y="1215783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1769415" y="1672983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 idx="2"/>
          </p:nvPr>
        </p:nvSpPr>
        <p:spPr>
          <a:xfrm>
            <a:off x="5503192" y="3257383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5503192" y="3714583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title" idx="4"/>
          </p:nvPr>
        </p:nvSpPr>
        <p:spPr>
          <a:xfrm>
            <a:off x="1769415" y="2231848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1769415" y="2689048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 idx="6"/>
          </p:nvPr>
        </p:nvSpPr>
        <p:spPr>
          <a:xfrm>
            <a:off x="1769415" y="3257383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7"/>
          </p:nvPr>
        </p:nvSpPr>
        <p:spPr>
          <a:xfrm>
            <a:off x="1769415" y="3714583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8"/>
          </p:nvPr>
        </p:nvSpPr>
        <p:spPr>
          <a:xfrm>
            <a:off x="5503192" y="1215783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9"/>
          </p:nvPr>
        </p:nvSpPr>
        <p:spPr>
          <a:xfrm>
            <a:off x="5503192" y="1672983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13"/>
          </p:nvPr>
        </p:nvSpPr>
        <p:spPr>
          <a:xfrm>
            <a:off x="5503192" y="2231848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4"/>
          </p:nvPr>
        </p:nvSpPr>
        <p:spPr>
          <a:xfrm>
            <a:off x="5503192" y="2689048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15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 hasCustomPrompt="1"/>
          </p:nvPr>
        </p:nvSpPr>
        <p:spPr>
          <a:xfrm>
            <a:off x="1104900" y="1047723"/>
            <a:ext cx="41148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1104900" y="1714171"/>
            <a:ext cx="4114800" cy="1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title" idx="2" hasCustomPrompt="1"/>
          </p:nvPr>
        </p:nvSpPr>
        <p:spPr>
          <a:xfrm>
            <a:off x="2514600" y="2255126"/>
            <a:ext cx="41148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2514600" y="2921574"/>
            <a:ext cx="4114800" cy="1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4" hasCustomPrompt="1"/>
          </p:nvPr>
        </p:nvSpPr>
        <p:spPr>
          <a:xfrm>
            <a:off x="3924300" y="3462529"/>
            <a:ext cx="41148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5"/>
          </p:nvPr>
        </p:nvSpPr>
        <p:spPr>
          <a:xfrm>
            <a:off x="3924300" y="4128978"/>
            <a:ext cx="4114800" cy="1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" name="Google Shape;254;p32"/>
          <p:cNvSpPr/>
          <p:nvPr/>
        </p:nvSpPr>
        <p:spPr>
          <a:xfrm rot="10800000" flipH="1">
            <a:off x="223211" y="230163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32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256" name="Google Shape;256;p3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 hasCustomPrompt="1"/>
          </p:nvPr>
        </p:nvSpPr>
        <p:spPr>
          <a:xfrm>
            <a:off x="1401000" y="1791925"/>
            <a:ext cx="10824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1"/>
          </p:nvPr>
        </p:nvSpPr>
        <p:spPr>
          <a:xfrm>
            <a:off x="1091106" y="3303287"/>
            <a:ext cx="17022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 hasCustomPrompt="1"/>
          </p:nvPr>
        </p:nvSpPr>
        <p:spPr>
          <a:xfrm>
            <a:off x="4036825" y="1791925"/>
            <a:ext cx="10704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2" name="Google Shape;262;p33"/>
          <p:cNvSpPr txBox="1">
            <a:spLocks noGrp="1"/>
          </p:cNvSpPr>
          <p:nvPr>
            <p:ph type="subTitle" idx="3"/>
          </p:nvPr>
        </p:nvSpPr>
        <p:spPr>
          <a:xfrm>
            <a:off x="3720925" y="3303250"/>
            <a:ext cx="17022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 idx="4" hasCustomPrompt="1"/>
          </p:nvPr>
        </p:nvSpPr>
        <p:spPr>
          <a:xfrm>
            <a:off x="6660600" y="1791925"/>
            <a:ext cx="10824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4" name="Google Shape;264;p33"/>
          <p:cNvSpPr txBox="1">
            <a:spLocks noGrp="1"/>
          </p:cNvSpPr>
          <p:nvPr>
            <p:ph type="subTitle" idx="5"/>
          </p:nvPr>
        </p:nvSpPr>
        <p:spPr>
          <a:xfrm>
            <a:off x="6350694" y="3303250"/>
            <a:ext cx="17022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6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7"/>
          </p:nvPr>
        </p:nvSpPr>
        <p:spPr>
          <a:xfrm>
            <a:off x="1091106" y="2846050"/>
            <a:ext cx="170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8"/>
          </p:nvPr>
        </p:nvSpPr>
        <p:spPr>
          <a:xfrm>
            <a:off x="3720925" y="2846050"/>
            <a:ext cx="170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9"/>
          </p:nvPr>
        </p:nvSpPr>
        <p:spPr>
          <a:xfrm>
            <a:off x="6350694" y="2846050"/>
            <a:ext cx="170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69" name="Google Shape;269;p33"/>
          <p:cNvGrpSpPr/>
          <p:nvPr/>
        </p:nvGrpSpPr>
        <p:grpSpPr>
          <a:xfrm rot="-5400000" flipH="1">
            <a:off x="8094374" y="4241717"/>
            <a:ext cx="1672852" cy="143201"/>
            <a:chOff x="7239530" y="753659"/>
            <a:chExt cx="1672852" cy="143201"/>
          </a:xfrm>
        </p:grpSpPr>
        <p:sp>
          <p:nvSpPr>
            <p:cNvPr id="270" name="Google Shape;270;p3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33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3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title" hasCustomPrompt="1"/>
          </p:nvPr>
        </p:nvSpPr>
        <p:spPr>
          <a:xfrm>
            <a:off x="6579249" y="1872826"/>
            <a:ext cx="162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1"/>
          </p:nvPr>
        </p:nvSpPr>
        <p:spPr>
          <a:xfrm>
            <a:off x="944450" y="1872826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title" idx="2" hasCustomPrompt="1"/>
          </p:nvPr>
        </p:nvSpPr>
        <p:spPr>
          <a:xfrm>
            <a:off x="6579249" y="3310824"/>
            <a:ext cx="162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3"/>
          </p:nvPr>
        </p:nvSpPr>
        <p:spPr>
          <a:xfrm>
            <a:off x="944450" y="3310824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 idx="4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title" idx="5"/>
          </p:nvPr>
        </p:nvSpPr>
        <p:spPr>
          <a:xfrm>
            <a:off x="944451" y="1399701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title" idx="6"/>
          </p:nvPr>
        </p:nvSpPr>
        <p:spPr>
          <a:xfrm>
            <a:off x="944451" y="2833004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223211" y="230163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283" name="Google Shape;283;p3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ctrTitle"/>
          </p:nvPr>
        </p:nvSpPr>
        <p:spPr>
          <a:xfrm>
            <a:off x="2425050" y="720900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subTitle" idx="1"/>
          </p:nvPr>
        </p:nvSpPr>
        <p:spPr>
          <a:xfrm>
            <a:off x="2425050" y="1718700"/>
            <a:ext cx="42939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2042100" y="3872100"/>
            <a:ext cx="5059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223211" y="230163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5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291" name="Google Shape;291;p3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/>
        </p:nvSpPr>
        <p:spPr>
          <a:xfrm rot="10800000"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36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296" name="Google Shape;296;p3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7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301" name="Google Shape;301;p3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372963" y="2571175"/>
            <a:ext cx="2743200" cy="3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027838" y="2571175"/>
            <a:ext cx="2743200" cy="3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372963" y="2883677"/>
            <a:ext cx="27432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027838" y="2883677"/>
            <a:ext cx="27432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41" name="Google Shape;41;p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223205" y="230151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47" name="Google Shape;47;p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53050" y="1406900"/>
            <a:ext cx="43029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>
                <a:solidFill>
                  <a:schemeClr val="lt1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>
                <a:solidFill>
                  <a:schemeClr val="lt1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>
                <a:solidFill>
                  <a:schemeClr val="lt1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 rot="5400000">
            <a:off x="8131976" y="4241717"/>
            <a:ext cx="1672852" cy="143201"/>
            <a:chOff x="7239530" y="753659"/>
            <a:chExt cx="1672852" cy="143201"/>
          </a:xfrm>
        </p:grpSpPr>
        <p:sp>
          <p:nvSpPr>
            <p:cNvPr id="54" name="Google Shape;54;p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 rot="10800000"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391900" y="1179450"/>
            <a:ext cx="4360200" cy="13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391900" y="2678250"/>
            <a:ext cx="4360200" cy="12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 rot="10800000" flipH="1"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-5400000">
            <a:off x="-577123" y="764817"/>
            <a:ext cx="1672852" cy="143201"/>
            <a:chOff x="7239530" y="753659"/>
            <a:chExt cx="1672852" cy="143201"/>
          </a:xfrm>
        </p:grpSpPr>
        <p:sp>
          <p:nvSpPr>
            <p:cNvPr id="66" name="Google Shape;66;p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 rot="10800000" flipH="1">
            <a:off x="-125" y="0"/>
            <a:ext cx="9144000" cy="5143500"/>
          </a:xfrm>
          <a:prstGeom prst="rect">
            <a:avLst/>
          </a:prstGeom>
          <a:solidFill>
            <a:srgbClr val="426B6A">
              <a:alpha val="42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541025" y="1943750"/>
            <a:ext cx="6062100" cy="12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/>
          <p:nvPr/>
        </p:nvSpPr>
        <p:spPr>
          <a:xfrm rot="10800000"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ctrTitle"/>
          </p:nvPr>
        </p:nvSpPr>
        <p:spPr>
          <a:xfrm>
            <a:off x="1337250" y="1592688"/>
            <a:ext cx="6469500" cy="1958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 Presentation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Systems Integration and Architecture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38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47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439" name="Google Shape;439;p47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7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7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47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7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7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SIZE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49" name="Google Shape;4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63" y="1151750"/>
            <a:ext cx="7386925" cy="34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48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455" name="Google Shape;455;p48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8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4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8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8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65" name="Google Shape;4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51" y="1100627"/>
            <a:ext cx="7488150" cy="350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9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471" name="Google Shape;471;p49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9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9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9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49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9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9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STOCK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81" name="Google Shape;4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00" y="1157725"/>
            <a:ext cx="7568190" cy="345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50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487" name="Google Shape;487;p50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0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0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0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0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0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50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0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0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0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ADMIN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97" name="Google Shape;4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39" y="1172149"/>
            <a:ext cx="7981375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51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503" name="Google Shape;503;p51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5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1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1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13" name="Google Shape;5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25" y="1161500"/>
            <a:ext cx="7429605" cy="3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51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503" name="Google Shape;503;p51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5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1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1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PENDING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5" y="998234"/>
            <a:ext cx="7802075" cy="3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52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519" name="Google Shape;519;p52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52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2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2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2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FOLLOW UP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29" name="Google Shape;5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262" y="1101125"/>
            <a:ext cx="7326524" cy="35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53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535" name="Google Shape;535;p53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3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3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3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53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3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3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3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CONFIRMED ORDER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45" name="Google Shape;5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25" y="1119000"/>
            <a:ext cx="7494149" cy="3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4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551" name="Google Shape;551;p54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4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5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4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PAID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61" name="Google Shape;5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851" y="1090077"/>
            <a:ext cx="7533900" cy="35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55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567" name="Google Shape;567;p55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5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5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5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55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55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5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5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READY FOR PICK UP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7" name="Google Shape;5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450" y="1102650"/>
            <a:ext cx="7300976" cy="350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9"/>
          <p:cNvGrpSpPr/>
          <p:nvPr/>
        </p:nvGrpSpPr>
        <p:grpSpPr>
          <a:xfrm>
            <a:off x="7060974" y="1403599"/>
            <a:ext cx="1672852" cy="271351"/>
            <a:chOff x="7239530" y="753659"/>
            <a:chExt cx="1672852" cy="271351"/>
          </a:xfrm>
        </p:grpSpPr>
        <p:sp>
          <p:nvSpPr>
            <p:cNvPr id="317" name="Google Shape;317;p3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2938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ASSIGNED TASKS: SYSTEM/DESKTOP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title" idx="4294967295"/>
          </p:nvPr>
        </p:nvSpPr>
        <p:spPr>
          <a:xfrm>
            <a:off x="682202" y="1770975"/>
            <a:ext cx="8369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LEADER: MORALES, MARIEL D.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AGUSTIN, DAPHINE A.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CARRANZA, YURI T.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CINENSE, CRISLAINE C.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GONZALES, ANNE CLARISSE H.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LATOSA, JASMIN A.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LIMBING, ABEGAIL H.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MAGADO, BLESSIE V.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MOSENABRE, ARNEL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PARALES, QUIMUEL C.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REGIS, JOHN CARLO C.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ZACARIAS, MARY JANE F.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6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583" name="Google Shape;583;p56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6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6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6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56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6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6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6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SHIPPED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93" name="Google Shape;5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25" y="1112700"/>
            <a:ext cx="7576399" cy="34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57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599" name="Google Shape;599;p57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7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7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7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57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7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7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7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COMPLETED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09" name="Google Shape;6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875" y="1209225"/>
            <a:ext cx="7079049" cy="339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58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615" name="Google Shape;615;p58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5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8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58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REFUND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5" name="Google Shape;6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0" y="1075900"/>
            <a:ext cx="7798327" cy="35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59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631" name="Google Shape;631;p59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9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9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9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59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9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9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59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CANCELLED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1" name="Google Shape;6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1" y="1147024"/>
            <a:ext cx="7590367" cy="34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40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328" name="Google Shape;328;p40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40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0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50" y="1254777"/>
            <a:ext cx="8349525" cy="366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0"/>
          <p:cNvSpPr txBox="1">
            <a:spLocks noGrp="1"/>
          </p:cNvSpPr>
          <p:nvPr>
            <p:ph type="ctrTitle" idx="4294967295"/>
          </p:nvPr>
        </p:nvSpPr>
        <p:spPr>
          <a:xfrm>
            <a:off x="1337250" y="358718"/>
            <a:ext cx="6469500" cy="829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HIERARCHY CHART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41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344" name="Google Shape;344;p41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4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1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ctrTitle" idx="4294967295"/>
          </p:nvPr>
        </p:nvSpPr>
        <p:spPr>
          <a:xfrm>
            <a:off x="1337250" y="1904068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 UI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42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359" name="Google Shape;359;p42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42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2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75" y="1302475"/>
            <a:ext cx="7353500" cy="310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2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LOGIN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43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375" name="Google Shape;375;p43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3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43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3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76" y="1095527"/>
            <a:ext cx="7116425" cy="35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4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391" name="Google Shape;391;p44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4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4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01" name="Google Shape;4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50" y="1079475"/>
            <a:ext cx="7169500" cy="35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45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407" name="Google Shape;407;p45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45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5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5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7" name="Google Shape;4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14" y="1170426"/>
            <a:ext cx="7362765" cy="3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6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423" name="Google Shape;423;p46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6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6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6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46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6"/>
          <p:cNvSpPr txBox="1">
            <a:spLocks noGrp="1"/>
          </p:cNvSpPr>
          <p:nvPr>
            <p:ph type="ctrTitle" idx="4294967295"/>
          </p:nvPr>
        </p:nvSpPr>
        <p:spPr>
          <a:xfrm>
            <a:off x="1432763" y="432443"/>
            <a:ext cx="6469500" cy="840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CATEGORY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76" y="1273051"/>
            <a:ext cx="7468899" cy="32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Major for College: Computer Engineering by Slidesgo">
  <a:themeElements>
    <a:clrScheme name="Simple Light">
      <a:dk1>
        <a:srgbClr val="1C1C1C"/>
      </a:dk1>
      <a:lt1>
        <a:srgbClr val="F3F3F3"/>
      </a:lt1>
      <a:dk2>
        <a:srgbClr val="426B6A"/>
      </a:dk2>
      <a:lt2>
        <a:srgbClr val="00FF00"/>
      </a:lt2>
      <a:accent1>
        <a:srgbClr val="F81616"/>
      </a:accent1>
      <a:accent2>
        <a:srgbClr val="A3B7B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On-screen Show (16:9)</PresentationFormat>
  <Paragraphs>40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Bebas Neue</vt:lpstr>
      <vt:lpstr>Inconsolata</vt:lpstr>
      <vt:lpstr>Open Sans</vt:lpstr>
      <vt:lpstr>Russo One</vt:lpstr>
      <vt:lpstr>Engineering Major for College: Computer Engineering by Slidesgo</vt:lpstr>
      <vt:lpstr>System Presentation in Systems Integration and Architecture 2</vt:lpstr>
      <vt:lpstr> ASSIGNED TASKS: SYSTEM/DESKTOP MEMBERS:</vt:lpstr>
      <vt:lpstr>HIERARCHY CHART</vt:lpstr>
      <vt:lpstr>SYSTEM UI</vt:lpstr>
      <vt:lpstr>LOGIN </vt:lpstr>
      <vt:lpstr>DASHBOARD</vt:lpstr>
      <vt:lpstr>ORDERS</vt:lpstr>
      <vt:lpstr>PRODUCTS</vt:lpstr>
      <vt:lpstr>CATEGORY</vt:lpstr>
      <vt:lpstr>SIZE</vt:lpstr>
      <vt:lpstr>COLOR</vt:lpstr>
      <vt:lpstr>STOCK</vt:lpstr>
      <vt:lpstr>ADMIN</vt:lpstr>
      <vt:lpstr>USER</vt:lpstr>
      <vt:lpstr>PENDING</vt:lpstr>
      <vt:lpstr>FOLLOW UP</vt:lpstr>
      <vt:lpstr>CONFIRMED ORDER</vt:lpstr>
      <vt:lpstr>PAID</vt:lpstr>
      <vt:lpstr>READY FOR PICK UP</vt:lpstr>
      <vt:lpstr>PRODUCT SHIPPED</vt:lpstr>
      <vt:lpstr>COMPLETED</vt:lpstr>
      <vt:lpstr>REFUND</vt:lpstr>
      <vt:lpstr>CANCELLED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Presentation in Systems Integration and Architecture 2</dc:title>
  <cp:lastModifiedBy>Yuri</cp:lastModifiedBy>
  <cp:revision>1</cp:revision>
  <dcterms:modified xsi:type="dcterms:W3CDTF">2023-04-15T12:25:57Z</dcterms:modified>
</cp:coreProperties>
</file>