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5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5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8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6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1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9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1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9AC6-0D9B-4249-ADB3-931FB9AE5000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84BD-0C25-4B62-83E8-7A8410B2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4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71450" y="848556"/>
            <a:ext cx="12192000" cy="5619931"/>
            <a:chOff x="-171450" y="848556"/>
            <a:chExt cx="12192000" cy="561993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1450" y="848556"/>
              <a:ext cx="12192000" cy="561993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455" y="3406945"/>
              <a:ext cx="3295874" cy="18414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1481" y="858751"/>
              <a:ext cx="3241848" cy="180203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098" y="929490"/>
              <a:ext cx="3738712" cy="188217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71" y="3025945"/>
              <a:ext cx="3045199" cy="2036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834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63" y="0"/>
            <a:ext cx="912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1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962406" y="644076"/>
            <a:ext cx="10229088" cy="5715012"/>
            <a:chOff x="962406" y="644076"/>
            <a:chExt cx="10229088" cy="5715012"/>
          </a:xfrm>
        </p:grpSpPr>
        <p:sp>
          <p:nvSpPr>
            <p:cNvPr id="7" name="직사각형 6"/>
            <p:cNvSpPr/>
            <p:nvPr/>
          </p:nvSpPr>
          <p:spPr>
            <a:xfrm>
              <a:off x="962406" y="828675"/>
              <a:ext cx="10229088" cy="5345815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4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223" y="644076"/>
              <a:ext cx="9144019" cy="5715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99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546100" y="-354438"/>
            <a:ext cx="9207500" cy="8361405"/>
            <a:chOff x="-546100" y="-354438"/>
            <a:chExt cx="9207500" cy="8361405"/>
          </a:xfrm>
        </p:grpSpPr>
        <p:grpSp>
          <p:nvGrpSpPr>
            <p:cNvPr id="8" name="그룹 7"/>
            <p:cNvGrpSpPr/>
            <p:nvPr/>
          </p:nvGrpSpPr>
          <p:grpSpPr>
            <a:xfrm>
              <a:off x="-546100" y="-354438"/>
              <a:ext cx="9207500" cy="8361405"/>
              <a:chOff x="-546100" y="-354438"/>
              <a:chExt cx="9207500" cy="836140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546100" y="-354438"/>
                <a:ext cx="9207500" cy="8361405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6800" y="4273549"/>
                <a:ext cx="1409700" cy="2091813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3550" y="6109879"/>
                <a:ext cx="685746" cy="282366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4397" y="4273549"/>
              <a:ext cx="1418069" cy="209181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8031" y="6097179"/>
              <a:ext cx="685746" cy="282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387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jdb</dc:creator>
  <cp:lastModifiedBy>jdb</cp:lastModifiedBy>
  <cp:revision>10</cp:revision>
  <dcterms:created xsi:type="dcterms:W3CDTF">2017-09-24T03:26:46Z</dcterms:created>
  <dcterms:modified xsi:type="dcterms:W3CDTF">2017-09-24T08:08:58Z</dcterms:modified>
</cp:coreProperties>
</file>