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F0A1F-064B-6472-F07C-1BA99F5E0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D307DD-33FB-6FD4-A48F-9AC35B553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3DAA2-E32F-9674-9845-2A93E90C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7804-ED39-413D-9F1A-98CC8E31054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3B624-6F4E-D060-BE3C-B15A5D48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34DB0-D055-EAE1-E26E-5EF3A5B4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61B0-9D0E-427F-82F4-CEC8E43E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7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92373-7F73-B38A-72F7-F165C8DE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9BD153-043E-BE25-039B-8B01452F7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A6DF7-826B-BA8B-167B-34048FAF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7804-ED39-413D-9F1A-98CC8E31054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6C3A5-3B87-3623-7162-C34E7B74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A763C-7F94-4B39-F457-2B5956C2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61B0-9D0E-427F-82F4-CEC8E43E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7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01F3BC-FC85-BA06-2D63-FD4355C5F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8D8CDB-F405-78DC-27C7-BEA6A9DED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C4B72-54A1-70A4-6C4B-013D2F26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7804-ED39-413D-9F1A-98CC8E31054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0CBBD-4D48-2598-7695-9242B613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A21D4-64DC-6D0D-1AA5-EE2A379C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61B0-9D0E-427F-82F4-CEC8E43E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4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A9D8-DFAA-0205-647C-C8B4381E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2E0E3-224C-3CD3-6BB8-7C935C065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44BEC-8564-631A-B9CD-DB47421B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7804-ED39-413D-9F1A-98CC8E31054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A90D8-188E-B3C8-D92B-627DD394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1A3B7-300D-1623-6A0A-3DC9F7EE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61B0-9D0E-427F-82F4-CEC8E43E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4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9F73E-741F-4F2D-322A-2D2225DD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066D6-C240-A4CC-206B-23173069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73FFA-4563-1D79-8A9D-949A87C0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7804-ED39-413D-9F1A-98CC8E31054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59994-EB14-3BB5-18D8-D551B5E5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3A90B-DF3B-E57C-07FF-C564436D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61B0-9D0E-427F-82F4-CEC8E43E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3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5DD11-BF46-73BE-D2BF-589C976F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66977-1AB8-CD4B-0D34-72A280303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8E465E-643E-9D58-E62C-BFAC595AC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96868-D24C-41E9-5CE0-1A003389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7804-ED39-413D-9F1A-98CC8E31054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D086A-1F5B-D991-4884-3F7B9A1D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2795B-3B77-31FD-CC29-4E1F6BAA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61B0-9D0E-427F-82F4-CEC8E43E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69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A5AAD-28D6-6C81-26F0-65F98D51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7394A5-4675-8FE7-17EE-068B4EA2C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512EE-418D-C260-F005-EDB6518FF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CECA87-A066-3C6D-5686-0946A503C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87A61A-36F3-90AF-114D-ADF00673E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279A95-83DE-B247-2E25-C84C31BC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7804-ED39-413D-9F1A-98CC8E31054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B94BF1-3EAC-8B36-FCC6-EA1715E4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B67741-B13D-2ABF-2947-FABBA933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61B0-9D0E-427F-82F4-CEC8E43E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E9F94-0678-DA06-34F4-C3279D1D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F7472B-BA1E-6433-3112-ED2C06A9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7804-ED39-413D-9F1A-98CC8E31054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1822F-805A-0615-F7CA-D634852E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DBB347-C278-E929-EC67-DC6755D5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61B0-9D0E-427F-82F4-CEC8E43E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1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F358E6-52A7-32CF-A733-F35F80EA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7804-ED39-413D-9F1A-98CC8E31054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FF018B-4731-0901-3B8E-C70FDF85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EB12DA-0630-1F10-2640-45E71198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61B0-9D0E-427F-82F4-CEC8E43E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0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4160E-9C13-8371-6ED0-ACC715F5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1C932-C6D8-FDFA-04A4-E2BDA4559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8B230F-36C5-2AF5-A8D8-EB5E8B90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05864-9D41-B956-B4A6-1A9D6C0E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7804-ED39-413D-9F1A-98CC8E31054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3BA50-5D75-5CAE-614F-3C01250A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BE3EF7-C73C-AE30-ABAB-9DE6B8C1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61B0-9D0E-427F-82F4-CEC8E43E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528A0-0802-0735-AB1D-15675E46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7087D2-4EF3-5FDE-2952-2BB15C731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215DC-E6AA-E30A-D7DA-9A2D18B06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19DFF-8141-403E-E9F9-C2C92F92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7804-ED39-413D-9F1A-98CC8E31054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809D3A-50F5-2E17-05FD-A19FE390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5ECFF-E8BA-8049-EAB8-54DA26DF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61B0-9D0E-427F-82F4-CEC8E43E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47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F59F7E-B819-D721-43C0-9DAD746F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626649-5623-9050-4C5D-531391EBD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9B3D2-88E5-4B2E-9979-518154EAA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97804-ED39-413D-9F1A-98CC8E31054F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98300-6769-14A1-2EFA-DD63946BC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977FF-744F-81E0-C0A0-7D35C8AC2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161B0-9D0E-427F-82F4-CEC8E43E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4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790AED-4B5A-949C-8A5B-2B8B9442A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6" y="1913994"/>
            <a:ext cx="7958618" cy="2218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CDA01-27D0-B156-25A0-1CDE25357D4B}"/>
              </a:ext>
            </a:extLst>
          </p:cNvPr>
          <p:cNvSpPr txBox="1"/>
          <p:nvPr/>
        </p:nvSpPr>
        <p:spPr>
          <a:xfrm>
            <a:off x="2791905" y="264070"/>
            <a:ext cx="660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TS</a:t>
            </a:r>
            <a:r>
              <a:rPr lang="ko-KR" altLang="en-US" sz="2400" dirty="0"/>
              <a:t>교통안전공단 내 공유기 설정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53AFB-BCFD-51B3-7A7E-7805EA23C5CA}"/>
              </a:ext>
            </a:extLst>
          </p:cNvPr>
          <p:cNvSpPr txBox="1"/>
          <p:nvPr/>
        </p:nvSpPr>
        <p:spPr>
          <a:xfrm>
            <a:off x="518476" y="4489087"/>
            <a:ext cx="382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윈도우 </a:t>
            </a:r>
            <a:r>
              <a:rPr lang="en-US" altLang="ko-KR" dirty="0"/>
              <a:t>PC </a:t>
            </a:r>
            <a:r>
              <a:rPr lang="ko-KR" altLang="en-US" dirty="0"/>
              <a:t>정보 </a:t>
            </a:r>
            <a:r>
              <a:rPr lang="en-US" altLang="ko-KR" dirty="0"/>
              <a:t>: 12.30.1.42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리눅스 서버 </a:t>
            </a:r>
            <a:r>
              <a:rPr lang="en-US" altLang="ko-KR" dirty="0"/>
              <a:t>: 12.30.1.31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윈도우 내 가상서버 </a:t>
            </a:r>
            <a:r>
              <a:rPr lang="en-US" altLang="ko-KR" dirty="0"/>
              <a:t>: 12.30.1.7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40E7A-BBE0-6772-155F-238CE20705B0}"/>
              </a:ext>
            </a:extLst>
          </p:cNvPr>
          <p:cNvSpPr txBox="1"/>
          <p:nvPr/>
        </p:nvSpPr>
        <p:spPr>
          <a:xfrm>
            <a:off x="518476" y="1082660"/>
            <a:ext cx="660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C00000"/>
                </a:solidFill>
              </a:rPr>
              <a:t>내부 </a:t>
            </a:r>
            <a:r>
              <a:rPr lang="en-US" altLang="ko-KR" b="1" dirty="0">
                <a:solidFill>
                  <a:srgbClr val="C00000"/>
                </a:solidFill>
              </a:rPr>
              <a:t>IP</a:t>
            </a:r>
            <a:r>
              <a:rPr lang="ko-KR" altLang="en-US" b="1" dirty="0">
                <a:solidFill>
                  <a:srgbClr val="C00000"/>
                </a:solidFill>
              </a:rPr>
              <a:t>를 공인 </a:t>
            </a:r>
            <a:r>
              <a:rPr lang="en-US" altLang="ko-KR" b="1" dirty="0">
                <a:solidFill>
                  <a:srgbClr val="C00000"/>
                </a:solidFill>
              </a:rPr>
              <a:t>IP</a:t>
            </a:r>
            <a:r>
              <a:rPr lang="ko-KR" altLang="en-US" b="1" dirty="0">
                <a:solidFill>
                  <a:srgbClr val="C00000"/>
                </a:solidFill>
              </a:rPr>
              <a:t>로 바꾸고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외부 포트로 접속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C00000"/>
                </a:solidFill>
              </a:rPr>
              <a:t>공인 </a:t>
            </a:r>
            <a:r>
              <a:rPr lang="en-US" altLang="ko-KR" b="1" dirty="0">
                <a:solidFill>
                  <a:srgbClr val="C00000"/>
                </a:solidFill>
              </a:rPr>
              <a:t>: 121.168.221.205 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BAFDE1-5457-A06B-9848-BD426CF23BE0}"/>
              </a:ext>
            </a:extLst>
          </p:cNvPr>
          <p:cNvSpPr/>
          <p:nvPr/>
        </p:nvSpPr>
        <p:spPr>
          <a:xfrm>
            <a:off x="535837" y="2476980"/>
            <a:ext cx="7935470" cy="11516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9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hive10</dc:creator>
  <cp:lastModifiedBy>동민 서</cp:lastModifiedBy>
  <cp:revision>5</cp:revision>
  <dcterms:created xsi:type="dcterms:W3CDTF">2023-09-08T05:18:55Z</dcterms:created>
  <dcterms:modified xsi:type="dcterms:W3CDTF">2023-09-08T07:09:50Z</dcterms:modified>
</cp:coreProperties>
</file>