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2" d="100"/>
          <a:sy n="52" d="100"/>
        </p:scale>
        <p:origin x="1843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8BE5C-7128-B7FE-3795-17DC6F750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ABFD04-47E2-600F-D786-A7BE2E42D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0AA9FE-4F3A-F7D5-53F8-B1C26310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7CE1-A9C4-854A-A94B-4C2535911180}" type="datetimeFigureOut">
              <a:rPr lang="en-US" altLang="zh-CN"/>
              <a:t>4/28/2024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4E5F3-849A-88FF-49DB-7604BA90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48F-9F54-04E9-C9B9-F6D030B0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2F3-1992-3E4F-B5A2-DD6A1FDE0E74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33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F192E-A203-DC9D-1019-3DFFD5AD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432F-4D00-6E79-CE11-12EB21B36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02F43-570F-3D72-079E-2CD7644A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7CE1-A9C4-854A-A94B-4C2535911180}" type="datetimeFigureOut">
              <a:rPr lang="en-US" altLang="zh-CN"/>
              <a:t>4/28/2024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02E6F-0310-9958-7A28-C472BBB3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84087-3FA3-E3AF-605F-6F33D8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2F3-1992-3E4F-B5A2-DD6A1FDE0E74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63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391128-29BE-B3D4-8EBB-BD71B112D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20A769-CCBB-6E16-31F2-64FD5CF25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D6932-4850-7D0C-9738-4B12F705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7CE1-A9C4-854A-A94B-4C2535911180}" type="datetimeFigureOut">
              <a:rPr lang="en-US" altLang="zh-CN"/>
              <a:t>4/28/2024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320219-BD34-6128-1D6D-DF4F6E46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93C43-CA81-2A1C-74FC-A8190E6C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2F3-1992-3E4F-B5A2-DD6A1FDE0E74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61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B66D8-3FAC-29EA-BC72-5D33610C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FF3298-F34D-3411-F222-CF8AE7492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5AA0A-ADE5-F689-E9B3-6D846B357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7CE1-A9C4-854A-A94B-4C2535911180}" type="datetimeFigureOut">
              <a:rPr lang="en-US" altLang="zh-CN"/>
              <a:t>4/28/2024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FEB75-27D9-282D-9FBC-DDACEF96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869D0-426B-7737-36B9-095FA30E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2F3-1992-3E4F-B5A2-DD6A1FDE0E74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30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93FF4-215D-38A1-31E6-2B1C6EFA1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247FBD-B860-6BDD-BDF9-B80A24A2D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A9E20-966C-1309-8278-4F98878A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7CE1-A9C4-854A-A94B-4C2535911180}" type="datetimeFigureOut">
              <a:rPr lang="en-US" altLang="zh-CN"/>
              <a:t>4/28/2024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A0729-C46C-1E70-5E87-563C7155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EC05A-CE7D-4624-190F-E22DDB59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2F3-1992-3E4F-B5A2-DD6A1FDE0E74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72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C3F18-9E0B-1B1E-098D-075ADCF8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F2052-14DE-9219-5CEA-082260740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2A6FBF-D998-48D3-3E48-E95F66B3A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452621-91C8-CDD1-1FD0-3A69E893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7CE1-A9C4-854A-A94B-4C2535911180}" type="datetimeFigureOut">
              <a:rPr lang="en-US" altLang="zh-CN"/>
              <a:t>4/28/2024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54A239-D447-95F4-96EC-B6D63D93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0A9158-B7BE-14FB-8FC0-7CB5BB760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2F3-1992-3E4F-B5A2-DD6A1FDE0E74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23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D4FF4-4297-3A48-6813-0856E06D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4A8924-384D-0449-FC64-5D824F0EC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7806E5-C5AF-C121-5BC8-DEEB1DE09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5A16E6-6125-5A85-46E4-F1EF3D919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2E1B33-55CC-FC86-51FB-ADFEC0C0E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457BC9-7D0F-B39F-353F-466B3BE3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7CE1-A9C4-854A-A94B-4C2535911180}" type="datetimeFigureOut">
              <a:rPr lang="en-US" altLang="zh-CN"/>
              <a:t>4/28/2024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C6BF11-581C-E4D0-7263-7BD6DB5C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DD427E-ECA4-49A7-B489-24CE1C9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2F3-1992-3E4F-B5A2-DD6A1FDE0E74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48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CD910-A207-AB8E-4BF9-7C5240E0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0A02CF-5E04-0593-0D2C-DC6747CD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7CE1-A9C4-854A-A94B-4C2535911180}" type="datetimeFigureOut">
              <a:rPr lang="en-US" altLang="zh-CN"/>
              <a:t>4/28/2024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0A0FBE-CFA6-F09B-CC31-C5A4B387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8EF1B3-1787-86D5-76AD-3B12C613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2F3-1992-3E4F-B5A2-DD6A1FDE0E74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35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F34F7C-CBDA-EA47-8499-6F603C33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7CE1-A9C4-854A-A94B-4C2535911180}" type="datetimeFigureOut">
              <a:rPr lang="en-US" altLang="zh-CN"/>
              <a:t>4/28/2024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3B1B65-55D2-9A54-C59E-DC37C6EB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69A5A8-F9BF-E055-E66D-E68336CA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2F3-1992-3E4F-B5A2-DD6A1FDE0E74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23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BA7DB-BFDF-0C31-FE1E-CDBA3B5D2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CB790-20BD-A776-405C-1EAF34B76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10C803-3ACA-C22A-5968-55F56D3D3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CA4EAD-6D19-DFF5-C6E8-0C909252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7CE1-A9C4-854A-A94B-4C2535911180}" type="datetimeFigureOut">
              <a:rPr lang="en-US" altLang="zh-CN"/>
              <a:t>4/28/2024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E5E775-A179-5669-65B8-89020DD0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947201-562B-4429-82E1-5F85C470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2F3-1992-3E4F-B5A2-DD6A1FDE0E74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31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AEBE5-81D0-102C-4FBC-5C66FFE4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6FE93C-7D5E-26E6-4F21-E8C6BBC9D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CD8DFA-00C3-C953-B9B6-018ECC793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C839BF-7912-4A67-0C0D-D2E4115F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7CE1-A9C4-854A-A94B-4C2535911180}" type="datetimeFigureOut">
              <a:rPr lang="en-US" altLang="zh-CN"/>
              <a:t>4/28/2024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54CE16-5D24-E6D5-14F3-61AB7474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9F413C-612B-5263-BFF0-7FABA6A2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2F3-1992-3E4F-B5A2-DD6A1FDE0E74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88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84AFA0-3A00-B219-D667-18B4971F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A794C9-CA78-71BE-5869-FF053CBD0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88971-02FE-3D61-1DAE-D6F32F274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017CE1-A9C4-854A-A94B-4C2535911180}" type="datetimeFigureOut">
              <a:rPr lang="en-US" altLang="zh-CN"/>
              <a:t>4/28/2024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86AF61-F71B-BA2A-45A2-ABB068B6D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68148E-175A-8FAC-C373-3578D5BB8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BA92F3-1992-3E4F-B5A2-DD6A1FDE0E74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90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BC3D51-D693-4A6E-15A1-D8BA6B505598}"/>
              </a:ext>
            </a:extLst>
          </p:cNvPr>
          <p:cNvSpPr/>
          <p:nvPr/>
        </p:nvSpPr>
        <p:spPr>
          <a:xfrm>
            <a:off x="-106680" y="-121920"/>
            <a:ext cx="12435840" cy="7086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0422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396BA8E-6693-5971-FBCC-59800E60F5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8" name="矩形 3">
            <a:extLst>
              <a:ext uri="{FF2B5EF4-FFF2-40B4-BE49-F238E27FC236}">
                <a16:creationId xmlns:a16="http://schemas.microsoft.com/office/drawing/2014/main" id="{DF61B65A-4E08-477A-F798-E4134EF7B9A1}"/>
              </a:ext>
            </a:extLst>
          </p:cNvPr>
          <p:cNvSpPr/>
          <p:nvPr/>
        </p:nvSpPr>
        <p:spPr>
          <a:xfrm>
            <a:off x="773990" y="411017"/>
            <a:ext cx="9965709" cy="5875443"/>
          </a:xfrm>
          <a:prstGeom prst="rect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5">
            <a:extLst>
              <a:ext uri="{FF2B5EF4-FFF2-40B4-BE49-F238E27FC236}">
                <a16:creationId xmlns:a16="http://schemas.microsoft.com/office/drawing/2014/main" id="{A5CB8E88-0CB1-FCC0-DA7D-409C15C41330}"/>
              </a:ext>
            </a:extLst>
          </p:cNvPr>
          <p:cNvSpPr/>
          <p:nvPr/>
        </p:nvSpPr>
        <p:spPr>
          <a:xfrm>
            <a:off x="1107362" y="747440"/>
            <a:ext cx="10405514" cy="5875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C5E690-71C9-7D06-80BA-EA9792C6D63E}"/>
              </a:ext>
            </a:extLst>
          </p:cNvPr>
          <p:cNvSpPr txBox="1"/>
          <p:nvPr/>
        </p:nvSpPr>
        <p:spPr>
          <a:xfrm>
            <a:off x="1224117" y="884903"/>
            <a:ext cx="5518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 dirty="0">
                <a:latin typeface="Arial Narrow" panose="020B0606020202030204" pitchFamily="34" charset="0"/>
              </a:rPr>
              <a:t>Novel </a:t>
            </a:r>
            <a:r>
              <a:rPr lang="en-MY" sz="2400" b="1" dirty="0" err="1">
                <a:latin typeface="Arial Narrow" panose="020B0606020202030204" pitchFamily="34" charset="0"/>
              </a:rPr>
              <a:t>Tingkatan</a:t>
            </a:r>
            <a:r>
              <a:rPr lang="en-MY" sz="2400" b="1" dirty="0">
                <a:latin typeface="Arial Narrow" panose="020B0606020202030204" pitchFamily="34" charset="0"/>
              </a:rPr>
              <a:t> 3 : </a:t>
            </a:r>
            <a:r>
              <a:rPr lang="en-MY" sz="2400" b="1" dirty="0" err="1">
                <a:latin typeface="Arial Narrow" panose="020B0606020202030204" pitchFamily="34" charset="0"/>
              </a:rPr>
              <a:t>Justeru</a:t>
            </a:r>
            <a:r>
              <a:rPr lang="en-MY" sz="2400" b="1" dirty="0">
                <a:latin typeface="Arial Narrow" panose="020B0606020202030204" pitchFamily="34" charset="0"/>
              </a:rPr>
              <a:t> Impian Di </a:t>
            </a:r>
            <a:r>
              <a:rPr lang="en-MY" sz="2400" b="1" dirty="0" err="1">
                <a:latin typeface="Arial Narrow" panose="020B0606020202030204" pitchFamily="34" charset="0"/>
              </a:rPr>
              <a:t>Jaring</a:t>
            </a:r>
            <a:endParaRPr lang="en-MY" sz="2400" b="1" dirty="0">
              <a:latin typeface="Arial Narrow" panose="020B0606020202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FE23A9-2814-0F43-1434-BD74A1097BBF}"/>
              </a:ext>
            </a:extLst>
          </p:cNvPr>
          <p:cNvSpPr txBox="1"/>
          <p:nvPr/>
        </p:nvSpPr>
        <p:spPr>
          <a:xfrm>
            <a:off x="-13515" y="-26707"/>
            <a:ext cx="1740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800" dirty="0"/>
              <a:t>Font : </a:t>
            </a:r>
            <a:r>
              <a:rPr lang="en-US" altLang="zh-CN" sz="800" dirty="0"/>
              <a:t>Arial Narrow</a:t>
            </a:r>
          </a:p>
          <a:p>
            <a:r>
              <a:rPr lang="en-US" sz="800" dirty="0"/>
              <a:t>Version : 1.0</a:t>
            </a:r>
            <a:endParaRPr lang="en-MY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849B59-1993-3DFC-80D0-28DAF2B53FD9}"/>
              </a:ext>
            </a:extLst>
          </p:cNvPr>
          <p:cNvSpPr txBox="1"/>
          <p:nvPr/>
        </p:nvSpPr>
        <p:spPr>
          <a:xfrm>
            <a:off x="1224117" y="1371998"/>
            <a:ext cx="391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>
                <a:latin typeface="Arial Narrow" panose="020B0606020202030204" pitchFamily="34" charset="0"/>
              </a:rPr>
              <a:t>Bab 8 – </a:t>
            </a:r>
            <a:r>
              <a:rPr lang="en-MY" sz="2400" dirty="0" err="1">
                <a:latin typeface="Arial Narrow" panose="020B0606020202030204" pitchFamily="34" charset="0"/>
              </a:rPr>
              <a:t>Jangan</a:t>
            </a:r>
            <a:r>
              <a:rPr lang="en-MY" sz="2400" dirty="0">
                <a:latin typeface="Arial Narrow" panose="020B0606020202030204" pitchFamily="34" charset="0"/>
              </a:rPr>
              <a:t> </a:t>
            </a:r>
            <a:r>
              <a:rPr lang="en-MY" sz="2400" dirty="0" err="1">
                <a:latin typeface="Arial Narrow" panose="020B0606020202030204" pitchFamily="34" charset="0"/>
              </a:rPr>
              <a:t>ada</a:t>
            </a:r>
            <a:r>
              <a:rPr lang="en-MY" sz="2400" dirty="0">
                <a:latin typeface="Arial Narrow" panose="020B0606020202030204" pitchFamily="34" charset="0"/>
              </a:rPr>
              <a:t> </a:t>
            </a:r>
            <a:r>
              <a:rPr lang="en-MY" sz="2400" dirty="0" err="1">
                <a:latin typeface="Arial Narrow" panose="020B0606020202030204" pitchFamily="34" charset="0"/>
              </a:rPr>
              <a:t>pilihan</a:t>
            </a:r>
            <a:r>
              <a:rPr lang="en-MY" sz="2400" dirty="0">
                <a:latin typeface="Arial Narrow" panose="020B0606020202030204" pitchFamily="34" charset="0"/>
              </a:rPr>
              <a:t> </a:t>
            </a:r>
            <a:r>
              <a:rPr lang="en-MY" sz="2400" dirty="0" err="1">
                <a:latin typeface="Arial Narrow" panose="020B0606020202030204" pitchFamily="34" charset="0"/>
              </a:rPr>
              <a:t>kasih</a:t>
            </a:r>
            <a:endParaRPr lang="en-MY" sz="2400" dirty="0">
              <a:latin typeface="Arial Narrow" panose="020B0606020202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D67095-569A-E68C-DED3-6F3093AFF30D}"/>
              </a:ext>
            </a:extLst>
          </p:cNvPr>
          <p:cNvSpPr txBox="1"/>
          <p:nvPr/>
        </p:nvSpPr>
        <p:spPr>
          <a:xfrm>
            <a:off x="1224117" y="2257937"/>
            <a:ext cx="2418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200" b="1" dirty="0" err="1">
                <a:latin typeface="Arial Narrow" panose="020B0606020202030204" pitchFamily="34" charset="0"/>
              </a:rPr>
              <a:t>Watak-watak</a:t>
            </a:r>
            <a:r>
              <a:rPr lang="en-MY" sz="3200" b="1" dirty="0">
                <a:latin typeface="Arial Narrow" panose="020B0606020202030204" pitchFamily="34" charset="0"/>
              </a:rPr>
              <a:t> 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350BB4-8F55-8981-54F2-E4A32D401FB9}"/>
              </a:ext>
            </a:extLst>
          </p:cNvPr>
          <p:cNvSpPr txBox="1"/>
          <p:nvPr/>
        </p:nvSpPr>
        <p:spPr>
          <a:xfrm>
            <a:off x="1224117" y="2966326"/>
            <a:ext cx="34772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400" b="1" dirty="0" err="1">
                <a:latin typeface="Arial Narrow" panose="020B0606020202030204" pitchFamily="34" charset="0"/>
              </a:rPr>
              <a:t>Syahir</a:t>
            </a:r>
            <a:r>
              <a:rPr lang="en-MY" sz="2400" b="1" dirty="0">
                <a:latin typeface="Arial Narrow" panose="020B0606020202030204" pitchFamily="34" charset="0"/>
              </a:rPr>
              <a:t> (</a:t>
            </a:r>
            <a:r>
              <a:rPr lang="en-MY" sz="2400" b="1" dirty="0" err="1">
                <a:latin typeface="Arial Narrow" panose="020B0606020202030204" pitchFamily="34" charset="0"/>
              </a:rPr>
              <a:t>Watak</a:t>
            </a:r>
            <a:r>
              <a:rPr lang="en-MY" sz="2400" b="1" dirty="0">
                <a:latin typeface="Arial Narrow" panose="020B0606020202030204" pitchFamily="34" charset="0"/>
              </a:rPr>
              <a:t> </a:t>
            </a:r>
            <a:r>
              <a:rPr lang="en-MY" sz="2400" b="1" dirty="0" err="1">
                <a:latin typeface="Arial Narrow" panose="020B0606020202030204" pitchFamily="34" charset="0"/>
              </a:rPr>
              <a:t>utama</a:t>
            </a:r>
            <a:r>
              <a:rPr lang="en-MY" sz="2400" b="1" dirty="0">
                <a:latin typeface="Arial Narrow" panose="020B0606020202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400" b="1" dirty="0">
                <a:latin typeface="Arial Narrow" panose="020B0606020202030204" pitchFamily="34" charset="0"/>
              </a:rPr>
              <a:t>Engku </a:t>
            </a:r>
            <a:r>
              <a:rPr lang="en-MY" sz="2400" b="1" dirty="0" err="1">
                <a:latin typeface="Arial Narrow" panose="020B0606020202030204" pitchFamily="34" charset="0"/>
              </a:rPr>
              <a:t>Aiman</a:t>
            </a:r>
            <a:endParaRPr lang="en-MY" sz="2400" b="1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400" b="1" dirty="0">
                <a:latin typeface="Arial Narrow" panose="020B0606020202030204" pitchFamily="34" charset="0"/>
              </a:rPr>
              <a:t>Han Xuan Ze (</a:t>
            </a:r>
            <a:r>
              <a:rPr lang="en-MY" sz="2400" b="1" dirty="0" err="1">
                <a:latin typeface="Arial Narrow" panose="020B0606020202030204" pitchFamily="34" charset="0"/>
              </a:rPr>
              <a:t>dari</a:t>
            </a:r>
            <a:r>
              <a:rPr lang="en-MY" sz="2400" b="1" dirty="0">
                <a:latin typeface="Arial Narrow" panose="020B0606020202030204" pitchFamily="34" charset="0"/>
              </a:rPr>
              <a:t> China)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400" b="1" dirty="0">
                <a:latin typeface="Arial Narrow" panose="020B0606020202030204" pitchFamily="34" charset="0"/>
              </a:rPr>
              <a:t>Dr </a:t>
            </a:r>
            <a:r>
              <a:rPr lang="en-MY" sz="2400" b="1" dirty="0" err="1">
                <a:latin typeface="Arial Narrow" panose="020B0606020202030204" pitchFamily="34" charset="0"/>
              </a:rPr>
              <a:t>Asyraf</a:t>
            </a:r>
            <a:endParaRPr lang="en-MY" sz="2400" b="1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400" b="1" dirty="0">
                <a:latin typeface="Arial Narrow" panose="020B0606020202030204" pitchFamily="34" charset="0"/>
              </a:rPr>
              <a:t>Syed Amiri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400" b="1" dirty="0" err="1">
                <a:latin typeface="Arial Narrow" panose="020B0606020202030204" pitchFamily="34" charset="0"/>
              </a:rPr>
              <a:t>Harji</a:t>
            </a:r>
            <a:r>
              <a:rPr lang="en-MY" sz="2400" b="1" dirty="0">
                <a:latin typeface="Arial Narrow" panose="020B0606020202030204" pitchFamily="34" charset="0"/>
              </a:rPr>
              <a:t> </a:t>
            </a:r>
            <a:r>
              <a:rPr lang="en-MY" sz="2400" b="1" dirty="0" err="1">
                <a:latin typeface="Arial Narrow" panose="020B0606020202030204" pitchFamily="34" charset="0"/>
              </a:rPr>
              <a:t>Marzuki</a:t>
            </a:r>
            <a:endParaRPr lang="en-MY" sz="24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4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396BA8E-6693-5971-FBCC-59800E60F5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8" name="矩形 3">
            <a:extLst>
              <a:ext uri="{FF2B5EF4-FFF2-40B4-BE49-F238E27FC236}">
                <a16:creationId xmlns:a16="http://schemas.microsoft.com/office/drawing/2014/main" id="{DF61B65A-4E08-477A-F798-E4134EF7B9A1}"/>
              </a:ext>
            </a:extLst>
          </p:cNvPr>
          <p:cNvSpPr/>
          <p:nvPr/>
        </p:nvSpPr>
        <p:spPr>
          <a:xfrm>
            <a:off x="773990" y="411017"/>
            <a:ext cx="9965709" cy="5875443"/>
          </a:xfrm>
          <a:prstGeom prst="rect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5">
            <a:extLst>
              <a:ext uri="{FF2B5EF4-FFF2-40B4-BE49-F238E27FC236}">
                <a16:creationId xmlns:a16="http://schemas.microsoft.com/office/drawing/2014/main" id="{A5CB8E88-0CB1-FCC0-DA7D-409C15C41330}"/>
              </a:ext>
            </a:extLst>
          </p:cNvPr>
          <p:cNvSpPr/>
          <p:nvPr/>
        </p:nvSpPr>
        <p:spPr>
          <a:xfrm>
            <a:off x="1107362" y="747440"/>
            <a:ext cx="10405514" cy="5875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FE23A9-2814-0F43-1434-BD74A1097BBF}"/>
              </a:ext>
            </a:extLst>
          </p:cNvPr>
          <p:cNvSpPr txBox="1"/>
          <p:nvPr/>
        </p:nvSpPr>
        <p:spPr>
          <a:xfrm>
            <a:off x="-13515" y="-26707"/>
            <a:ext cx="1740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800" dirty="0"/>
              <a:t>Font : </a:t>
            </a:r>
            <a:r>
              <a:rPr lang="en-US" altLang="zh-CN" sz="800" dirty="0"/>
              <a:t>Arial Narrow</a:t>
            </a:r>
          </a:p>
          <a:p>
            <a:r>
              <a:rPr lang="en-US" sz="800" dirty="0"/>
              <a:t>Version : 1.0</a:t>
            </a:r>
            <a:endParaRPr lang="en-MY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7CDF0-35AA-D0AB-210B-87FED090857C}"/>
              </a:ext>
            </a:extLst>
          </p:cNvPr>
          <p:cNvSpPr txBox="1"/>
          <p:nvPr/>
        </p:nvSpPr>
        <p:spPr>
          <a:xfrm>
            <a:off x="1452301" y="1779078"/>
            <a:ext cx="883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rial Narrow" panose="020B0606020202030204" pitchFamily="34" charset="0"/>
              </a:rPr>
              <a:t>Engku </a:t>
            </a:r>
            <a:r>
              <a:rPr lang="en-MY" sz="2400" dirty="0" err="1">
                <a:latin typeface="Arial Narrow" panose="020B0606020202030204" pitchFamily="34" charset="0"/>
              </a:rPr>
              <a:t>Aiman</a:t>
            </a:r>
            <a:r>
              <a:rPr lang="en-MY" sz="2400" dirty="0">
                <a:latin typeface="Arial Narrow" panose="020B0606020202030204" pitchFamily="34" charset="0"/>
              </a:rPr>
              <a:t> </a:t>
            </a:r>
            <a:r>
              <a:rPr lang="en-MY" sz="2400" dirty="0" err="1">
                <a:latin typeface="Arial Narrow" panose="020B0606020202030204" pitchFamily="34" charset="0"/>
              </a:rPr>
              <a:t>sering</a:t>
            </a:r>
            <a:r>
              <a:rPr lang="en-MY" sz="2400" dirty="0">
                <a:latin typeface="Arial Narrow" panose="020B0606020202030204" pitchFamily="34" charset="0"/>
              </a:rPr>
              <a:t> </a:t>
            </a:r>
            <a:r>
              <a:rPr lang="en-MY" sz="2400" dirty="0" err="1">
                <a:latin typeface="Arial Narrow" panose="020B0606020202030204" pitchFamily="34" charset="0"/>
              </a:rPr>
              <a:t>mengecam</a:t>
            </a:r>
            <a:r>
              <a:rPr lang="en-MY" sz="2400" dirty="0">
                <a:latin typeface="Arial Narrow" panose="020B0606020202030204" pitchFamily="34" charset="0"/>
              </a:rPr>
              <a:t> </a:t>
            </a:r>
            <a:r>
              <a:rPr lang="en-MY" sz="2400" dirty="0" err="1">
                <a:latin typeface="Arial Narrow" panose="020B0606020202030204" pitchFamily="34" charset="0"/>
              </a:rPr>
              <a:t>cara</a:t>
            </a:r>
            <a:r>
              <a:rPr lang="en-MY" sz="2400" dirty="0">
                <a:latin typeface="Arial Narrow" panose="020B0606020202030204" pitchFamily="34" charset="0"/>
              </a:rPr>
              <a:t> </a:t>
            </a:r>
            <a:r>
              <a:rPr lang="en-MY" sz="2400" dirty="0" err="1">
                <a:latin typeface="Arial Narrow" panose="020B0606020202030204" pitchFamily="34" charset="0"/>
              </a:rPr>
              <a:t>dia</a:t>
            </a:r>
            <a:r>
              <a:rPr lang="en-MY" sz="2400" dirty="0">
                <a:latin typeface="Arial Narrow" panose="020B0606020202030204" pitchFamily="34" charset="0"/>
              </a:rPr>
              <a:t> </a:t>
            </a:r>
            <a:r>
              <a:rPr lang="en-MY" sz="2400" dirty="0" err="1">
                <a:latin typeface="Arial Narrow" panose="020B0606020202030204" pitchFamily="34" charset="0"/>
              </a:rPr>
              <a:t>bermain</a:t>
            </a:r>
            <a:r>
              <a:rPr lang="en-MY" sz="2400" dirty="0">
                <a:latin typeface="Arial Narrow" panose="020B0606020202030204" pitchFamily="34" charset="0"/>
              </a:rPr>
              <a:t> </a:t>
            </a:r>
            <a:r>
              <a:rPr lang="en-MY" sz="2400" dirty="0" err="1">
                <a:latin typeface="Arial Narrow" panose="020B0606020202030204" pitchFamily="34" charset="0"/>
              </a:rPr>
              <a:t>dengan</a:t>
            </a:r>
            <a:r>
              <a:rPr lang="en-MY" sz="2400" dirty="0">
                <a:latin typeface="Arial Narrow" panose="020B0606020202030204" pitchFamily="34" charset="0"/>
              </a:rPr>
              <a:t> kata-kata </a:t>
            </a:r>
            <a:r>
              <a:rPr lang="en-MY" sz="2400" dirty="0" err="1">
                <a:latin typeface="Arial Narrow" panose="020B0606020202030204" pitchFamily="34" charset="0"/>
              </a:rPr>
              <a:t>sedih</a:t>
            </a:r>
            <a:r>
              <a:rPr lang="en-MY" sz="2400" dirty="0">
                <a:latin typeface="Arial Narrow" panose="020B0606020202030204" pitchFamily="34" charset="0"/>
              </a:rPr>
              <a:t>.  </a:t>
            </a:r>
            <a:r>
              <a:rPr lang="en-MY" sz="2400" dirty="0" err="1">
                <a:latin typeface="Arial Narrow" panose="020B0606020202030204" pitchFamily="34" charset="0"/>
              </a:rPr>
              <a:t>Kawan-kawannya</a:t>
            </a:r>
            <a:r>
              <a:rPr lang="en-MY" sz="2400" dirty="0">
                <a:latin typeface="Arial Narrow" panose="020B0606020202030204" pitchFamily="34" charset="0"/>
              </a:rPr>
              <a:t> juga </a:t>
            </a:r>
            <a:r>
              <a:rPr lang="en-MY" sz="2400" dirty="0" err="1">
                <a:latin typeface="Arial Narrow" panose="020B0606020202030204" pitchFamily="34" charset="0"/>
              </a:rPr>
              <a:t>tahu</a:t>
            </a:r>
            <a:r>
              <a:rPr lang="en-MY" sz="2400" dirty="0">
                <a:latin typeface="Arial Narrow" panose="020B0606020202030204" pitchFamily="34" charset="0"/>
              </a:rPr>
              <a:t> </a:t>
            </a:r>
            <a:r>
              <a:rPr lang="en-MY" sz="2400" dirty="0" err="1">
                <a:latin typeface="Arial Narrow" panose="020B0606020202030204" pitchFamily="34" charset="0"/>
              </a:rPr>
              <a:t>tentang</a:t>
            </a:r>
            <a:r>
              <a:rPr lang="en-MY" sz="2400" dirty="0">
                <a:latin typeface="Arial Narrow" panose="020B0606020202030204" pitchFamily="34" charset="0"/>
              </a:rPr>
              <a:t> </a:t>
            </a:r>
            <a:r>
              <a:rPr lang="en-MY" sz="2400" dirty="0" err="1">
                <a:latin typeface="Arial Narrow" panose="020B0606020202030204" pitchFamily="34" charset="0"/>
              </a:rPr>
              <a:t>sikap</a:t>
            </a:r>
            <a:r>
              <a:rPr lang="en-MY" sz="2400" dirty="0">
                <a:latin typeface="Arial Narrow" panose="020B0606020202030204" pitchFamily="34" charset="0"/>
              </a:rPr>
              <a:t> Engku </a:t>
            </a:r>
            <a:r>
              <a:rPr lang="en-MY" sz="2400" dirty="0" err="1">
                <a:latin typeface="Arial Narrow" panose="020B0606020202030204" pitchFamily="34" charset="0"/>
              </a:rPr>
              <a:t>Aiman</a:t>
            </a:r>
            <a:r>
              <a:rPr lang="en-MY" sz="2400" dirty="0">
                <a:latin typeface="Arial Narrow" panose="020B0606020202030204" pitchFamily="34" charset="0"/>
              </a:rPr>
              <a:t> </a:t>
            </a:r>
            <a:r>
              <a:rPr lang="en-MY" sz="2400" dirty="0" err="1">
                <a:latin typeface="Arial Narrow" panose="020B0606020202030204" pitchFamily="34" charset="0"/>
              </a:rPr>
              <a:t>terhadap</a:t>
            </a:r>
            <a:r>
              <a:rPr lang="en-MY" sz="2400" dirty="0">
                <a:latin typeface="Arial Narrow" panose="020B0606020202030204" pitchFamily="34" charset="0"/>
              </a:rPr>
              <a:t> </a:t>
            </a:r>
            <a:r>
              <a:rPr lang="en-MY" sz="2400" dirty="0" err="1">
                <a:latin typeface="Arial Narrow" panose="020B0606020202030204" pitchFamily="34" charset="0"/>
              </a:rPr>
              <a:t>Syahir</a:t>
            </a:r>
            <a:r>
              <a:rPr lang="en-MY" sz="2400" dirty="0">
                <a:latin typeface="Arial Narrow" panose="020B0606020202030204" pitchFamily="34" charset="0"/>
              </a:rPr>
              <a:t>.  </a:t>
            </a:r>
            <a:r>
              <a:rPr lang="en-MY" sz="2400" dirty="0" err="1">
                <a:latin typeface="Arial Narrow" panose="020B0606020202030204" pitchFamily="34" charset="0"/>
              </a:rPr>
              <a:t>Sengaja</a:t>
            </a:r>
            <a:r>
              <a:rPr lang="en-MY" sz="2400" dirty="0">
                <a:latin typeface="Arial Narrow" panose="020B0606020202030204" pitchFamily="34" charset="0"/>
              </a:rPr>
              <a:t> </a:t>
            </a:r>
            <a:r>
              <a:rPr lang="en-MY" sz="2400" dirty="0" err="1">
                <a:latin typeface="Arial Narrow" panose="020B0606020202030204" pitchFamily="34" charset="0"/>
              </a:rPr>
              <a:t>mengaibkan</a:t>
            </a:r>
            <a:r>
              <a:rPr lang="en-MY" sz="2400" dirty="0">
                <a:latin typeface="Arial Narrow" panose="020B0606020202030204" pitchFamily="34" charset="0"/>
              </a:rPr>
              <a:t> dan </a:t>
            </a:r>
            <a:r>
              <a:rPr lang="en-MY" sz="2400" dirty="0" err="1">
                <a:latin typeface="Arial Narrow" panose="020B0606020202030204" pitchFamily="34" charset="0"/>
              </a:rPr>
              <a:t>memburukkan</a:t>
            </a:r>
            <a:r>
              <a:rPr lang="en-MY" sz="2400" dirty="0">
                <a:latin typeface="Arial Narrow" panose="020B0606020202030204" pitchFamily="34" charset="0"/>
              </a:rPr>
              <a:t> </a:t>
            </a:r>
            <a:r>
              <a:rPr lang="en-MY" sz="2400" dirty="0" err="1">
                <a:latin typeface="Arial Narrow" panose="020B0606020202030204" pitchFamily="34" charset="0"/>
              </a:rPr>
              <a:t>diri</a:t>
            </a:r>
            <a:r>
              <a:rPr lang="en-MY" sz="2400" dirty="0">
                <a:latin typeface="Arial Narrow" panose="020B0606020202030204" pitchFamily="34" charset="0"/>
              </a:rPr>
              <a:t> </a:t>
            </a:r>
            <a:r>
              <a:rPr lang="en-MY" sz="2400" dirty="0" err="1">
                <a:latin typeface="Arial Narrow" panose="020B0606020202030204" pitchFamily="34" charset="0"/>
              </a:rPr>
              <a:t>sendiri</a:t>
            </a:r>
            <a:r>
              <a:rPr lang="en-MY" sz="2400" dirty="0">
                <a:latin typeface="Arial Narrow" panose="020B0606020202030204" pitchFamily="34" charset="0"/>
              </a:rPr>
              <a:t> di </a:t>
            </a:r>
            <a:r>
              <a:rPr lang="en-MY" sz="2400" dirty="0" err="1">
                <a:latin typeface="Arial Narrow" panose="020B0606020202030204" pitchFamily="34" charset="0"/>
              </a:rPr>
              <a:t>hadapan</a:t>
            </a:r>
            <a:r>
              <a:rPr lang="en-MY" sz="2400" dirty="0">
                <a:latin typeface="Arial Narrow" panose="020B0606020202030204" pitchFamily="34" charset="0"/>
              </a:rPr>
              <a:t> Dr </a:t>
            </a:r>
            <a:r>
              <a:rPr lang="en-MY" sz="2400" dirty="0" err="1">
                <a:latin typeface="Arial Narrow" panose="020B0606020202030204" pitchFamily="34" charset="0"/>
              </a:rPr>
              <a:t>Asyraf</a:t>
            </a:r>
            <a:r>
              <a:rPr lang="en-MY" sz="2400" dirty="0">
                <a:latin typeface="Arial Narrow" panose="020B0606020202030204" pitchFamily="34" charset="0"/>
              </a:rPr>
              <a:t>.  Engku </a:t>
            </a:r>
            <a:r>
              <a:rPr lang="en-MY" sz="2400" dirty="0" err="1">
                <a:latin typeface="Arial Narrow" panose="020B0606020202030204" pitchFamily="34" charset="0"/>
              </a:rPr>
              <a:t>Aiman</a:t>
            </a:r>
            <a:r>
              <a:rPr lang="en-MY" sz="2400" dirty="0">
                <a:latin typeface="Arial Narrow" panose="020B0606020202030204" pitchFamily="34" charset="0"/>
              </a:rPr>
              <a:t> </a:t>
            </a:r>
            <a:r>
              <a:rPr lang="en-MY" sz="2400" dirty="0" err="1">
                <a:latin typeface="Arial Narrow" panose="020B0606020202030204" pitchFamily="34" charset="0"/>
              </a:rPr>
              <a:t>sering</a:t>
            </a:r>
            <a:r>
              <a:rPr lang="en-MY" sz="2400" dirty="0">
                <a:latin typeface="Arial Narrow" panose="020B0606020202030204" pitchFamily="34" charset="0"/>
              </a:rPr>
              <a:t> </a:t>
            </a:r>
            <a:r>
              <a:rPr lang="en-MY" sz="2400" dirty="0" err="1">
                <a:latin typeface="Arial Narrow" panose="020B0606020202030204" pitchFamily="34" charset="0"/>
              </a:rPr>
              <a:t>memuji</a:t>
            </a:r>
            <a:r>
              <a:rPr lang="en-MY" sz="2400" dirty="0">
                <a:latin typeface="Arial Narrow" panose="020B0606020202030204" pitchFamily="34" charset="0"/>
              </a:rPr>
              <a:t> Syed Amiri </a:t>
            </a:r>
            <a:r>
              <a:rPr lang="en-MY" sz="2400" dirty="0" err="1">
                <a:latin typeface="Arial Narrow" panose="020B0606020202030204" pitchFamily="34" charset="0"/>
              </a:rPr>
              <a:t>sehingga</a:t>
            </a:r>
            <a:r>
              <a:rPr lang="en-MY" sz="2400" dirty="0">
                <a:latin typeface="Arial Narrow" panose="020B0606020202030204" pitchFamily="34" charset="0"/>
              </a:rPr>
              <a:t> </a:t>
            </a:r>
            <a:r>
              <a:rPr lang="en-MY" sz="2400" dirty="0" err="1">
                <a:latin typeface="Arial Narrow" panose="020B0606020202030204" pitchFamily="34" charset="0"/>
              </a:rPr>
              <a:t>membuatkan</a:t>
            </a:r>
            <a:r>
              <a:rPr lang="en-MY" sz="2400" dirty="0">
                <a:latin typeface="Arial Narrow" panose="020B0606020202030204" pitchFamily="34" charset="0"/>
              </a:rPr>
              <a:t> </a:t>
            </a:r>
            <a:r>
              <a:rPr lang="en-MY" sz="2400" dirty="0" err="1">
                <a:latin typeface="Arial Narrow" panose="020B0606020202030204" pitchFamily="34" charset="0"/>
              </a:rPr>
              <a:t>hatinya</a:t>
            </a:r>
            <a:r>
              <a:rPr lang="en-MY" sz="2400" dirty="0">
                <a:latin typeface="Arial Narrow" panose="020B0606020202030204" pitchFamily="34" charset="0"/>
              </a:rPr>
              <a:t> </a:t>
            </a:r>
            <a:r>
              <a:rPr lang="en-MY" sz="2400" dirty="0" err="1">
                <a:latin typeface="Arial Narrow" panose="020B0606020202030204" pitchFamily="34" charset="0"/>
              </a:rPr>
              <a:t>sakit</a:t>
            </a:r>
            <a:r>
              <a:rPr lang="en-MY" sz="2400" dirty="0"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3F55A3-84BE-3392-50DD-4180D6C9EC50}"/>
              </a:ext>
            </a:extLst>
          </p:cNvPr>
          <p:cNvSpPr txBox="1"/>
          <p:nvPr/>
        </p:nvSpPr>
        <p:spPr>
          <a:xfrm>
            <a:off x="1452301" y="988794"/>
            <a:ext cx="2140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200" b="1" dirty="0"/>
              <a:t>Isi </a:t>
            </a:r>
            <a:r>
              <a:rPr lang="en-MY" sz="3200" b="1" dirty="0" err="1"/>
              <a:t>Penting</a:t>
            </a:r>
            <a:endParaRPr lang="en-MY" sz="3200" b="1" dirty="0"/>
          </a:p>
        </p:txBody>
      </p:sp>
    </p:spTree>
    <p:extLst>
      <p:ext uri="{BB962C8B-B14F-4D97-AF65-F5344CB8AC3E}">
        <p14:creationId xmlns:p14="http://schemas.microsoft.com/office/powerpoint/2010/main" val="30544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96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Arial Narrow</vt:lpstr>
      <vt:lpstr>Office 主题​​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! melonseeds</dc:creator>
  <cp:lastModifiedBy>MAH ZHEN WEN</cp:lastModifiedBy>
  <cp:revision>4</cp:revision>
  <dcterms:created xsi:type="dcterms:W3CDTF">2024-04-28T01:35:27Z</dcterms:created>
  <dcterms:modified xsi:type="dcterms:W3CDTF">2024-04-28T08:46:39Z</dcterms:modified>
</cp:coreProperties>
</file>