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92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74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69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6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62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43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5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0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27F-791F-3748-8E59-5CAD5D2AB69F}" type="datetimeFigureOut">
              <a:rPr lang="fr-FR" smtClean="0"/>
              <a:t>03/07/13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AAC1-F9C7-2947-AE9D-DD6C039C7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63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Homm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52" y="1581728"/>
            <a:ext cx="623454" cy="623454"/>
          </a:xfrm>
          <a:prstGeom prst="rect">
            <a:avLst/>
          </a:prstGeom>
        </p:spPr>
      </p:pic>
      <p:pic>
        <p:nvPicPr>
          <p:cNvPr id="6" name="Image 5" descr="Homme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4" y="4544990"/>
            <a:ext cx="552324" cy="552324"/>
          </a:xfrm>
          <a:prstGeom prst="rect">
            <a:avLst/>
          </a:prstGeom>
        </p:spPr>
      </p:pic>
      <p:pic>
        <p:nvPicPr>
          <p:cNvPr id="7" name="Image 6" descr="Homme 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1118" y="1713597"/>
            <a:ext cx="648378" cy="648378"/>
          </a:xfrm>
          <a:prstGeom prst="rect">
            <a:avLst/>
          </a:prstGeom>
        </p:spPr>
      </p:pic>
      <p:pic>
        <p:nvPicPr>
          <p:cNvPr id="8" name="Image 7" descr="Homme 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6227" y="2884314"/>
            <a:ext cx="565726" cy="565726"/>
          </a:xfrm>
          <a:prstGeom prst="rect">
            <a:avLst/>
          </a:prstGeom>
        </p:spPr>
      </p:pic>
      <p:pic>
        <p:nvPicPr>
          <p:cNvPr id="9" name="Image 8" descr="Femme 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1118" y="2994194"/>
            <a:ext cx="580978" cy="580978"/>
          </a:xfrm>
          <a:prstGeom prst="rect">
            <a:avLst/>
          </a:prstGeom>
        </p:spPr>
      </p:pic>
      <p:pic>
        <p:nvPicPr>
          <p:cNvPr id="4" name="Image 3" descr="Femme 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68" y="3297172"/>
            <a:ext cx="552324" cy="552324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4109004" y="3123060"/>
            <a:ext cx="912091" cy="5523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Profil 2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09004" y="1713596"/>
            <a:ext cx="912091" cy="5523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Profil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109004" y="4544989"/>
            <a:ext cx="912091" cy="5523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Profil 3</a:t>
            </a:r>
            <a:endParaRPr lang="fr-FR" sz="1200" dirty="0"/>
          </a:p>
        </p:txBody>
      </p:sp>
      <p:sp>
        <p:nvSpPr>
          <p:cNvPr id="13" name="Ellipse 12"/>
          <p:cNvSpPr/>
          <p:nvPr/>
        </p:nvSpPr>
        <p:spPr>
          <a:xfrm>
            <a:off x="6384632" y="1466280"/>
            <a:ext cx="1385454" cy="1062182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Groupe de Secret 1</a:t>
            </a:r>
            <a:endParaRPr lang="fr-FR" sz="1200" dirty="0"/>
          </a:p>
        </p:txBody>
      </p:sp>
      <p:sp>
        <p:nvSpPr>
          <p:cNvPr id="16" name="Ellipse 15"/>
          <p:cNvSpPr/>
          <p:nvPr/>
        </p:nvSpPr>
        <p:spPr>
          <a:xfrm>
            <a:off x="6384632" y="2884314"/>
            <a:ext cx="1385454" cy="1062182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Groupe de Secret 2</a:t>
            </a:r>
            <a:endParaRPr lang="fr-FR" sz="1200" dirty="0"/>
          </a:p>
        </p:txBody>
      </p:sp>
      <p:sp>
        <p:nvSpPr>
          <p:cNvPr id="17" name="Ellipse 16"/>
          <p:cNvSpPr/>
          <p:nvPr/>
        </p:nvSpPr>
        <p:spPr>
          <a:xfrm>
            <a:off x="6384632" y="4296537"/>
            <a:ext cx="1385454" cy="1062182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Groupe de Secret 3</a:t>
            </a:r>
            <a:endParaRPr lang="fr-FR" sz="1200" dirty="0"/>
          </a:p>
        </p:txBody>
      </p:sp>
      <p:cxnSp>
        <p:nvCxnSpPr>
          <p:cNvPr id="19" name="Connecteur droit 18"/>
          <p:cNvCxnSpPr>
            <a:stCxn id="5" idx="3"/>
            <a:endCxn id="11" idx="1"/>
          </p:cNvCxnSpPr>
          <p:nvPr/>
        </p:nvCxnSpPr>
        <p:spPr>
          <a:xfrm>
            <a:off x="2530306" y="1893455"/>
            <a:ext cx="1578698" cy="963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8" idx="1"/>
            <a:endCxn id="11" idx="1"/>
          </p:cNvCxnSpPr>
          <p:nvPr/>
        </p:nvCxnSpPr>
        <p:spPr>
          <a:xfrm flipV="1">
            <a:off x="2491953" y="1989758"/>
            <a:ext cx="1617051" cy="1177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6" idx="3"/>
            <a:endCxn id="12" idx="1"/>
          </p:cNvCxnSpPr>
          <p:nvPr/>
        </p:nvCxnSpPr>
        <p:spPr>
          <a:xfrm flipV="1">
            <a:off x="2309078" y="4821151"/>
            <a:ext cx="17999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2" idx="3"/>
            <a:endCxn id="17" idx="2"/>
          </p:cNvCxnSpPr>
          <p:nvPr/>
        </p:nvCxnSpPr>
        <p:spPr>
          <a:xfrm>
            <a:off x="5021095" y="4821151"/>
            <a:ext cx="1363537" cy="6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8" idx="1"/>
            <a:endCxn id="10" idx="1"/>
          </p:cNvCxnSpPr>
          <p:nvPr/>
        </p:nvCxnSpPr>
        <p:spPr>
          <a:xfrm>
            <a:off x="2491953" y="3167177"/>
            <a:ext cx="1617051" cy="232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8" idx="1"/>
            <a:endCxn id="12" idx="1"/>
          </p:cNvCxnSpPr>
          <p:nvPr/>
        </p:nvCxnSpPr>
        <p:spPr>
          <a:xfrm>
            <a:off x="2491953" y="3167177"/>
            <a:ext cx="1617051" cy="1653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5" idx="3"/>
            <a:endCxn id="10" idx="1"/>
          </p:cNvCxnSpPr>
          <p:nvPr/>
        </p:nvCxnSpPr>
        <p:spPr>
          <a:xfrm>
            <a:off x="2530306" y="1893455"/>
            <a:ext cx="1578698" cy="15057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0" idx="3"/>
            <a:endCxn id="17" idx="2"/>
          </p:cNvCxnSpPr>
          <p:nvPr/>
        </p:nvCxnSpPr>
        <p:spPr>
          <a:xfrm>
            <a:off x="5021095" y="3399222"/>
            <a:ext cx="1363537" cy="1428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1" idx="3"/>
            <a:endCxn id="13" idx="2"/>
          </p:cNvCxnSpPr>
          <p:nvPr/>
        </p:nvCxnSpPr>
        <p:spPr>
          <a:xfrm>
            <a:off x="5021095" y="1989758"/>
            <a:ext cx="1363537" cy="7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0" idx="3"/>
            <a:endCxn id="16" idx="2"/>
          </p:cNvCxnSpPr>
          <p:nvPr/>
        </p:nvCxnSpPr>
        <p:spPr>
          <a:xfrm>
            <a:off x="5021095" y="3399222"/>
            <a:ext cx="1363537" cy="16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11" idx="3"/>
            <a:endCxn id="16" idx="2"/>
          </p:cNvCxnSpPr>
          <p:nvPr/>
        </p:nvCxnSpPr>
        <p:spPr>
          <a:xfrm>
            <a:off x="5021095" y="1989758"/>
            <a:ext cx="1363537" cy="1425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 rot="2915252">
            <a:off x="5541836" y="2493772"/>
            <a:ext cx="55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lecture</a:t>
            </a:r>
            <a:endParaRPr lang="fr-FR" sz="1000" dirty="0"/>
          </a:p>
        </p:txBody>
      </p:sp>
      <p:sp>
        <p:nvSpPr>
          <p:cNvPr id="58" name="ZoneTexte 57"/>
          <p:cNvSpPr txBox="1"/>
          <p:nvPr/>
        </p:nvSpPr>
        <p:spPr>
          <a:xfrm rot="2915252">
            <a:off x="5163863" y="4052805"/>
            <a:ext cx="841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modification</a:t>
            </a:r>
            <a:endParaRPr lang="fr-FR" sz="1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5454803" y="3408600"/>
            <a:ext cx="595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écriture</a:t>
            </a:r>
            <a:endParaRPr lang="fr-FR" sz="1000" dirty="0"/>
          </a:p>
        </p:txBody>
      </p:sp>
      <p:sp>
        <p:nvSpPr>
          <p:cNvPr id="60" name="ZoneTexte 59"/>
          <p:cNvSpPr txBox="1"/>
          <p:nvPr/>
        </p:nvSpPr>
        <p:spPr>
          <a:xfrm rot="2915252">
            <a:off x="5168873" y="2658175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suppression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704281" y="1801107"/>
            <a:ext cx="100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Utilisateurs 1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18141" y="3188822"/>
            <a:ext cx="100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Utilisateurs </a:t>
            </a:r>
            <a:r>
              <a:rPr lang="fr-FR" sz="1200" dirty="0"/>
              <a:t>2</a:t>
            </a:r>
            <a:endParaRPr lang="fr-FR" sz="1200" dirty="0" smtClean="0"/>
          </a:p>
        </p:txBody>
      </p:sp>
      <p:sp>
        <p:nvSpPr>
          <p:cNvPr id="63" name="ZoneTexte 62"/>
          <p:cNvSpPr txBox="1"/>
          <p:nvPr/>
        </p:nvSpPr>
        <p:spPr>
          <a:xfrm>
            <a:off x="720456" y="46919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Utilisateur 3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5321273" y="1736890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suppression</a:t>
            </a:r>
            <a:endParaRPr lang="fr-FR" sz="1000" dirty="0"/>
          </a:p>
        </p:txBody>
      </p:sp>
      <p:sp>
        <p:nvSpPr>
          <p:cNvPr id="95" name="ZoneTexte 94"/>
          <p:cNvSpPr txBox="1"/>
          <p:nvPr/>
        </p:nvSpPr>
        <p:spPr>
          <a:xfrm>
            <a:off x="5233135" y="4581407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suppression</a:t>
            </a:r>
            <a:endParaRPr lang="fr-FR" sz="1000" dirty="0"/>
          </a:p>
        </p:txBody>
      </p:sp>
      <p:sp>
        <p:nvSpPr>
          <p:cNvPr id="96" name="ZoneTexte 95"/>
          <p:cNvSpPr txBox="1"/>
          <p:nvPr/>
        </p:nvSpPr>
        <p:spPr>
          <a:xfrm>
            <a:off x="5223905" y="4826167"/>
            <a:ext cx="841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modification</a:t>
            </a:r>
            <a:endParaRPr lang="fr-FR" sz="1000" dirty="0"/>
          </a:p>
        </p:txBody>
      </p:sp>
      <p:sp>
        <p:nvSpPr>
          <p:cNvPr id="97" name="ZoneTexte 96"/>
          <p:cNvSpPr txBox="1"/>
          <p:nvPr/>
        </p:nvSpPr>
        <p:spPr>
          <a:xfrm>
            <a:off x="5454803" y="3169184"/>
            <a:ext cx="55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lecture</a:t>
            </a:r>
            <a:endParaRPr lang="fr-FR" sz="1000" dirty="0"/>
          </a:p>
        </p:txBody>
      </p:sp>
      <p:sp>
        <p:nvSpPr>
          <p:cNvPr id="98" name="ZoneTexte 97"/>
          <p:cNvSpPr txBox="1"/>
          <p:nvPr/>
        </p:nvSpPr>
        <p:spPr>
          <a:xfrm rot="2915252">
            <a:off x="5496131" y="3885386"/>
            <a:ext cx="55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lecture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55235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</Words>
  <Application>Microsoft Macintosh PowerPoint</Application>
  <PresentationFormat>Présentation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Orasys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Pierre-Luc MARY</dc:creator>
  <cp:lastModifiedBy>Pierre-Luc MARY</cp:lastModifiedBy>
  <cp:revision>7</cp:revision>
  <dcterms:created xsi:type="dcterms:W3CDTF">2013-07-03T20:14:18Z</dcterms:created>
  <dcterms:modified xsi:type="dcterms:W3CDTF">2013-07-03T21:27:33Z</dcterms:modified>
</cp:coreProperties>
</file>