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8" r:id="rId8"/>
    <p:sldId id="269" r:id="rId9"/>
    <p:sldId id="270" r:id="rId10"/>
    <p:sldId id="271" r:id="rId11"/>
    <p:sldId id="272" r:id="rId12"/>
    <p:sldId id="273"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7973" autoAdjust="0"/>
    <p:restoredTop sz="94660"/>
  </p:normalViewPr>
  <p:slideViewPr>
    <p:cSldViewPr snapToGrid="0">
      <p:cViewPr varScale="1">
        <p:scale>
          <a:sx n="89" d="100"/>
          <a:sy n="89" d="100"/>
        </p:scale>
        <p:origin x="293" y="53"/>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3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606"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dirty="0" lang="en-US"/>
          </a:p>
        </p:txBody>
      </p:sp>
      <p:sp>
        <p:nvSpPr>
          <p:cNvPr id="1048607" name="Subtitle 2"/>
          <p:cNvSpPr>
            <a:spLocks noGrp="1"/>
          </p:cNvSpPr>
          <p:nvPr>
            <p:ph type="subTitle" idx="1"/>
          </p:nvPr>
        </p:nvSpPr>
        <p:spPr>
          <a:xfrm>
            <a:off x="2589213" y="4777379"/>
            <a:ext cx="8915399" cy="1126283"/>
          </a:xfrm>
        </p:spPr>
        <p:txBody>
          <a:bodyPr anchor="t"/>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08" name="Date Placeholder 3"/>
          <p:cNvSpPr>
            <a:spLocks noGrp="1"/>
          </p:cNvSpPr>
          <p:nvPr>
            <p:ph type="dt" sz="half" idx="10"/>
          </p:nvPr>
        </p:nvSpPr>
        <p:spPr/>
        <p:txBody>
          <a:bodyPr/>
          <a:p>
            <a:fld id="{B61BEF0D-F0BB-DE4B-95CE-6DB70DBA9567}" type="datetimeFigureOut">
              <a:rPr lang="en-US" smtClean="0"/>
              <a:t>1/1/2021</a:t>
            </a:fld>
            <a:endParaRPr dirty="0" lang="en-US"/>
          </a:p>
        </p:txBody>
      </p:sp>
      <p:sp>
        <p:nvSpPr>
          <p:cNvPr id="1048609" name="Footer Placeholder 4"/>
          <p:cNvSpPr>
            <a:spLocks noGrp="1"/>
          </p:cNvSpPr>
          <p:nvPr>
            <p:ph type="ftr" sz="quarter" idx="11"/>
          </p:nvPr>
        </p:nvSpPr>
        <p:spPr/>
        <p:txBody>
          <a:bodyPr/>
          <a:p>
            <a:endParaRPr dirty="0" lang="en-US"/>
          </a:p>
        </p:txBody>
      </p:sp>
      <p:sp>
        <p:nvSpPr>
          <p:cNvPr id="1048610" name="Freeform 6"/>
          <p:cNvSpPr/>
          <p:nvPr/>
        </p:nvSpPr>
        <p:spPr bwMode="auto">
          <a:xfrm>
            <a:off x="0" y="4323810"/>
            <a:ext cx="1744652" cy="778589"/>
          </a:xfrm>
          <a:custGeom>
            <a:avLst/>
            <a:ah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11" name="Slide Number Placeholder 5"/>
          <p:cNvSpPr>
            <a:spLocks noGrp="1"/>
          </p:cNvSpPr>
          <p:nvPr>
            <p:ph type="sldNum" sz="quarter" idx="12"/>
          </p:nvPr>
        </p:nvSpPr>
        <p:spPr>
          <a:xfrm>
            <a:off x="531812" y="4529540"/>
            <a:ext cx="779767" cy="365125"/>
          </a:xfrm>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7" name=""/>
        <p:cNvGrpSpPr/>
        <p:nvPr/>
      </p:nvGrpSpPr>
      <p:grpSpPr>
        <a:xfrm>
          <a:off x="0" y="0"/>
          <a:ext cx="0" cy="0"/>
          <a:chOff x="0" y="0"/>
          <a:chExt cx="0" cy="0"/>
        </a:xfrm>
      </p:grpSpPr>
      <p:sp>
        <p:nvSpPr>
          <p:cNvPr id="1048697" name="Title 1"/>
          <p:cNvSpPr>
            <a:spLocks noGrp="1"/>
          </p:cNvSpPr>
          <p:nvPr>
            <p:ph type="title"/>
          </p:nvPr>
        </p:nvSpPr>
        <p:spPr>
          <a:xfrm>
            <a:off x="2589212" y="609600"/>
            <a:ext cx="8915399" cy="3117040"/>
          </a:xfrm>
        </p:spPr>
        <p:txBody>
          <a:bodyPr anchor="ctr">
            <a:normAutofit/>
          </a:bodyPr>
          <a:lstStyle>
            <a:lvl1pPr algn="l">
              <a:defRPr b="0" cap="none" sz="4800"/>
            </a:lvl1pPr>
          </a:lstStyle>
          <a:p>
            <a:r>
              <a:rPr lang="en-US" smtClean="0"/>
              <a:t>Click to edit Master title style</a:t>
            </a:r>
            <a:endParaRPr dirty="0" lang="en-US"/>
          </a:p>
        </p:txBody>
      </p:sp>
      <p:sp>
        <p:nvSpPr>
          <p:cNvPr id="1048698"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99" name="Date Placeholder 3"/>
          <p:cNvSpPr>
            <a:spLocks noGrp="1"/>
          </p:cNvSpPr>
          <p:nvPr>
            <p:ph type="dt" sz="half" idx="10"/>
          </p:nvPr>
        </p:nvSpPr>
        <p:spPr/>
        <p:txBody>
          <a:bodyPr/>
          <a:p>
            <a:fld id="{B61BEF0D-F0BB-DE4B-95CE-6DB70DBA9567}" type="datetimeFigureOut">
              <a:rPr lang="en-US" smtClean="0"/>
              <a:t>1/1/2021</a:t>
            </a:fld>
            <a:endParaRPr dirty="0" lang="en-US"/>
          </a:p>
        </p:txBody>
      </p:sp>
      <p:sp>
        <p:nvSpPr>
          <p:cNvPr id="1048700" name="Footer Placeholder 4"/>
          <p:cNvSpPr>
            <a:spLocks noGrp="1"/>
          </p:cNvSpPr>
          <p:nvPr>
            <p:ph type="ftr" sz="quarter" idx="11"/>
          </p:nvPr>
        </p:nvSpPr>
        <p:spPr/>
        <p:txBody>
          <a:bodyPr/>
          <a:p>
            <a:endParaRPr dirty="0" lang="en-US"/>
          </a:p>
        </p:txBody>
      </p:sp>
      <p:sp>
        <p:nvSpPr>
          <p:cNvPr id="1048701"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2" name="Slide Number Placeholder 5"/>
          <p:cNvSpPr>
            <a:spLocks noGrp="1"/>
          </p:cNvSpPr>
          <p:nvPr>
            <p:ph type="sldNum" sz="quarter" idx="12"/>
          </p:nvPr>
        </p:nvSpPr>
        <p:spPr>
          <a:xfrm>
            <a:off x="531812" y="3244139"/>
            <a:ext cx="779767" cy="365125"/>
          </a:xfrm>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654"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smtClean="0"/>
              <a:t>Click to edit Master title style</a:t>
            </a:r>
            <a:endParaRPr dirty="0" lang="en-US"/>
          </a:p>
        </p:txBody>
      </p:sp>
      <p:sp>
        <p:nvSpPr>
          <p:cNvPr id="1048655" name="Text Placeholder 9"/>
          <p:cNvSpPr>
            <a:spLocks noGrp="1"/>
          </p:cNvSpPr>
          <p:nvPr>
            <p:ph type="body" sz="quarter" idx="13"/>
          </p:nvPr>
        </p:nvSpPr>
        <p:spPr>
          <a:xfrm>
            <a:off x="3275012" y="3505200"/>
            <a:ext cx="753655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56"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57" name="Date Placeholder 3"/>
          <p:cNvSpPr>
            <a:spLocks noGrp="1"/>
          </p:cNvSpPr>
          <p:nvPr>
            <p:ph type="dt" sz="half" idx="10"/>
          </p:nvPr>
        </p:nvSpPr>
        <p:spPr/>
        <p:txBody>
          <a:bodyPr/>
          <a:p>
            <a:fld id="{B61BEF0D-F0BB-DE4B-95CE-6DB70DBA9567}" type="datetimeFigureOut">
              <a:rPr lang="en-US" smtClean="0"/>
              <a:t>1/1/2021</a:t>
            </a:fld>
            <a:endParaRPr dirty="0" lang="en-US"/>
          </a:p>
        </p:txBody>
      </p:sp>
      <p:sp>
        <p:nvSpPr>
          <p:cNvPr id="1048658" name="Footer Placeholder 4"/>
          <p:cNvSpPr>
            <a:spLocks noGrp="1"/>
          </p:cNvSpPr>
          <p:nvPr>
            <p:ph type="ftr" sz="quarter" idx="11"/>
          </p:nvPr>
        </p:nvSpPr>
        <p:spPr/>
        <p:txBody>
          <a:bodyPr/>
          <a:p>
            <a:endParaRPr dirty="0" lang="en-US"/>
          </a:p>
        </p:txBody>
      </p:sp>
      <p:sp>
        <p:nvSpPr>
          <p:cNvPr id="1048659"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60" name="Slide Number Placeholder 5"/>
          <p:cNvSpPr>
            <a:spLocks noGrp="1"/>
          </p:cNvSpPr>
          <p:nvPr>
            <p:ph type="sldNum" sz="quarter" idx="12"/>
          </p:nvPr>
        </p:nvSpPr>
        <p:spPr>
          <a:xfrm>
            <a:off x="531812" y="3244139"/>
            <a:ext cx="779767" cy="365125"/>
          </a:xfrm>
        </p:spPr>
        <p:txBody>
          <a:bodyPr/>
          <a:p>
            <a:fld id="{D57F1E4F-1CFF-5643-939E-217C01CDF565}" type="slidenum">
              <a:rPr lang="en-US" smtClean="0"/>
              <a:t>‹#›</a:t>
            </a:fld>
            <a:endParaRPr dirty="0" lang="en-US"/>
          </a:p>
        </p:txBody>
      </p:sp>
      <p:sp>
        <p:nvSpPr>
          <p:cNvPr id="1048661" name="TextBox 13"/>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62" name="TextBox 14"/>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6" name=""/>
        <p:cNvGrpSpPr/>
        <p:nvPr/>
      </p:nvGrpSpPr>
      <p:grpSpPr>
        <a:xfrm>
          <a:off x="0" y="0"/>
          <a:ext cx="0" cy="0"/>
          <a:chOff x="0" y="0"/>
          <a:chExt cx="0" cy="0"/>
        </a:xfrm>
      </p:grpSpPr>
      <p:sp>
        <p:nvSpPr>
          <p:cNvPr id="1048691" name="Title 1"/>
          <p:cNvSpPr>
            <a:spLocks noGrp="1"/>
          </p:cNvSpPr>
          <p:nvPr>
            <p:ph type="title"/>
          </p:nvPr>
        </p:nvSpPr>
        <p:spPr>
          <a:xfrm>
            <a:off x="2589213" y="2438400"/>
            <a:ext cx="8915400" cy="2724845"/>
          </a:xfrm>
        </p:spPr>
        <p:txBody>
          <a:bodyPr anchor="b">
            <a:normAutofit/>
          </a:bodyPr>
          <a:lstStyle>
            <a:lvl1pPr algn="l">
              <a:defRPr b="0" sz="4800"/>
            </a:lvl1pPr>
          </a:lstStyle>
          <a:p>
            <a:r>
              <a:rPr lang="en-US" smtClean="0"/>
              <a:t>Click to edit Master title style</a:t>
            </a:r>
            <a:endParaRPr dirty="0" lang="en-US"/>
          </a:p>
        </p:txBody>
      </p:sp>
      <p:sp>
        <p:nvSpPr>
          <p:cNvPr id="1048692"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693" name="Date Placeholder 4"/>
          <p:cNvSpPr>
            <a:spLocks noGrp="1"/>
          </p:cNvSpPr>
          <p:nvPr>
            <p:ph type="dt" sz="half" idx="10"/>
          </p:nvPr>
        </p:nvSpPr>
        <p:spPr/>
        <p:txBody>
          <a:bodyPr/>
          <a:p>
            <a:fld id="{B61BEF0D-F0BB-DE4B-95CE-6DB70DBA9567}" type="datetimeFigureOut">
              <a:rPr lang="en-US" smtClean="0"/>
              <a:t>1/1/2021</a:t>
            </a:fld>
            <a:endParaRPr dirty="0" lang="en-US"/>
          </a:p>
        </p:txBody>
      </p:sp>
      <p:sp>
        <p:nvSpPr>
          <p:cNvPr id="1048694" name="Footer Placeholder 5"/>
          <p:cNvSpPr>
            <a:spLocks noGrp="1"/>
          </p:cNvSpPr>
          <p:nvPr>
            <p:ph type="ftr" sz="quarter" idx="11"/>
          </p:nvPr>
        </p:nvSpPr>
        <p:spPr/>
        <p:txBody>
          <a:bodyPr/>
          <a:p>
            <a:endParaRPr dirty="0" lang="en-US"/>
          </a:p>
        </p:txBody>
      </p:sp>
      <p:sp>
        <p:nvSpPr>
          <p:cNvPr id="1048695"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6" name="Slide Number Placeholder 6"/>
          <p:cNvSpPr>
            <a:spLocks noGrp="1"/>
          </p:cNvSpPr>
          <p:nvPr>
            <p:ph type="sldNum" sz="quarter" idx="12"/>
          </p:nvPr>
        </p:nvSpPr>
        <p:spPr>
          <a:xfrm>
            <a:off x="531812" y="4983087"/>
            <a:ext cx="779767" cy="365125"/>
          </a:xfrm>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0" name=""/>
        <p:cNvGrpSpPr/>
        <p:nvPr/>
      </p:nvGrpSpPr>
      <p:grpSpPr>
        <a:xfrm>
          <a:off x="0" y="0"/>
          <a:ext cx="0" cy="0"/>
          <a:chOff x="0" y="0"/>
          <a:chExt cx="0" cy="0"/>
        </a:xfrm>
      </p:grpSpPr>
      <p:sp>
        <p:nvSpPr>
          <p:cNvPr id="1048645"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smtClean="0"/>
              <a:t>Click to edit Master title style</a:t>
            </a:r>
            <a:endParaRPr dirty="0" lang="en-US"/>
          </a:p>
        </p:txBody>
      </p:sp>
      <p:sp>
        <p:nvSpPr>
          <p:cNvPr id="1048646"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47"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648" name="Date Placeholder 4"/>
          <p:cNvSpPr>
            <a:spLocks noGrp="1"/>
          </p:cNvSpPr>
          <p:nvPr>
            <p:ph type="dt" sz="half" idx="10"/>
          </p:nvPr>
        </p:nvSpPr>
        <p:spPr/>
        <p:txBody>
          <a:bodyPr/>
          <a:p>
            <a:fld id="{B61BEF0D-F0BB-DE4B-95CE-6DB70DBA9567}" type="datetimeFigureOut">
              <a:rPr lang="en-US" smtClean="0"/>
              <a:t>1/1/2021</a:t>
            </a:fld>
            <a:endParaRPr dirty="0" lang="en-US"/>
          </a:p>
        </p:txBody>
      </p:sp>
      <p:sp>
        <p:nvSpPr>
          <p:cNvPr id="1048649" name="Footer Placeholder 5"/>
          <p:cNvSpPr>
            <a:spLocks noGrp="1"/>
          </p:cNvSpPr>
          <p:nvPr>
            <p:ph type="ftr" sz="quarter" idx="11"/>
          </p:nvPr>
        </p:nvSpPr>
        <p:spPr/>
        <p:txBody>
          <a:bodyPr/>
          <a:p>
            <a:endParaRPr dirty="0" lang="en-US"/>
          </a:p>
        </p:txBody>
      </p:sp>
      <p:sp>
        <p:nvSpPr>
          <p:cNvPr id="1048650"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51" name="Slide Number Placeholder 6"/>
          <p:cNvSpPr>
            <a:spLocks noGrp="1"/>
          </p:cNvSpPr>
          <p:nvPr>
            <p:ph type="sldNum" sz="quarter" idx="12"/>
          </p:nvPr>
        </p:nvSpPr>
        <p:spPr>
          <a:xfrm>
            <a:off x="531812" y="4983087"/>
            <a:ext cx="779767" cy="365125"/>
          </a:xfrm>
        </p:spPr>
        <p:txBody>
          <a:bodyPr/>
          <a:p>
            <a:fld id="{D57F1E4F-1CFF-5643-939E-217C01CDF565}" type="slidenum">
              <a:rPr lang="en-US" smtClean="0"/>
              <a:t>‹#›</a:t>
            </a:fld>
            <a:endParaRPr dirty="0" lang="en-US"/>
          </a:p>
        </p:txBody>
      </p:sp>
      <p:sp>
        <p:nvSpPr>
          <p:cNvPr id="1048652" name="TextBox 16"/>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53" name="TextBox 17"/>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9" name=""/>
        <p:cNvGrpSpPr/>
        <p:nvPr/>
      </p:nvGrpSpPr>
      <p:grpSpPr>
        <a:xfrm>
          <a:off x="0" y="0"/>
          <a:ext cx="0" cy="0"/>
          <a:chOff x="0" y="0"/>
          <a:chExt cx="0" cy="0"/>
        </a:xfrm>
      </p:grpSpPr>
      <p:sp>
        <p:nvSpPr>
          <p:cNvPr id="1048710" name="Title 1"/>
          <p:cNvSpPr>
            <a:spLocks noGrp="1"/>
          </p:cNvSpPr>
          <p:nvPr>
            <p:ph type="title"/>
          </p:nvPr>
        </p:nvSpPr>
        <p:spPr>
          <a:xfrm>
            <a:off x="2589212" y="627407"/>
            <a:ext cx="8915399" cy="2880020"/>
          </a:xfrm>
        </p:spPr>
        <p:txBody>
          <a:bodyPr anchor="ctr">
            <a:normAutofit/>
          </a:bodyPr>
          <a:lstStyle>
            <a:lvl1pPr algn="l">
              <a:defRPr b="0" sz="4800"/>
            </a:lvl1pPr>
          </a:lstStyle>
          <a:p>
            <a:r>
              <a:rPr lang="en-US" smtClean="0"/>
              <a:t>Click to edit Master title style</a:t>
            </a:r>
            <a:endParaRPr dirty="0" lang="en-US"/>
          </a:p>
        </p:txBody>
      </p:sp>
      <p:sp>
        <p:nvSpPr>
          <p:cNvPr id="1048711"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712"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713" name="Date Placeholder 4"/>
          <p:cNvSpPr>
            <a:spLocks noGrp="1"/>
          </p:cNvSpPr>
          <p:nvPr>
            <p:ph type="dt" sz="half" idx="10"/>
          </p:nvPr>
        </p:nvSpPr>
        <p:spPr/>
        <p:txBody>
          <a:bodyPr/>
          <a:p>
            <a:fld id="{B61BEF0D-F0BB-DE4B-95CE-6DB70DBA9567}" type="datetimeFigureOut">
              <a:rPr lang="en-US" smtClean="0"/>
              <a:t>1/1/2021</a:t>
            </a:fld>
            <a:endParaRPr dirty="0" lang="en-US"/>
          </a:p>
        </p:txBody>
      </p:sp>
      <p:sp>
        <p:nvSpPr>
          <p:cNvPr id="1048714" name="Footer Placeholder 5"/>
          <p:cNvSpPr>
            <a:spLocks noGrp="1"/>
          </p:cNvSpPr>
          <p:nvPr>
            <p:ph type="ftr" sz="quarter" idx="11"/>
          </p:nvPr>
        </p:nvSpPr>
        <p:spPr/>
        <p:txBody>
          <a:bodyPr/>
          <a:p>
            <a:endParaRPr dirty="0" lang="en-US"/>
          </a:p>
        </p:txBody>
      </p:sp>
      <p:sp>
        <p:nvSpPr>
          <p:cNvPr id="1048715"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6" name="Slide Number Placeholder 6"/>
          <p:cNvSpPr>
            <a:spLocks noGrp="1"/>
          </p:cNvSpPr>
          <p:nvPr>
            <p:ph type="sldNum" sz="quarter" idx="12"/>
          </p:nvPr>
        </p:nvSpPr>
        <p:spPr>
          <a:xfrm>
            <a:off x="531812" y="4983087"/>
            <a:ext cx="779767" cy="365125"/>
          </a:xfrm>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670" name="Title 1"/>
          <p:cNvSpPr>
            <a:spLocks noGrp="1"/>
          </p:cNvSpPr>
          <p:nvPr>
            <p:ph type="title"/>
          </p:nvPr>
        </p:nvSpPr>
        <p:spPr/>
        <p:txBody>
          <a:bodyPr/>
          <a:p>
            <a:r>
              <a:rPr lang="en-US" smtClean="0"/>
              <a:t>Click to edit Master title style</a:t>
            </a:r>
            <a:endParaRPr dirty="0" lang="en-US"/>
          </a:p>
        </p:txBody>
      </p:sp>
      <p:sp>
        <p:nvSpPr>
          <p:cNvPr id="1048671" name="Vertical Text Placeholder 2"/>
          <p:cNvSpPr>
            <a:spLocks noGrp="1"/>
          </p:cNvSpPr>
          <p:nvPr>
            <p:ph type="body" orient="vert" idx="1"/>
          </p:nvPr>
        </p:nvSpPr>
        <p:spPr/>
        <p:txBody>
          <a:bodyPr anchor="t"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2" name="Date Placeholder 3"/>
          <p:cNvSpPr>
            <a:spLocks noGrp="1"/>
          </p:cNvSpPr>
          <p:nvPr>
            <p:ph type="dt" sz="half" idx="10"/>
          </p:nvPr>
        </p:nvSpPr>
        <p:spPr/>
        <p:txBody>
          <a:bodyPr/>
          <a:p>
            <a:fld id="{55C6B4A9-1611-4792-9094-5F34BCA07E0B}" type="datetimeFigureOut">
              <a:rPr lang="en-US" smtClean="0"/>
              <a:t>1/1/2021</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5" name="Slide Number Placeholder 5"/>
          <p:cNvSpPr>
            <a:spLocks noGrp="1"/>
          </p:cNvSpPr>
          <p:nvPr>
            <p:ph type="sldNum" sz="quarter" idx="12"/>
          </p:nvPr>
        </p:nvSpPr>
        <p:spPr/>
        <p:txBody>
          <a:bodyPr/>
          <a:p>
            <a:fld id="{89333C77-0158-454C-844F-B7AB9BD7DAD4}"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1" name=""/>
        <p:cNvGrpSpPr/>
        <p:nvPr/>
      </p:nvGrpSpPr>
      <p:grpSpPr>
        <a:xfrm>
          <a:off x="0" y="0"/>
          <a:ext cx="0" cy="0"/>
          <a:chOff x="0" y="0"/>
          <a:chExt cx="0" cy="0"/>
        </a:xfrm>
      </p:grpSpPr>
      <p:sp>
        <p:nvSpPr>
          <p:cNvPr id="1048724" name="Vertical Title 1"/>
          <p:cNvSpPr>
            <a:spLocks noGrp="1"/>
          </p:cNvSpPr>
          <p:nvPr>
            <p:ph type="title" orient="vert"/>
          </p:nvPr>
        </p:nvSpPr>
        <p:spPr>
          <a:xfrm>
            <a:off x="9294812" y="627405"/>
            <a:ext cx="2207601" cy="5283817"/>
          </a:xfrm>
        </p:spPr>
        <p:txBody>
          <a:bodyPr anchor="ctr" vert="eaVert"/>
          <a:p>
            <a:r>
              <a:rPr lang="en-US" smtClean="0"/>
              <a:t>Click to edit Master title style</a:t>
            </a:r>
            <a:endParaRPr dirty="0" lang="en-US"/>
          </a:p>
        </p:txBody>
      </p:sp>
      <p:sp>
        <p:nvSpPr>
          <p:cNvPr id="1048725" name="Vertical Text Placeholder 2"/>
          <p:cNvSpPr>
            <a:spLocks noGrp="1"/>
          </p:cNvSpPr>
          <p:nvPr>
            <p:ph type="body" orient="vert" idx="1"/>
          </p:nvPr>
        </p:nvSpPr>
        <p:spPr>
          <a:xfrm>
            <a:off x="2589212" y="627405"/>
            <a:ext cx="6477000" cy="5283817"/>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6" name="Date Placeholder 3"/>
          <p:cNvSpPr>
            <a:spLocks noGrp="1"/>
          </p:cNvSpPr>
          <p:nvPr>
            <p:ph type="dt" sz="half" idx="10"/>
          </p:nvPr>
        </p:nvSpPr>
        <p:spPr/>
        <p:txBody>
          <a:bodyPr/>
          <a:p>
            <a:fld id="{B61BEF0D-F0BB-DE4B-95CE-6DB70DBA9567}" type="datetimeFigureOut">
              <a:rPr lang="en-US" smtClean="0"/>
              <a:t>1/1/2021</a:t>
            </a:fld>
            <a:endParaRPr dirty="0" lang="en-US"/>
          </a:p>
        </p:txBody>
      </p:sp>
      <p:sp>
        <p:nvSpPr>
          <p:cNvPr id="1048727" name="Footer Placeholder 4"/>
          <p:cNvSpPr>
            <a:spLocks noGrp="1"/>
          </p:cNvSpPr>
          <p:nvPr>
            <p:ph type="ftr" sz="quarter" idx="11"/>
          </p:nvPr>
        </p:nvSpPr>
        <p:spPr/>
        <p:txBody>
          <a:bodyPr/>
          <a:p>
            <a:endParaRPr dirty="0" lang="en-US"/>
          </a:p>
        </p:txBody>
      </p:sp>
      <p:sp>
        <p:nvSpPr>
          <p:cNvPr id="1048728"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9"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4" name="Title 1"/>
          <p:cNvSpPr>
            <a:spLocks noGrp="1"/>
          </p:cNvSpPr>
          <p:nvPr>
            <p:ph type="title"/>
          </p:nvPr>
        </p:nvSpPr>
        <p:spPr>
          <a:xfrm>
            <a:off x="2592925" y="624110"/>
            <a:ext cx="8911687" cy="1280890"/>
          </a:xfrm>
        </p:spPr>
        <p:txBody>
          <a:bodyPr/>
          <a:p>
            <a:r>
              <a:rPr lang="en-US" smtClean="0"/>
              <a:t>Click to edit Master title style</a:t>
            </a:r>
            <a:endParaRPr dirty="0" lang="en-US"/>
          </a:p>
        </p:txBody>
      </p:sp>
      <p:sp>
        <p:nvSpPr>
          <p:cNvPr id="1048615" name="Content Placeholder 2"/>
          <p:cNvSpPr>
            <a:spLocks noGrp="1"/>
          </p:cNvSpPr>
          <p:nvPr>
            <p:ph idx="1"/>
          </p:nvPr>
        </p:nvSpPr>
        <p:spPr>
          <a:xfrm>
            <a:off x="2589212" y="2133600"/>
            <a:ext cx="8915400" cy="377762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16" name="Date Placeholder 3"/>
          <p:cNvSpPr>
            <a:spLocks noGrp="1"/>
          </p:cNvSpPr>
          <p:nvPr>
            <p:ph type="dt" sz="half" idx="10"/>
          </p:nvPr>
        </p:nvSpPr>
        <p:spPr/>
        <p:txBody>
          <a:bodyPr/>
          <a:p>
            <a:fld id="{B61BEF0D-F0BB-DE4B-95CE-6DB70DBA9567}" type="datetimeFigureOut">
              <a:rPr lang="en-US" smtClean="0"/>
              <a:t>1/1/2021</a:t>
            </a:fld>
            <a:endParaRPr dirty="0" lang="en-US"/>
          </a:p>
        </p:txBody>
      </p:sp>
      <p:sp>
        <p:nvSpPr>
          <p:cNvPr id="1048617" name="Footer Placeholder 4"/>
          <p:cNvSpPr>
            <a:spLocks noGrp="1"/>
          </p:cNvSpPr>
          <p:nvPr>
            <p:ph type="ftr" sz="quarter" idx="11"/>
          </p:nvPr>
        </p:nvSpPr>
        <p:spPr/>
        <p:txBody>
          <a:bodyPr/>
          <a:p>
            <a:endParaRPr dirty="0" lang="en-US"/>
          </a:p>
        </p:txBody>
      </p:sp>
      <p:sp>
        <p:nvSpPr>
          <p:cNvPr id="1048618"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9"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676" name="Title 1"/>
          <p:cNvSpPr>
            <a:spLocks noGrp="1"/>
          </p:cNvSpPr>
          <p:nvPr>
            <p:ph type="title"/>
          </p:nvPr>
        </p:nvSpPr>
        <p:spPr>
          <a:xfrm>
            <a:off x="2589212" y="2058750"/>
            <a:ext cx="8915399" cy="1468800"/>
          </a:xfrm>
        </p:spPr>
        <p:txBody>
          <a:bodyPr anchor="b"/>
          <a:lstStyle>
            <a:lvl1pPr algn="l">
              <a:defRPr b="0" cap="none" sz="4000"/>
            </a:lvl1pPr>
          </a:lstStyle>
          <a:p>
            <a:r>
              <a:rPr lang="en-US" smtClean="0"/>
              <a:t>Click to edit Master title style</a:t>
            </a:r>
            <a:endParaRPr dirty="0" lang="en-US"/>
          </a:p>
        </p:txBody>
      </p:sp>
      <p:sp>
        <p:nvSpPr>
          <p:cNvPr id="1048677" name="Text Placeholder 2"/>
          <p:cNvSpPr>
            <a:spLocks noGrp="1"/>
          </p:cNvSpPr>
          <p:nvPr>
            <p:ph type="body" idx="1"/>
          </p:nvPr>
        </p:nvSpPr>
        <p:spPr>
          <a:xfrm>
            <a:off x="2589212" y="3530129"/>
            <a:ext cx="8915399" cy="860400"/>
          </a:xfrm>
        </p:spPr>
        <p:txBody>
          <a:bodyPr anchor="t"/>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78" name="Date Placeholder 3"/>
          <p:cNvSpPr>
            <a:spLocks noGrp="1"/>
          </p:cNvSpPr>
          <p:nvPr>
            <p:ph type="dt" sz="half" idx="10"/>
          </p:nvPr>
        </p:nvSpPr>
        <p:spPr/>
        <p:txBody>
          <a:bodyPr/>
          <a:p>
            <a:fld id="{B61BEF0D-F0BB-DE4B-95CE-6DB70DBA9567}" type="datetimeFigureOut">
              <a:rPr lang="en-US" smtClean="0"/>
              <a:t>1/1/2021</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1" name="Slide Number Placeholder 5"/>
          <p:cNvSpPr>
            <a:spLocks noGrp="1"/>
          </p:cNvSpPr>
          <p:nvPr>
            <p:ph type="sldNum" sz="quarter" idx="12"/>
          </p:nvPr>
        </p:nvSpPr>
        <p:spPr>
          <a:xfrm>
            <a:off x="531812" y="3244139"/>
            <a:ext cx="779767" cy="365125"/>
          </a:xfrm>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703" name="Title 7"/>
          <p:cNvSpPr>
            <a:spLocks noGrp="1"/>
          </p:cNvSpPr>
          <p:nvPr>
            <p:ph type="title"/>
          </p:nvPr>
        </p:nvSpPr>
        <p:spPr/>
        <p:txBody>
          <a:bodyPr/>
          <a:p>
            <a:r>
              <a:rPr lang="en-US" smtClean="0"/>
              <a:t>Click to edit Master title style</a:t>
            </a:r>
            <a:endParaRPr dirty="0" lang="en-US"/>
          </a:p>
        </p:txBody>
      </p:sp>
      <p:sp>
        <p:nvSpPr>
          <p:cNvPr id="1048704" name="Content Placeholder 2"/>
          <p:cNvSpPr>
            <a:spLocks noGrp="1"/>
          </p:cNvSpPr>
          <p:nvPr>
            <p:ph sz="half" idx="1"/>
          </p:nvPr>
        </p:nvSpPr>
        <p:spPr>
          <a:xfrm>
            <a:off x="2589212" y="2133600"/>
            <a:ext cx="4313864" cy="3777622"/>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5" name="Content Placeholder 3"/>
          <p:cNvSpPr>
            <a:spLocks noGrp="1"/>
          </p:cNvSpPr>
          <p:nvPr>
            <p:ph sz="half" idx="2"/>
          </p:nvPr>
        </p:nvSpPr>
        <p:spPr>
          <a:xfrm>
            <a:off x="7190747" y="2126222"/>
            <a:ext cx="4313864" cy="3777622"/>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6" name="Date Placeholder 4"/>
          <p:cNvSpPr>
            <a:spLocks noGrp="1"/>
          </p:cNvSpPr>
          <p:nvPr>
            <p:ph type="dt" sz="half" idx="10"/>
          </p:nvPr>
        </p:nvSpPr>
        <p:spPr/>
        <p:txBody>
          <a:bodyPr/>
          <a:p>
            <a:fld id="{EB712588-04B1-427B-82EE-E8DB90309F08}" type="datetimeFigureOut">
              <a:rPr lang="en-US" smtClean="0"/>
              <a:t>1/1/2021</a:t>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9" name="Slide Number Placeholder 5"/>
          <p:cNvSpPr>
            <a:spLocks noGrp="1"/>
          </p:cNvSpPr>
          <p:nvPr>
            <p:ph type="sldNum" sz="quarter" idx="12"/>
          </p:nvPr>
        </p:nvSpPr>
        <p:spPr>
          <a:xfrm>
            <a:off x="531812" y="787782"/>
            <a:ext cx="779767" cy="365125"/>
          </a:xfrm>
        </p:spPr>
        <p:txBody>
          <a:bodyPr/>
          <a:p>
            <a:fld id="{6FF9F0C5-380F-41C2-899A-BAC0F0927E16}"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82" name="Title 9"/>
          <p:cNvSpPr>
            <a:spLocks noGrp="1"/>
          </p:cNvSpPr>
          <p:nvPr>
            <p:ph type="title"/>
          </p:nvPr>
        </p:nvSpPr>
        <p:spPr/>
        <p:txBody>
          <a:bodyPr/>
          <a:p>
            <a:r>
              <a:rPr lang="en-US" smtClean="0"/>
              <a:t>Click to edit Master title style</a:t>
            </a:r>
            <a:endParaRPr dirty="0" lang="en-US"/>
          </a:p>
        </p:txBody>
      </p:sp>
      <p:sp>
        <p:nvSpPr>
          <p:cNvPr id="1048683" name="Text Placeholder 2"/>
          <p:cNvSpPr>
            <a:spLocks noGrp="1"/>
          </p:cNvSpPr>
          <p:nvPr>
            <p:ph type="body" idx="1"/>
          </p:nvPr>
        </p:nvSpPr>
        <p:spPr>
          <a:xfrm>
            <a:off x="2939373" y="1972703"/>
            <a:ext cx="3992732"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4" name="Content Placeholder 3"/>
          <p:cNvSpPr>
            <a:spLocks noGrp="1"/>
          </p:cNvSpPr>
          <p:nvPr>
            <p:ph sz="half" idx="2"/>
          </p:nvPr>
        </p:nvSpPr>
        <p:spPr>
          <a:xfrm>
            <a:off x="2589212" y="2548966"/>
            <a:ext cx="4342893" cy="3354060"/>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5" name="Text Placeholder 4"/>
          <p:cNvSpPr>
            <a:spLocks noGrp="1"/>
          </p:cNvSpPr>
          <p:nvPr>
            <p:ph type="body" sz="quarter" idx="3"/>
          </p:nvPr>
        </p:nvSpPr>
        <p:spPr>
          <a:xfrm>
            <a:off x="7506629" y="1969475"/>
            <a:ext cx="3999001"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6" name="Content Placeholder 5"/>
          <p:cNvSpPr>
            <a:spLocks noGrp="1"/>
          </p:cNvSpPr>
          <p:nvPr>
            <p:ph sz="quarter" idx="4"/>
          </p:nvPr>
        </p:nvSpPr>
        <p:spPr>
          <a:xfrm>
            <a:off x="7166957" y="2545738"/>
            <a:ext cx="4338674" cy="3354060"/>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7" name="Date Placeholder 6"/>
          <p:cNvSpPr>
            <a:spLocks noGrp="1"/>
          </p:cNvSpPr>
          <p:nvPr>
            <p:ph type="dt" sz="half" idx="10"/>
          </p:nvPr>
        </p:nvSpPr>
        <p:spPr/>
        <p:txBody>
          <a:bodyPr/>
          <a:p>
            <a:fld id="{B61BEF0D-F0BB-DE4B-95CE-6DB70DBA9567}" type="datetimeFigureOut">
              <a:rPr lang="en-US" smtClean="0"/>
              <a:t>1/1/2021</a:t>
            </a:fld>
            <a:endParaRPr dirty="0" lang="en-US"/>
          </a:p>
        </p:txBody>
      </p:sp>
      <p:sp>
        <p:nvSpPr>
          <p:cNvPr id="1048688" name="Footer Placeholder 7"/>
          <p:cNvSpPr>
            <a:spLocks noGrp="1"/>
          </p:cNvSpPr>
          <p:nvPr>
            <p:ph type="ftr" sz="quarter" idx="11"/>
          </p:nvPr>
        </p:nvSpPr>
        <p:spPr/>
        <p:txBody>
          <a:bodyPr/>
          <a:p>
            <a:endParaRPr dirty="0" lang="en-US"/>
          </a:p>
        </p:txBody>
      </p:sp>
      <p:sp>
        <p:nvSpPr>
          <p:cNvPr id="1048689"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0" name="Slide Number Placeholder 5"/>
          <p:cNvSpPr>
            <a:spLocks noGrp="1"/>
          </p:cNvSpPr>
          <p:nvPr>
            <p:ph type="sldNum" sz="quarter" idx="12"/>
          </p:nvPr>
        </p:nvSpPr>
        <p:spPr>
          <a:xfrm>
            <a:off x="531812" y="787782"/>
            <a:ext cx="779767" cy="365125"/>
          </a:xfrm>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9" name=""/>
        <p:cNvGrpSpPr/>
        <p:nvPr/>
      </p:nvGrpSpPr>
      <p:grpSpPr>
        <a:xfrm>
          <a:off x="0" y="0"/>
          <a:ext cx="0" cy="0"/>
          <a:chOff x="0" y="0"/>
          <a:chExt cx="0" cy="0"/>
        </a:xfrm>
      </p:grpSpPr>
      <p:sp>
        <p:nvSpPr>
          <p:cNvPr id="1048640" name="Title 1"/>
          <p:cNvSpPr>
            <a:spLocks noGrp="1"/>
          </p:cNvSpPr>
          <p:nvPr>
            <p:ph type="title"/>
          </p:nvPr>
        </p:nvSpPr>
        <p:spPr/>
        <p:txBody>
          <a:bodyPr/>
          <a:p>
            <a:r>
              <a:rPr lang="en-US" smtClean="0"/>
              <a:t>Click to edit Master title style</a:t>
            </a:r>
            <a:endParaRPr dirty="0" lang="en-US"/>
          </a:p>
        </p:txBody>
      </p:sp>
      <p:sp>
        <p:nvSpPr>
          <p:cNvPr id="1048641" name="Date Placeholder 2"/>
          <p:cNvSpPr>
            <a:spLocks noGrp="1"/>
          </p:cNvSpPr>
          <p:nvPr>
            <p:ph type="dt" sz="half" idx="10"/>
          </p:nvPr>
        </p:nvSpPr>
        <p:spPr/>
        <p:txBody>
          <a:bodyPr/>
          <a:p>
            <a:fld id="{B61BEF0D-F0BB-DE4B-95CE-6DB70DBA9567}" type="datetimeFigureOut">
              <a:rPr lang="en-US" smtClean="0"/>
              <a:t>1/1/2021</a:t>
            </a:fld>
            <a:endParaRPr dirty="0" lang="en-US"/>
          </a:p>
        </p:txBody>
      </p:sp>
      <p:sp>
        <p:nvSpPr>
          <p:cNvPr id="1048642" name="Footer Placeholder 3"/>
          <p:cNvSpPr>
            <a:spLocks noGrp="1"/>
          </p:cNvSpPr>
          <p:nvPr>
            <p:ph type="ftr" sz="quarter" idx="11"/>
          </p:nvPr>
        </p:nvSpPr>
        <p:spPr/>
        <p:txBody>
          <a:bodyPr/>
          <a:p>
            <a:endParaRPr dirty="0" lang="en-US"/>
          </a:p>
        </p:txBody>
      </p:sp>
      <p:sp>
        <p:nvSpPr>
          <p:cNvPr id="1048643"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44"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6" name=""/>
        <p:cNvGrpSpPr/>
        <p:nvPr/>
      </p:nvGrpSpPr>
      <p:grpSpPr>
        <a:xfrm>
          <a:off x="0" y="0"/>
          <a:ext cx="0" cy="0"/>
          <a:chOff x="0" y="0"/>
          <a:chExt cx="0" cy="0"/>
        </a:xfrm>
      </p:grpSpPr>
      <p:sp>
        <p:nvSpPr>
          <p:cNvPr id="1048626" name="Date Placeholder 1"/>
          <p:cNvSpPr>
            <a:spLocks noGrp="1"/>
          </p:cNvSpPr>
          <p:nvPr>
            <p:ph type="dt" sz="half" idx="10"/>
          </p:nvPr>
        </p:nvSpPr>
        <p:spPr/>
        <p:txBody>
          <a:bodyPr/>
          <a:p>
            <a:fld id="{B61BEF0D-F0BB-DE4B-95CE-6DB70DBA9567}" type="datetimeFigureOut">
              <a:rPr lang="en-US" smtClean="0"/>
              <a:t>1/1/2021</a:t>
            </a:fld>
            <a:endParaRPr dirty="0" lang="en-US"/>
          </a:p>
        </p:txBody>
      </p:sp>
      <p:sp>
        <p:nvSpPr>
          <p:cNvPr id="1048627" name="Footer Placeholder 2"/>
          <p:cNvSpPr>
            <a:spLocks noGrp="1"/>
          </p:cNvSpPr>
          <p:nvPr>
            <p:ph type="ftr" sz="quarter" idx="11"/>
          </p:nvPr>
        </p:nvSpPr>
        <p:spPr/>
        <p:txBody>
          <a:bodyPr/>
          <a:p>
            <a:endParaRPr dirty="0" lang="en-US"/>
          </a:p>
        </p:txBody>
      </p:sp>
      <p:sp>
        <p:nvSpPr>
          <p:cNvPr id="1048628"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29"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717" name="Title 1"/>
          <p:cNvSpPr>
            <a:spLocks noGrp="1"/>
          </p:cNvSpPr>
          <p:nvPr>
            <p:ph type="title"/>
          </p:nvPr>
        </p:nvSpPr>
        <p:spPr>
          <a:xfrm>
            <a:off x="2589212" y="446088"/>
            <a:ext cx="3505199" cy="976312"/>
          </a:xfrm>
        </p:spPr>
        <p:txBody>
          <a:bodyPr anchor="b"/>
          <a:lstStyle>
            <a:lvl1pPr algn="l">
              <a:defRPr b="0" sz="2000"/>
            </a:lvl1pPr>
          </a:lstStyle>
          <a:p>
            <a:r>
              <a:rPr lang="en-US" smtClean="0"/>
              <a:t>Click to edit Master title style</a:t>
            </a:r>
            <a:endParaRPr dirty="0" lang="en-US"/>
          </a:p>
        </p:txBody>
      </p:sp>
      <p:sp>
        <p:nvSpPr>
          <p:cNvPr id="1048718" name="Content Placeholder 2"/>
          <p:cNvSpPr>
            <a:spLocks noGrp="1"/>
          </p:cNvSpPr>
          <p:nvPr>
            <p:ph idx="1"/>
          </p:nvPr>
        </p:nvSpPr>
        <p:spPr>
          <a:xfrm>
            <a:off x="6323012" y="446088"/>
            <a:ext cx="5181600" cy="5414963"/>
          </a:xfrm>
        </p:spPr>
        <p:txBody>
          <a:bodyPr anchor="ct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9" name="Text Placeholder 3"/>
          <p:cNvSpPr>
            <a:spLocks noGrp="1"/>
          </p:cNvSpPr>
          <p:nvPr>
            <p:ph type="body" sz="half" idx="2"/>
          </p:nvPr>
        </p:nvSpPr>
        <p:spPr>
          <a:xfrm>
            <a:off x="2589212" y="1598613"/>
            <a:ext cx="3505199"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20" name="Date Placeholder 4"/>
          <p:cNvSpPr>
            <a:spLocks noGrp="1"/>
          </p:cNvSpPr>
          <p:nvPr>
            <p:ph type="dt" sz="half" idx="10"/>
          </p:nvPr>
        </p:nvSpPr>
        <p:spPr/>
        <p:txBody>
          <a:bodyPr/>
          <a:p>
            <a:fld id="{42A54C80-263E-416B-A8E0-580EDEADCBDC}" type="datetimeFigureOut">
              <a:rPr lang="en-US" smtClean="0"/>
              <a:t>1/1/2021</a:t>
            </a:fld>
            <a:endParaRPr dirty="0" lang="en-US"/>
          </a:p>
        </p:txBody>
      </p:sp>
      <p:sp>
        <p:nvSpPr>
          <p:cNvPr id="1048721" name="Footer Placeholder 5"/>
          <p:cNvSpPr>
            <a:spLocks noGrp="1"/>
          </p:cNvSpPr>
          <p:nvPr>
            <p:ph type="ftr" sz="quarter" idx="11"/>
          </p:nvPr>
        </p:nvSpPr>
        <p:spPr/>
        <p:txBody>
          <a:bodyPr/>
          <a:p>
            <a:endParaRPr dirty="0" lang="en-US"/>
          </a:p>
        </p:txBody>
      </p:sp>
      <p:sp>
        <p:nvSpPr>
          <p:cNvPr id="1048722"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3" name="Slide Number Placeholder 6"/>
          <p:cNvSpPr>
            <a:spLocks noGrp="1"/>
          </p:cNvSpPr>
          <p:nvPr>
            <p:ph type="sldNum" sz="quarter" idx="12"/>
          </p:nvPr>
        </p:nvSpPr>
        <p:spPr/>
        <p:txBody>
          <a:bodyPr/>
          <a:p>
            <a:fld id="{519954A3-9DFD-4C44-94BA-B95130A3BA1C}"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663" name="Title 1"/>
          <p:cNvSpPr>
            <a:spLocks noGrp="1"/>
          </p:cNvSpPr>
          <p:nvPr>
            <p:ph type="title"/>
          </p:nvPr>
        </p:nvSpPr>
        <p:spPr>
          <a:xfrm>
            <a:off x="2589213" y="4800600"/>
            <a:ext cx="8915400" cy="566738"/>
          </a:xfrm>
        </p:spPr>
        <p:txBody>
          <a:bodyPr anchor="b">
            <a:normAutofit/>
          </a:bodyPr>
          <a:lstStyle>
            <a:lvl1pPr algn="l">
              <a:defRPr b="0" sz="2400"/>
            </a:lvl1pPr>
          </a:lstStyle>
          <a:p>
            <a:r>
              <a:rPr lang="en-US" smtClean="0"/>
              <a:t>Click to edit Master title style</a:t>
            </a:r>
            <a:endParaRPr dirty="0" lang="en-US"/>
          </a:p>
        </p:txBody>
      </p:sp>
      <p:sp>
        <p:nvSpPr>
          <p:cNvPr id="1048664" name="Picture Placeholder 2"/>
          <p:cNvSpPr>
            <a:spLocks noChangeAspect="1" noGrp="1"/>
          </p:cNvSpPr>
          <p:nvPr>
            <p:ph type="pic" idx="1"/>
          </p:nvPr>
        </p:nvSpPr>
        <p:spPr>
          <a:xfrm>
            <a:off x="2589212" y="634965"/>
            <a:ext cx="8915400" cy="3854970"/>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65" name="Text Placeholder 3"/>
          <p:cNvSpPr>
            <a:spLocks noGrp="1"/>
          </p:cNvSpPr>
          <p:nvPr>
            <p:ph type="body" sz="half" idx="2"/>
          </p:nvPr>
        </p:nvSpPr>
        <p:spPr>
          <a:xfrm>
            <a:off x="2589213" y="5367338"/>
            <a:ext cx="8915400"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6" name="Date Placeholder 4"/>
          <p:cNvSpPr>
            <a:spLocks noGrp="1"/>
          </p:cNvSpPr>
          <p:nvPr>
            <p:ph type="dt" sz="half" idx="10"/>
          </p:nvPr>
        </p:nvSpPr>
        <p:spPr/>
        <p:txBody>
          <a:bodyPr/>
          <a:p>
            <a:fld id="{B61BEF0D-F0BB-DE4B-95CE-6DB70DBA9567}" type="datetimeFigureOut">
              <a:rPr lang="en-US" smtClean="0"/>
              <a:t>1/1/2021</a:t>
            </a:fld>
            <a:endParaRPr dirty="0" lang="en-US"/>
          </a:p>
        </p:txBody>
      </p:sp>
      <p:sp>
        <p:nvSpPr>
          <p:cNvPr id="1048667" name="Footer Placeholder 5"/>
          <p:cNvSpPr>
            <a:spLocks noGrp="1"/>
          </p:cNvSpPr>
          <p:nvPr>
            <p:ph type="ftr" sz="quarter" idx="11"/>
          </p:nvPr>
        </p:nvSpPr>
        <p:spPr/>
        <p:txBody>
          <a:bodyPr/>
          <a:p>
            <a:endParaRPr dirty="0" lang="en-US"/>
          </a:p>
        </p:txBody>
      </p:sp>
      <p:sp>
        <p:nvSpPr>
          <p:cNvPr id="1048668"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69" name="Slide Number Placeholder 6"/>
          <p:cNvSpPr>
            <a:spLocks noGrp="1"/>
          </p:cNvSpPr>
          <p:nvPr>
            <p:ph type="sldNum" sz="quarter" idx="12"/>
          </p:nvPr>
        </p:nvSpPr>
        <p:spPr>
          <a:xfrm>
            <a:off x="531812" y="4983087"/>
            <a:ext cx="779767" cy="365125"/>
          </a:xfrm>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grpSp>
        <p:nvGrpSpPr>
          <p:cNvPr id="12"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3"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p:spPr>
        <p:txBody>
          <a:bodyPr anchor="t" bIns="45720" lIns="91440" rIns="91440" rtlCol="0" tIns="45720" vert="horz">
            <a:normAutofit/>
          </a:bodyPr>
          <a:p>
            <a:r>
              <a:rPr lang="en-US" smtClean="0"/>
              <a:t>Click to edit Master title style</a:t>
            </a:r>
            <a:endParaRPr dirty="0" lang="en-US"/>
          </a:p>
        </p:txBody>
      </p:sp>
      <p:sp>
        <p:nvSpPr>
          <p:cNvPr id="1048602" name="Text Placeholder 2"/>
          <p:cNvSpPr>
            <a:spLocks noGrp="1"/>
          </p:cNvSpPr>
          <p:nvPr>
            <p:ph type="body" idx="1"/>
          </p:nvPr>
        </p:nvSpPr>
        <p:spPr>
          <a:xfrm>
            <a:off x="2589212" y="2133600"/>
            <a:ext cx="8915400" cy="38862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03" name="Date Placeholder 3"/>
          <p:cNvSpPr>
            <a:spLocks noGrp="1"/>
          </p:cNvSpPr>
          <p:nvPr>
            <p:ph type="dt" sz="half" idx="2"/>
          </p:nvPr>
        </p:nvSpPr>
        <p:spPr>
          <a:xfrm>
            <a:off x="10361612" y="6130437"/>
            <a:ext cx="1146283" cy="370396"/>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lang="en-US" smtClean="0"/>
              <a:t>1/1/2021</a:t>
            </a:fld>
            <a:endParaRPr dirty="0" lang="en-US"/>
          </a:p>
        </p:txBody>
      </p:sp>
      <p:sp>
        <p:nvSpPr>
          <p:cNvPr id="1048604" name="Footer Placeholder 4"/>
          <p:cNvSpPr>
            <a:spLocks noGrp="1"/>
          </p:cNvSpPr>
          <p:nvPr>
            <p:ph type="ftr" sz="quarter" idx="3"/>
          </p:nvPr>
        </p:nvSpPr>
        <p:spPr>
          <a:xfrm>
            <a:off x="2589212" y="6135808"/>
            <a:ext cx="7619999"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605" name="Slide Number Placeholder 5"/>
          <p:cNvSpPr>
            <a:spLocks noGrp="1"/>
          </p:cNvSpPr>
          <p:nvPr>
            <p:ph type="sldNum" sz="quarter" idx="4"/>
          </p:nvPr>
        </p:nvSpPr>
        <p:spPr bwMode="gray">
          <a:xfrm>
            <a:off x="531812" y="787782"/>
            <a:ext cx="779767" cy="365125"/>
          </a:xfrm>
          <a:prstGeom prst="rect"/>
        </p:spPr>
        <p:txBody>
          <a:bodyPr anchor="ctr" bIns="45720" lIns="91440" rIns="91440" rtlCol="0" tIns="45720" vert="horz"/>
          <a:lstStyle>
            <a:lvl1pPr algn="r">
              <a:defRPr sz="2000">
                <a:solidFill>
                  <a:srgbClr val="FEFFFF"/>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forms.gle/9YxCZZAded22jQW17" TargetMode="Externa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2" name="Title 1"/>
          <p:cNvSpPr>
            <a:spLocks noGrp="1"/>
          </p:cNvSpPr>
          <p:nvPr>
            <p:ph type="ctrTitle"/>
          </p:nvPr>
        </p:nvSpPr>
        <p:spPr>
          <a:xfrm>
            <a:off x="1771987" y="404818"/>
            <a:ext cx="7766936" cy="1270157"/>
          </a:xfrm>
        </p:spPr>
        <p:txBody>
          <a:bodyPr/>
          <a:p>
            <a:r>
              <a:rPr dirty="0" lang="en-IN" smtClean="0"/>
              <a:t>Agenda</a:t>
            </a:r>
            <a:endParaRPr dirty="0" lang="en-IN"/>
          </a:p>
        </p:txBody>
      </p:sp>
      <p:sp>
        <p:nvSpPr>
          <p:cNvPr id="1048613" name="Subtitle 2"/>
          <p:cNvSpPr>
            <a:spLocks noGrp="1"/>
          </p:cNvSpPr>
          <p:nvPr>
            <p:ph type="subTitle" idx="1"/>
          </p:nvPr>
        </p:nvSpPr>
        <p:spPr>
          <a:xfrm>
            <a:off x="1771987" y="2016937"/>
            <a:ext cx="7766936" cy="3563466"/>
          </a:xfrm>
        </p:spPr>
        <p:txBody>
          <a:bodyPr>
            <a:normAutofit/>
          </a:bodyPr>
          <a:p>
            <a:pPr indent="-342900" marL="342900">
              <a:buAutoNum type="arabicPeriod"/>
            </a:pPr>
            <a:r>
              <a:rPr dirty="0" lang="en-IN" err="1" smtClean="0"/>
              <a:t>Methamatical</a:t>
            </a:r>
            <a:r>
              <a:rPr dirty="0" lang="en-IN" smtClean="0"/>
              <a:t> Formulation of Linear Regression</a:t>
            </a:r>
          </a:p>
          <a:p>
            <a:pPr indent="-342900" marL="342900">
              <a:buAutoNum type="arabicPeriod"/>
            </a:pPr>
            <a:r>
              <a:rPr dirty="0" lang="en-IN" smtClean="0"/>
              <a:t>Regularization</a:t>
            </a:r>
          </a:p>
          <a:p>
            <a:pPr indent="-342900" marL="342900">
              <a:buAutoNum type="arabicPeriod"/>
            </a:pPr>
            <a:r>
              <a:rPr dirty="0" lang="en-IN"/>
              <a:t>Regularization in Linear </a:t>
            </a:r>
            <a:r>
              <a:rPr dirty="0" lang="en-IN" smtClean="0"/>
              <a:t>Regression</a:t>
            </a:r>
          </a:p>
          <a:p>
            <a:pPr indent="-342900" marL="342900">
              <a:buAutoNum type="arabicPeriod"/>
            </a:pPr>
            <a:r>
              <a:rPr dirty="0" lang="en-IN"/>
              <a:t>Need of </a:t>
            </a:r>
            <a:r>
              <a:rPr dirty="0" lang="en-IN" smtClean="0"/>
              <a:t>Regularization</a:t>
            </a:r>
          </a:p>
          <a:p>
            <a:pPr indent="-342900" marL="342900">
              <a:buAutoNum type="arabicPeriod"/>
            </a:pPr>
            <a:r>
              <a:rPr dirty="0" lang="en-IN"/>
              <a:t>Apply Multivariate linear regression on </a:t>
            </a:r>
            <a:r>
              <a:rPr dirty="0" lang="en-IN" err="1"/>
              <a:t>boston</a:t>
            </a:r>
            <a:r>
              <a:rPr dirty="0" lang="en-IN"/>
              <a:t> Housing </a:t>
            </a:r>
            <a:r>
              <a:rPr dirty="0" lang="en-IN" smtClean="0"/>
              <a:t>Dataset.</a:t>
            </a:r>
          </a:p>
          <a:p>
            <a:pPr indent="-342900" marL="342900">
              <a:buAutoNum type="arabicPeriod"/>
            </a:pPr>
            <a:r>
              <a:rPr dirty="0" lang="en-IN" smtClean="0"/>
              <a:t>Assumption in Linear Regression</a:t>
            </a:r>
          </a:p>
          <a:p>
            <a:pPr indent="-342900" marL="342900">
              <a:buAutoNum type="arabicPeriod"/>
            </a:pPr>
            <a:r>
              <a:rPr dirty="0" lang="en-IN" err="1" smtClean="0"/>
              <a:t>QnA</a:t>
            </a:r>
            <a:r>
              <a:rPr dirty="0" lang="en-IN" smtClean="0"/>
              <a:t> session</a:t>
            </a:r>
          </a:p>
          <a:p>
            <a:pPr indent="-342900" marL="342900">
              <a:buAutoNum type="arabicPeriod"/>
            </a:pPr>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7" name="Content Placeholder 2"/>
          <p:cNvSpPr>
            <a:spLocks noGrp="1"/>
          </p:cNvSpPr>
          <p:nvPr>
            <p:ph idx="1"/>
          </p:nvPr>
        </p:nvSpPr>
        <p:spPr>
          <a:xfrm>
            <a:off x="2324293" y="484262"/>
            <a:ext cx="8915400" cy="1831648"/>
          </a:xfrm>
        </p:spPr>
        <p:txBody>
          <a:bodyPr/>
          <a:p>
            <a:r>
              <a:rPr b="1" dirty="0" lang="en-US"/>
              <a:t>Little or No autocorrelation in the </a:t>
            </a:r>
            <a:r>
              <a:rPr b="1" dirty="0" lang="en-US" smtClean="0"/>
              <a:t>residuals:</a:t>
            </a:r>
            <a:endParaRPr dirty="0" lang="en-US"/>
          </a:p>
          <a:p>
            <a:pPr indent="0" marL="0">
              <a:buNone/>
            </a:pPr>
            <a:r>
              <a:rPr dirty="0" lang="en-US" smtClean="0"/>
              <a:t>Autocorrelation </a:t>
            </a:r>
            <a:r>
              <a:rPr dirty="0" lang="en-US"/>
              <a:t>occurs when the residual errors are dependent on each other</a:t>
            </a:r>
            <a:r>
              <a:rPr dirty="0" lang="en-US" smtClean="0"/>
              <a:t>. The </a:t>
            </a:r>
            <a:r>
              <a:rPr dirty="0" lang="en-US"/>
              <a:t>presence of correlation in error terms drastically reduces model’s accuracy</a:t>
            </a:r>
            <a:r>
              <a:rPr dirty="0" lang="en-US" smtClean="0"/>
              <a:t>. This </a:t>
            </a:r>
            <a:r>
              <a:rPr dirty="0" lang="en-US"/>
              <a:t>usually occurs in time series models where the next instant is dependent on previous instant.</a:t>
            </a:r>
          </a:p>
          <a:p>
            <a:endParaRPr dirty="0" lang="en-IN"/>
          </a:p>
        </p:txBody>
      </p:sp>
      <p:pic>
        <p:nvPicPr>
          <p:cNvPr id="2097164" name="Picture 2" descr="Image for post"/>
          <p:cNvPicPr>
            <a:picLocks noChangeAspect="1" noChangeArrowheads="1"/>
          </p:cNvPicPr>
          <p:nvPr/>
        </p:nvPicPr>
        <p:blipFill>
          <a:blip xmlns:r="http://schemas.openxmlformats.org/officeDocument/2006/relationships" r:embed="rId1"/>
          <a:srcRect/>
          <a:stretch>
            <a:fillRect/>
          </a:stretch>
        </p:blipFill>
        <p:spPr bwMode="auto">
          <a:xfrm>
            <a:off x="2445849" y="2315910"/>
            <a:ext cx="4591050" cy="3952876"/>
          </a:xfrm>
          <a:prstGeom prst="rect"/>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38" name="Title 1"/>
          <p:cNvSpPr>
            <a:spLocks noGrp="1"/>
          </p:cNvSpPr>
          <p:nvPr>
            <p:ph type="title"/>
          </p:nvPr>
        </p:nvSpPr>
        <p:spPr>
          <a:xfrm>
            <a:off x="2592925" y="624110"/>
            <a:ext cx="8911687" cy="700488"/>
          </a:xfrm>
        </p:spPr>
        <p:txBody>
          <a:bodyPr/>
          <a:p>
            <a:r>
              <a:rPr dirty="0" lang="en-IN" smtClean="0"/>
              <a:t>Question on linear regression</a:t>
            </a:r>
            <a:endParaRPr dirty="0" lang="en-IN"/>
          </a:p>
        </p:txBody>
      </p:sp>
      <p:sp>
        <p:nvSpPr>
          <p:cNvPr id="1048639" name="Content Placeholder 2"/>
          <p:cNvSpPr>
            <a:spLocks noGrp="1"/>
          </p:cNvSpPr>
          <p:nvPr>
            <p:ph idx="1"/>
          </p:nvPr>
        </p:nvSpPr>
        <p:spPr>
          <a:xfrm>
            <a:off x="2589212" y="1418602"/>
            <a:ext cx="8915400" cy="4492620"/>
          </a:xfrm>
        </p:spPr>
        <p:txBody>
          <a:bodyPr/>
          <a:p>
            <a:r>
              <a:rPr dirty="0" lang="en-IN">
                <a:hlinkClick r:id="rId1"/>
              </a:rPr>
              <a:t>https://</a:t>
            </a:r>
            <a:r>
              <a:rPr dirty="0" lang="en-IN" smtClean="0">
                <a:hlinkClick r:id="rId1"/>
              </a:rPr>
              <a:t>forms.gle/9YxCZZAded22jQW17</a:t>
            </a:r>
            <a:endParaRPr dirty="0" lang="en-IN" smtClean="0"/>
          </a:p>
          <a:p>
            <a:r>
              <a:rPr dirty="0" lang="en-US"/>
              <a:t>After analyzing the model, your manager has informed us that your regression model is suffering from </a:t>
            </a:r>
            <a:r>
              <a:rPr dirty="0" lang="en-US" err="1"/>
              <a:t>multicollinearity</a:t>
            </a:r>
            <a:r>
              <a:rPr dirty="0" lang="en-US"/>
              <a:t>. How would you check if he’s true? Without losing any information, can you still build a better model</a:t>
            </a:r>
            <a:r>
              <a:rPr dirty="0" lang="en-US" smtClean="0"/>
              <a:t>?</a:t>
            </a:r>
          </a:p>
          <a:p>
            <a:r>
              <a:rPr dirty="0" lang="en-US"/>
              <a:t>What are the basic assumptions to be made for linear regression</a:t>
            </a:r>
            <a:r>
              <a:rPr dirty="0" lang="en-US" smtClean="0"/>
              <a:t>?</a:t>
            </a:r>
          </a:p>
          <a:p>
            <a:r>
              <a:rPr dirty="0" lang="en-US"/>
              <a:t>How do you decide whether your linear regression model fits the data</a:t>
            </a:r>
            <a:r>
              <a:rPr dirty="0" lang="en-US"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2" name="Content Placeholder 3"/>
          <p:cNvPicPr>
            <a:picLocks noGrp="1"/>
          </p:cNvPicPr>
          <p:nvPr>
            <p:ph idx="1"/>
          </p:nvPr>
        </p:nvPicPr>
        <p:blipFill>
          <a:blip xmlns:r="http://schemas.openxmlformats.org/officeDocument/2006/relationships" r:embed="rId1"/>
          <a:stretch>
            <a:fillRect/>
          </a:stretch>
        </p:blipFill>
        <p:spPr>
          <a:xfrm>
            <a:off x="2053735" y="410197"/>
            <a:ext cx="9696732" cy="5896598"/>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53" name="Content Placeholder 3"/>
          <p:cNvPicPr>
            <a:picLocks noGrp="1"/>
          </p:cNvPicPr>
          <p:nvPr>
            <p:ph idx="1"/>
          </p:nvPr>
        </p:nvPicPr>
        <p:blipFill>
          <a:blip xmlns:r="http://schemas.openxmlformats.org/officeDocument/2006/relationships" r:embed="rId1"/>
          <a:stretch>
            <a:fillRect/>
          </a:stretch>
        </p:blipFill>
        <p:spPr>
          <a:xfrm>
            <a:off x="2980180" y="108247"/>
            <a:ext cx="8172081" cy="4215926"/>
          </a:xfrm>
          <a:prstGeom prst="rect"/>
        </p:spPr>
      </p:pic>
      <p:sp>
        <p:nvSpPr>
          <p:cNvPr id="1048620" name="TextBox 5"/>
          <p:cNvSpPr txBox="1"/>
          <p:nvPr/>
        </p:nvSpPr>
        <p:spPr>
          <a:xfrm>
            <a:off x="2717563" y="4606183"/>
            <a:ext cx="8340695" cy="891541"/>
          </a:xfrm>
          <a:prstGeom prst="rect"/>
          <a:noFill/>
        </p:spPr>
        <p:txBody>
          <a:bodyPr rtlCol="0" wrap="square">
            <a:spAutoFit/>
          </a:bodyPr>
          <a:p>
            <a:r>
              <a:rPr dirty="0" lang="en-IN" smtClean="0"/>
              <a:t>Linear Regression is also called as OLS (Ordinary Least Square) or LLS (Linear Least Square).</a:t>
            </a:r>
          </a:p>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1" name="Title 1"/>
          <p:cNvSpPr>
            <a:spLocks noGrp="1"/>
          </p:cNvSpPr>
          <p:nvPr>
            <p:ph type="title"/>
          </p:nvPr>
        </p:nvSpPr>
        <p:spPr>
          <a:xfrm>
            <a:off x="2592926" y="624110"/>
            <a:ext cx="8986626" cy="905587"/>
          </a:xfrm>
        </p:spPr>
        <p:txBody>
          <a:bodyPr/>
          <a:p>
            <a:r>
              <a:rPr dirty="0" lang="en-IN" smtClean="0"/>
              <a:t>Regularization</a:t>
            </a:r>
            <a:endParaRPr dirty="0" lang="en-IN"/>
          </a:p>
        </p:txBody>
      </p:sp>
      <p:sp>
        <p:nvSpPr>
          <p:cNvPr id="1048622" name="Content Placeholder 2"/>
          <p:cNvSpPr>
            <a:spLocks noGrp="1"/>
          </p:cNvSpPr>
          <p:nvPr>
            <p:ph idx="1"/>
          </p:nvPr>
        </p:nvSpPr>
        <p:spPr>
          <a:xfrm>
            <a:off x="2589212" y="1529697"/>
            <a:ext cx="8915400" cy="4381525"/>
          </a:xfrm>
        </p:spPr>
        <p:txBody>
          <a:bodyPr/>
          <a:p>
            <a:r>
              <a:rPr dirty="0" lang="en-US"/>
              <a:t>One of the major aspects of training your machine learning model is avoiding overfitting. </a:t>
            </a:r>
            <a:r>
              <a:rPr dirty="0" i="1" lang="en-US"/>
              <a:t>The model will have a low accuracy if it is overfitting.</a:t>
            </a:r>
            <a:r>
              <a:rPr dirty="0" lang="en-US"/>
              <a:t> This happens because your model is trying too hard to capture the noise in your training dataset</a:t>
            </a:r>
            <a:r>
              <a:rPr dirty="0" lang="en-US" smtClean="0"/>
              <a:t>.</a:t>
            </a:r>
          </a:p>
          <a:p>
            <a:r>
              <a:rPr dirty="0" lang="en-US"/>
              <a:t>This is a form of regression, that constrains/ regularizes or shrinks the coefficient estimates towards zero. In other words, </a:t>
            </a:r>
            <a:r>
              <a:rPr b="1" dirty="0" i="1" lang="en-US"/>
              <a:t>this technique discourages learning a more complex or flexible model, so as to avoid the risk of overfitting</a:t>
            </a:r>
            <a:r>
              <a:rPr b="1" dirty="0" i="1" lang="en-US" smtClean="0"/>
              <a:t>.</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3" name="Title 4"/>
          <p:cNvSpPr>
            <a:spLocks noGrp="1"/>
          </p:cNvSpPr>
          <p:nvPr>
            <p:ph type="title"/>
          </p:nvPr>
        </p:nvSpPr>
        <p:spPr>
          <a:xfrm>
            <a:off x="2449747" y="154092"/>
            <a:ext cx="8911687" cy="914133"/>
          </a:xfrm>
        </p:spPr>
        <p:txBody>
          <a:bodyPr/>
          <a:p>
            <a:r>
              <a:rPr dirty="0" lang="en-IN" smtClean="0"/>
              <a:t>Regularization in Linear Regression</a:t>
            </a:r>
            <a:endParaRPr dirty="0" lang="en-IN"/>
          </a:p>
        </p:txBody>
      </p:sp>
      <p:sp>
        <p:nvSpPr>
          <p:cNvPr id="1048624" name="Content Placeholder 5"/>
          <p:cNvSpPr>
            <a:spLocks noGrp="1"/>
          </p:cNvSpPr>
          <p:nvPr>
            <p:ph idx="1"/>
          </p:nvPr>
        </p:nvSpPr>
        <p:spPr>
          <a:xfrm>
            <a:off x="2449747" y="4446313"/>
            <a:ext cx="8915400" cy="1945940"/>
          </a:xfrm>
        </p:spPr>
        <p:txBody>
          <a:bodyPr>
            <a:normAutofit/>
          </a:bodyPr>
          <a:p>
            <a:r>
              <a:rPr b="1" dirty="0" lang="en-US"/>
              <a:t> 1. Linear regression with L2 regularization is also referred to as "Ridge Regression"</a:t>
            </a:r>
            <a:br>
              <a:rPr b="1" dirty="0" lang="en-US"/>
            </a:br>
            <a:r>
              <a:rPr b="1" dirty="0" lang="en-US"/>
              <a:t/>
            </a:r>
            <a:br>
              <a:rPr b="1" dirty="0" lang="en-US"/>
            </a:br>
            <a:r>
              <a:rPr b="1" dirty="0" lang="en-US"/>
              <a:t>2. Linear regression with L1 regularization is also referred to as "Lasso Regression".</a:t>
            </a:r>
            <a:br>
              <a:rPr b="1" dirty="0" lang="en-US"/>
            </a:br>
            <a:r>
              <a:rPr b="1" dirty="0" lang="en-US"/>
              <a:t/>
            </a:r>
            <a:br>
              <a:rPr b="1" dirty="0" lang="en-US"/>
            </a:br>
            <a:r>
              <a:rPr b="1" dirty="0" lang="en-US"/>
              <a:t>3. Linear regression with l1+L2 regularization is also referred to as "</a:t>
            </a:r>
            <a:r>
              <a:rPr b="1" dirty="0" lang="en-US" err="1"/>
              <a:t>ElasticNet</a:t>
            </a:r>
            <a:r>
              <a:rPr b="1" dirty="0" lang="en-US"/>
              <a:t> Regression</a:t>
            </a:r>
            <a:r>
              <a:rPr b="1" dirty="0" lang="en-US" smtClean="0"/>
              <a:t>".</a:t>
            </a:r>
            <a:endParaRPr b="1" dirty="0" lang="en-US"/>
          </a:p>
        </p:txBody>
      </p:sp>
      <p:pic>
        <p:nvPicPr>
          <p:cNvPr id="2097154" name="Picture 6"/>
          <p:cNvPicPr>
            <a:picLocks noChangeAspect="1"/>
          </p:cNvPicPr>
          <p:nvPr/>
        </p:nvPicPr>
        <p:blipFill>
          <a:blip xmlns:r="http://schemas.openxmlformats.org/officeDocument/2006/relationships" r:embed="rId1"/>
          <a:stretch>
            <a:fillRect/>
          </a:stretch>
        </p:blipFill>
        <p:spPr>
          <a:xfrm>
            <a:off x="2449747" y="928642"/>
            <a:ext cx="8625333" cy="3184386"/>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0" name="Title 1"/>
          <p:cNvSpPr>
            <a:spLocks noGrp="1"/>
          </p:cNvSpPr>
          <p:nvPr>
            <p:ph type="title"/>
          </p:nvPr>
        </p:nvSpPr>
        <p:spPr>
          <a:xfrm>
            <a:off x="2527961" y="239549"/>
            <a:ext cx="9037901" cy="1067957"/>
          </a:xfrm>
        </p:spPr>
        <p:txBody>
          <a:bodyPr>
            <a:normAutofit fontScale="90000"/>
          </a:bodyPr>
          <a:p>
            <a:r>
              <a:rPr dirty="0" lang="en-IN" smtClean="0"/>
              <a:t>Apply Multivariate linear regression on </a:t>
            </a:r>
            <a:r>
              <a:rPr dirty="0" lang="en-IN" err="1" smtClean="0"/>
              <a:t>boston</a:t>
            </a:r>
            <a:r>
              <a:rPr dirty="0" lang="en-IN" smtClean="0"/>
              <a:t> Housing Dataset</a:t>
            </a:r>
            <a:endParaRPr dirty="0" lang="en-IN"/>
          </a:p>
        </p:txBody>
      </p:sp>
      <p:sp>
        <p:nvSpPr>
          <p:cNvPr id="1048631" name="Content Placeholder 2"/>
          <p:cNvSpPr>
            <a:spLocks noGrp="1"/>
          </p:cNvSpPr>
          <p:nvPr>
            <p:ph idx="1"/>
          </p:nvPr>
        </p:nvSpPr>
        <p:spPr>
          <a:xfrm>
            <a:off x="2589212" y="1486968"/>
            <a:ext cx="8915400" cy="4424254"/>
          </a:xfrm>
        </p:spPr>
        <p:txBody>
          <a:bodyPr/>
          <a:p>
            <a:r>
              <a:rPr dirty="0" lang="en-IN" smtClean="0"/>
              <a:t>Import the data</a:t>
            </a:r>
          </a:p>
          <a:p>
            <a:r>
              <a:rPr dirty="0" lang="en-IN" smtClean="0"/>
              <a:t>Split into features and target</a:t>
            </a:r>
          </a:p>
          <a:p>
            <a:r>
              <a:rPr dirty="0" lang="en-IN" smtClean="0"/>
              <a:t>Apply train test split</a:t>
            </a:r>
          </a:p>
          <a:p>
            <a:r>
              <a:rPr dirty="0" lang="en-IN" smtClean="0"/>
              <a:t>Check multicolinearity using correlation matrix</a:t>
            </a:r>
          </a:p>
          <a:p>
            <a:r>
              <a:rPr dirty="0" lang="en-IN" smtClean="0"/>
              <a:t>Apply linear regression</a:t>
            </a:r>
          </a:p>
          <a:p>
            <a:r>
              <a:rPr dirty="0" lang="en-IN" smtClean="0"/>
              <a:t>Plot the prices and predicted prices</a:t>
            </a:r>
          </a:p>
          <a:p>
            <a:r>
              <a:rPr dirty="0" lang="en-IN" smtClean="0"/>
              <a:t>Calculate R_2 score and RMSE</a:t>
            </a:r>
          </a:p>
          <a:p>
            <a:r>
              <a:rPr dirty="0" lang="en-IN" smtClean="0"/>
              <a:t>Plot histogram of error</a:t>
            </a:r>
          </a:p>
          <a:p>
            <a:pPr indent="0" marL="0">
              <a:buNone/>
            </a:pP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2" name="Title 1"/>
          <p:cNvSpPr>
            <a:spLocks noGrp="1"/>
          </p:cNvSpPr>
          <p:nvPr>
            <p:ph type="title"/>
          </p:nvPr>
        </p:nvSpPr>
        <p:spPr>
          <a:xfrm>
            <a:off x="2592925" y="624110"/>
            <a:ext cx="8911687" cy="589393"/>
          </a:xfrm>
        </p:spPr>
        <p:txBody>
          <a:bodyPr>
            <a:normAutofit fontScale="90000"/>
          </a:bodyPr>
          <a:p>
            <a:r>
              <a:rPr b="1" dirty="0" lang="en-IN"/>
              <a:t>Assumptions of Linear Regression</a:t>
            </a:r>
            <a:endParaRPr dirty="0" lang="en-IN"/>
          </a:p>
        </p:txBody>
      </p:sp>
      <p:sp>
        <p:nvSpPr>
          <p:cNvPr id="1048633" name="Content Placeholder 2"/>
          <p:cNvSpPr>
            <a:spLocks noGrp="1"/>
          </p:cNvSpPr>
          <p:nvPr>
            <p:ph idx="1"/>
          </p:nvPr>
        </p:nvSpPr>
        <p:spPr>
          <a:xfrm>
            <a:off x="2589212" y="1441390"/>
            <a:ext cx="8915400" cy="3777622"/>
          </a:xfrm>
        </p:spPr>
        <p:txBody>
          <a:bodyPr/>
          <a:p>
            <a:r>
              <a:rPr b="1" dirty="0" lang="en-US"/>
              <a:t>Linear Relationship between the features and target:</a:t>
            </a:r>
            <a:endParaRPr dirty="0" lang="en-US"/>
          </a:p>
          <a:p>
            <a:pPr indent="0" marL="0">
              <a:buNone/>
            </a:pPr>
            <a:r>
              <a:rPr dirty="0" lang="en-US"/>
              <a:t>According to this assumption there is linear relationship between the features and target</a:t>
            </a:r>
            <a:r>
              <a:rPr dirty="0" lang="en-US" smtClean="0"/>
              <a:t>. Linear </a:t>
            </a:r>
            <a:r>
              <a:rPr dirty="0" lang="en-US"/>
              <a:t>regression captures only linear relationship</a:t>
            </a:r>
            <a:r>
              <a:rPr dirty="0" lang="en-US" smtClean="0"/>
              <a:t>. This </a:t>
            </a:r>
            <a:r>
              <a:rPr dirty="0" lang="en-US"/>
              <a:t>can be validated by plotting a scatter plot between the features and the target</a:t>
            </a:r>
            <a:r>
              <a:rPr dirty="0" lang="en-US" smtClean="0"/>
              <a:t>.</a:t>
            </a:r>
          </a:p>
          <a:p>
            <a:pPr indent="0" marL="0">
              <a:buNone/>
            </a:pPr>
            <a:endParaRPr dirty="0" lang="en-US"/>
          </a:p>
        </p:txBody>
      </p:sp>
      <p:pic>
        <p:nvPicPr>
          <p:cNvPr id="2097162" name="Picture 7" descr="Image for post"/>
          <p:cNvPicPr>
            <a:picLocks noChangeAspect="1" noChangeArrowheads="1"/>
          </p:cNvPicPr>
          <p:nvPr/>
        </p:nvPicPr>
        <p:blipFill>
          <a:blip xmlns:r="http://schemas.openxmlformats.org/officeDocument/2006/relationships" r:embed="rId1"/>
          <a:srcRect/>
          <a:stretch>
            <a:fillRect/>
          </a:stretch>
        </p:blipFill>
        <p:spPr bwMode="auto">
          <a:xfrm>
            <a:off x="4496838" y="3217388"/>
            <a:ext cx="3743325" cy="2714626"/>
          </a:xfrm>
          <a:prstGeom prst="rect"/>
          <a:noFill/>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4" name="Content Placeholder 2"/>
          <p:cNvSpPr>
            <a:spLocks noGrp="1"/>
          </p:cNvSpPr>
          <p:nvPr>
            <p:ph idx="1"/>
          </p:nvPr>
        </p:nvSpPr>
        <p:spPr>
          <a:xfrm>
            <a:off x="2589212" y="444381"/>
            <a:ext cx="8915400" cy="5466841"/>
          </a:xfrm>
        </p:spPr>
        <p:txBody>
          <a:bodyPr/>
          <a:p>
            <a:r>
              <a:rPr b="1" dirty="0" lang="en-US"/>
              <a:t>Little or no </a:t>
            </a:r>
            <a:r>
              <a:rPr b="1" dirty="0" lang="en-US" err="1"/>
              <a:t>Multicollinearity</a:t>
            </a:r>
            <a:r>
              <a:rPr b="1" dirty="0" lang="en-US"/>
              <a:t> between the features</a:t>
            </a:r>
            <a:r>
              <a:rPr b="1" dirty="0" lang="en-US" smtClean="0"/>
              <a:t>:</a:t>
            </a:r>
          </a:p>
          <a:p>
            <a:pPr indent="0" marL="0">
              <a:buNone/>
            </a:pPr>
            <a:r>
              <a:rPr dirty="0" lang="en-US" err="1"/>
              <a:t>Multicollinearity</a:t>
            </a:r>
            <a:r>
              <a:rPr dirty="0" lang="en-US"/>
              <a:t> is a state of very high inter-correlations or inter-associations among the independent </a:t>
            </a:r>
            <a:r>
              <a:rPr dirty="0" lang="en-US" err="1"/>
              <a:t>variables.It</a:t>
            </a:r>
            <a:r>
              <a:rPr dirty="0" lang="en-US"/>
              <a:t> is therefore a type of disturbance in the data if present weakens the statistical power of the regression </a:t>
            </a:r>
            <a:r>
              <a:rPr dirty="0" lang="en-US" err="1"/>
              <a:t>model.Pair</a:t>
            </a:r>
            <a:r>
              <a:rPr dirty="0" lang="en-US"/>
              <a:t> plots and </a:t>
            </a:r>
            <a:r>
              <a:rPr dirty="0" lang="en-US" err="1"/>
              <a:t>heatmaps</a:t>
            </a:r>
            <a:r>
              <a:rPr dirty="0" lang="en-US"/>
              <a:t>(correlation matrix) can be used for identifying highly correlated features</a:t>
            </a:r>
            <a:r>
              <a:rPr dirty="0" lang="en-US" smtClean="0"/>
              <a:t>.</a:t>
            </a:r>
          </a:p>
          <a:p>
            <a:pPr indent="0" marL="0">
              <a:buNone/>
            </a:pPr>
            <a:endParaRPr dirty="0" lang="en-US"/>
          </a:p>
          <a:p>
            <a:r>
              <a:rPr b="1" dirty="0" lang="en-US"/>
              <a:t>Homoscedasticity Assumption:</a:t>
            </a:r>
            <a:endParaRPr dirty="0" lang="en-US"/>
          </a:p>
          <a:p>
            <a:pPr indent="0" marL="0">
              <a:buNone/>
            </a:pPr>
            <a:r>
              <a:rPr dirty="0" lang="en-US"/>
              <a:t>Homoscedasticity describes a situation in which the error term (that is, the “noise” or random disturbance in the relationship between the features and the target) is the same across all values of the independent variables</a:t>
            </a:r>
            <a:r>
              <a:rPr dirty="0" lang="en-US" smtClean="0"/>
              <a:t>. A </a:t>
            </a:r>
            <a:r>
              <a:rPr dirty="0" lang="en-US"/>
              <a:t>scatter plot of residual values </a:t>
            </a:r>
            <a:r>
              <a:rPr dirty="0" lang="en-US" err="1"/>
              <a:t>vs</a:t>
            </a:r>
            <a:r>
              <a:rPr dirty="0" lang="en-US"/>
              <a:t> predicted values is a </a:t>
            </a:r>
            <a:r>
              <a:rPr dirty="0" lang="en-US" err="1"/>
              <a:t>goodway</a:t>
            </a:r>
            <a:r>
              <a:rPr dirty="0" lang="en-US"/>
              <a:t> to check for </a:t>
            </a:r>
            <a:r>
              <a:rPr dirty="0" lang="en-US" err="1"/>
              <a:t>homoscedasticity.There</a:t>
            </a:r>
            <a:r>
              <a:rPr dirty="0" lang="en-US"/>
              <a:t> should be no clear pattern in the distribution and if there is a specific </a:t>
            </a:r>
            <a:r>
              <a:rPr dirty="0" lang="en-US" err="1"/>
              <a:t>pattern,the</a:t>
            </a:r>
            <a:r>
              <a:rPr dirty="0" lang="en-US"/>
              <a:t> data is </a:t>
            </a:r>
            <a:r>
              <a:rPr dirty="0" lang="en-US" err="1"/>
              <a:t>heteroscedastic</a:t>
            </a:r>
            <a:r>
              <a:rPr dirty="0" lang="en-US"/>
              <a:t>.</a:t>
            </a:r>
          </a:p>
          <a:p>
            <a:pPr indent="0" marL="0">
              <a:buNone/>
            </a:pP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5" name="Content Placeholder 2"/>
          <p:cNvSpPr>
            <a:spLocks noGrp="1"/>
          </p:cNvSpPr>
          <p:nvPr>
            <p:ph idx="1"/>
          </p:nvPr>
        </p:nvSpPr>
        <p:spPr>
          <a:xfrm>
            <a:off x="2589212" y="256374"/>
            <a:ext cx="8915400" cy="5654848"/>
          </a:xfrm>
        </p:spPr>
        <p:txBody>
          <a:bodyPr/>
          <a:p>
            <a:r>
              <a:rPr b="1" dirty="0" lang="en-US"/>
              <a:t>Normal distribution of error terms:</a:t>
            </a:r>
            <a:endParaRPr dirty="0" lang="en-US"/>
          </a:p>
          <a:p>
            <a:pPr indent="0" marL="0">
              <a:buNone/>
            </a:pPr>
            <a:r>
              <a:rPr dirty="0" lang="en-US"/>
              <a:t>The fourth assumption is that the error(residuals) follow a normal </a:t>
            </a:r>
            <a:r>
              <a:rPr dirty="0" lang="en-US" err="1"/>
              <a:t>distribution.However</a:t>
            </a:r>
            <a:r>
              <a:rPr dirty="0" lang="en-US"/>
              <a:t>, a less widely known fact is that, as sample sizes increase, the normality assumption for the residuals is not needed. More precisely, if we consider repeated sampling from our population, for large sample sizes, the distribution (across repeated samples) of the ordinary least squares estimates of the regression coefficients follow a normal distribution</a:t>
            </a:r>
            <a:r>
              <a:rPr dirty="0" lang="en-US" smtClean="0"/>
              <a:t>.</a:t>
            </a:r>
          </a:p>
          <a:p>
            <a:pPr indent="0" marL="0">
              <a:buNone/>
            </a:pPr>
            <a:r>
              <a:rPr dirty="0" lang="en-US" smtClean="0"/>
              <a:t>	</a:t>
            </a:r>
            <a:endParaRPr dirty="0" lang="en-US"/>
          </a:p>
        </p:txBody>
      </p:sp>
      <p:pic>
        <p:nvPicPr>
          <p:cNvPr id="2097163" name="Picture 4" descr="Image for post"/>
          <p:cNvPicPr>
            <a:picLocks noChangeAspect="1" noChangeArrowheads="1"/>
          </p:cNvPicPr>
          <p:nvPr/>
        </p:nvPicPr>
        <p:blipFill>
          <a:blip xmlns:r="http://schemas.openxmlformats.org/officeDocument/2006/relationships" r:embed="rId1"/>
          <a:srcRect/>
          <a:stretch>
            <a:fillRect/>
          </a:stretch>
        </p:blipFill>
        <p:spPr bwMode="auto">
          <a:xfrm>
            <a:off x="3334610" y="2703631"/>
            <a:ext cx="6172200" cy="2981326"/>
          </a:xfrm>
          <a:prstGeom prst="rect"/>
          <a:noFill/>
        </p:spPr>
      </p:pic>
      <p:sp>
        <p:nvSpPr>
          <p:cNvPr id="1048636" name="Rectangle 3"/>
          <p:cNvSpPr/>
          <p:nvPr/>
        </p:nvSpPr>
        <p:spPr>
          <a:xfrm>
            <a:off x="2589211" y="5657671"/>
            <a:ext cx="8998885" cy="891541"/>
          </a:xfrm>
          <a:prstGeom prst="rect"/>
        </p:spPr>
        <p:txBody>
          <a:bodyPr wrap="square">
            <a:spAutoFit/>
          </a:bodyPr>
          <a:p>
            <a:r>
              <a:rPr dirty="0" lang="en-US">
                <a:solidFill>
                  <a:srgbClr val="292929"/>
                </a:solidFill>
                <a:latin typeface="charter"/>
              </a:rPr>
              <a:t>Using the q-q plot we can infer if the data comes from a normal distribution. If yes, the plot would show fairly straight line. Absence of normality in the errors can be seen with deviation in the straight line.</a:t>
            </a:r>
            <a:endParaRPr dirty="0" lang="en-IN"/>
          </a:p>
        </p:txBody>
      </p:sp>
    </p:spTree>
  </p:cSld>
  <p:clrMapOvr>
    <a:masterClrMapping/>
  </p:clrMapOvr>
</p:sld>
</file>

<file path=ppt/theme/theme1.xml><?xml version="1.0" encoding="utf-8"?>
<a:theme xmlns:a="http://schemas.openxmlformats.org/drawingml/2006/main" name="Wisp">
  <a:themeElements>
    <a:clrScheme name="Wisp">
      <a:dk1>
        <a:sysClr lastClr="000000" val="windowText"/>
      </a:dk1>
      <a:lt1>
        <a:sysClr lastClr="FFFFFF" val="window"/>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Agenda</dc:title>
  <dc:creator>Ankur Gupta</dc:creator>
  <cp:lastModifiedBy>Ankur Gupta</cp:lastModifiedBy>
  <dcterms:created xsi:type="dcterms:W3CDTF">2020-12-31T18:11:12Z</dcterms:created>
  <dcterms:modified xsi:type="dcterms:W3CDTF">2021-01-02T11:31:56Z</dcterms:modified>
</cp:coreProperties>
</file>