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63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F0C2-D6E0-43E7-846B-37D409E097CA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D24B5-FF99-45D5-9944-366E1A87C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20337F-829A-444D-AC3B-C51DE6E1E329}" type="datetime1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992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B375-F71C-490C-A78B-AEEB7C735811}" type="datetime1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FDC3-8B55-4B18-891F-AF273265A680}" type="datetime1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E11F-50CE-45C8-A387-EDAF2D7BFDF5}" type="datetime1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9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EB5AA-E3AB-488B-B7CB-5928BB82294F}" type="datetime1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162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50F-F565-4D05-B24F-2047885FAA8B}" type="datetime1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A11-5F65-4018-9C83-E192BDCF6906}" type="datetime1">
              <a:rPr lang="ru-RU" smtClean="0"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D0E-917F-4342-8A89-D61639D15544}" type="datetime1">
              <a:rPr lang="ru-RU" smtClean="0"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7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AC0B-E2CD-4A78-8BF3-D9593D20793E}" type="datetime1">
              <a:rPr lang="ru-RU" smtClean="0"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D7912-21DA-488C-8101-014861AD286A}" type="datetime1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0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F5BF4-5713-464F-98CE-38817522F406}" type="datetime1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6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9B867B-FB08-4F3D-9C30-0CFD0720FB7B}" type="datetime1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D0F7F4-E5A5-43A4-96EB-744C4B59B73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7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BD507-DE50-104F-BAD6-332014BC9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914400"/>
            <a:ext cx="8361229" cy="2972280"/>
          </a:xfrm>
        </p:spPr>
        <p:txBody>
          <a:bodyPr/>
          <a:lstStyle/>
          <a:p>
            <a:r>
              <a:rPr lang="ru-RU" sz="4000" dirty="0"/>
              <a:t>Презентация</a:t>
            </a:r>
            <a:br>
              <a:rPr lang="ru-RU" sz="4000" dirty="0"/>
            </a:br>
            <a:r>
              <a:rPr lang="ru-RU" sz="4000" dirty="0"/>
              <a:t>МОБИЛЬНОГО ПРИЛОЖЕНИЯ ДЛЯ ИЗУЧЕНИЯ ЯЗЫКОВ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3831B5-1E40-5473-D37B-5B8132273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/>
              <a:t>Выполнил: студент группы БВТ2003 </a:t>
            </a:r>
          </a:p>
          <a:p>
            <a:pPr algn="r"/>
            <a:r>
              <a:rPr lang="ru-RU" sz="2000" dirty="0"/>
              <a:t>Никитин С. Р.</a:t>
            </a:r>
          </a:p>
        </p:txBody>
      </p:sp>
    </p:spTree>
    <p:extLst>
      <p:ext uri="{BB962C8B-B14F-4D97-AF65-F5344CB8AC3E}">
        <p14:creationId xmlns:p14="http://schemas.microsoft.com/office/powerpoint/2010/main" val="164163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3A41E-9580-2C8C-A769-3C52EB23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846B4-903C-6E05-E380-04421CAB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5168"/>
            <a:ext cx="4559643" cy="495821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Для реализации идеи проекта были определены следующие цели:</a:t>
            </a:r>
          </a:p>
          <a:p>
            <a:pPr marL="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создание макетов экранов;</a:t>
            </a:r>
          </a:p>
          <a:p>
            <a:pPr marL="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применение необходимой стилизации;</a:t>
            </a:r>
          </a:p>
          <a:p>
            <a:pPr marL="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разработка базовой логики экранов.</a:t>
            </a:r>
            <a:br>
              <a:rPr lang="en-US" sz="1600" dirty="0"/>
            </a:br>
            <a:endParaRPr lang="ru-RU" sz="16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1600" dirty="0"/>
              <a:t>Эти цели определяют следующие задачи: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создание макетов каждого экрана приложения согласно дизайну;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определение расположения и взаимодействия элементов интерфейса;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создание единого стиля оформления, включая  цветовую палитру, шрифты и элементы дизайна,для обеспечения согласованности интерфейса;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обеспечение базового функционала переходов и логики.</a:t>
            </a:r>
          </a:p>
          <a:p>
            <a:pPr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D0B9BD-7261-8394-2BEC-AA856FC8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CE22AE-8A38-5C1B-F938-A770517E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44" y="1428750"/>
            <a:ext cx="2854413" cy="4743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F55D9E-3254-1FF9-78FF-852DBF2CB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8750"/>
            <a:ext cx="2857044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FEC0F-8F08-CCDB-E18A-FF6F9CCE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Манифест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8452C-83DA-F3FB-2436-55ABDAD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320"/>
            <a:ext cx="5066270" cy="35814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1500" dirty="0"/>
              <a:t>AndroidManifest.xml определяет основные характеристики и поведение приложения. Ключевые аспекты: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dirty="0"/>
              <a:t>указаны основные атрибуты приложения, такие как   иконка, название, тема и поддержка RTL;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dirty="0"/>
              <a:t>определены активности приложения с указанием их  имён и настроек экспорта;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dirty="0"/>
              <a:t>главная активность (</a:t>
            </a:r>
            <a:r>
              <a:rPr lang="ru-RU" sz="1500" dirty="0" err="1"/>
              <a:t>SplashScreen</a:t>
            </a:r>
            <a:r>
              <a:rPr lang="ru-RU" sz="1500" dirty="0"/>
              <a:t>) задана как точка  входа приложения с использованием </a:t>
            </a:r>
            <a:r>
              <a:rPr lang="ru-RU" sz="1500" dirty="0" err="1"/>
              <a:t>intent</a:t>
            </a:r>
            <a:r>
              <a:rPr lang="ru-RU" sz="1500" dirty="0"/>
              <a:t>-фильтра.</a:t>
            </a:r>
          </a:p>
          <a:p>
            <a:pPr marL="0" indent="0" algn="l">
              <a:buNone/>
            </a:pPr>
            <a:r>
              <a:rPr lang="ru-RU" sz="1500" dirty="0"/>
              <a:t>Этот файл определяет основные компоненты и настройки приложения, необходимые для его правильной работы и  взаимодействия с операционной системой </a:t>
            </a:r>
            <a:r>
              <a:rPr lang="ru-RU" sz="1500" dirty="0" err="1"/>
              <a:t>Android</a:t>
            </a:r>
            <a:r>
              <a:rPr lang="ru-RU" sz="1500" dirty="0"/>
              <a:t>.</a:t>
            </a:r>
          </a:p>
          <a:p>
            <a:pPr marL="0" indent="0">
              <a:buNone/>
            </a:pPr>
            <a:br>
              <a:rPr lang="ru-RU" sz="1500" dirty="0"/>
            </a:br>
            <a:endParaRPr lang="ru-RU" sz="15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C81B24-056C-3CA9-DD8B-CD00C442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75D87F-8283-9B8B-7780-1FBF0940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8" y="1575075"/>
            <a:ext cx="4921909" cy="45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64726-0E68-B839-6475-13CD9A07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49C65-36BB-9513-0DB7-E50DE902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71700"/>
            <a:ext cx="4493741" cy="392224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500" dirty="0"/>
              <a:t>Для стилизации компонентов использовались XML-файлы: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u="sng" dirty="0"/>
              <a:t>Color</a:t>
            </a:r>
            <a:r>
              <a:rPr lang="en-US" sz="1500" u="sng" dirty="0"/>
              <a:t>s</a:t>
            </a:r>
            <a:r>
              <a:rPr lang="ru-RU" sz="1500" u="sng" dirty="0"/>
              <a:t> </a:t>
            </a:r>
            <a:r>
              <a:rPr lang="ru-RU" sz="1500" dirty="0"/>
              <a:t>содержит основные цвета компонентов </a:t>
            </a:r>
            <a:br>
              <a:rPr lang="en-US" sz="1500" dirty="0"/>
            </a:br>
            <a:r>
              <a:rPr lang="ru-RU" sz="1500" dirty="0"/>
              <a:t>приложения;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u="sng" dirty="0"/>
              <a:t>Theme</a:t>
            </a:r>
            <a:r>
              <a:rPr lang="en-US" sz="1500" u="sng" dirty="0"/>
              <a:t>s</a:t>
            </a:r>
            <a:r>
              <a:rPr lang="ru-RU" sz="1500" u="sng" dirty="0"/>
              <a:t> </a:t>
            </a:r>
            <a:r>
              <a:rPr lang="ru-RU" sz="1500" dirty="0"/>
              <a:t>содержит информацию о темах приложения;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u="sng" dirty="0"/>
              <a:t>Styles</a:t>
            </a:r>
            <a:br>
              <a:rPr lang="ru-RU" sz="1500" dirty="0"/>
            </a:br>
            <a:r>
              <a:rPr lang="ru-RU" sz="1500" dirty="0"/>
              <a:t>основной инструмент для стилизации </a:t>
            </a:r>
            <a:br>
              <a:rPr lang="en-US" sz="1500" dirty="0"/>
            </a:br>
            <a:r>
              <a:rPr lang="ru-RU" sz="1500" dirty="0"/>
              <a:t>компонентов.  Были созданы различные стили для множества </a:t>
            </a:r>
            <a:br>
              <a:rPr lang="en-US" sz="1500" dirty="0"/>
            </a:br>
            <a:r>
              <a:rPr lang="ru-RU" sz="1500" dirty="0"/>
              <a:t>компонентов. Для стилизации применялись </a:t>
            </a:r>
            <a:br>
              <a:rPr lang="en-US" sz="1500" dirty="0"/>
            </a:br>
            <a:r>
              <a:rPr lang="ru-RU" sz="1500" dirty="0"/>
              <a:t>графические ресурсы из папки drawable, а для </a:t>
            </a:r>
            <a:br>
              <a:rPr lang="en-US" sz="1500" dirty="0"/>
            </a:br>
            <a:r>
              <a:rPr lang="ru-RU" sz="1500" dirty="0"/>
              <a:t>шрифтов — из папки fonts.</a:t>
            </a:r>
          </a:p>
          <a:p>
            <a:endParaRPr lang="ru-RU" sz="15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5B89A9-4444-5696-F79F-0F818963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B52802-5F77-8050-C96D-00AB7030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1062"/>
            <a:ext cx="5830361" cy="36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4C23D-C5EE-FB8B-B699-9998E0B6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171"/>
          </a:xfrm>
        </p:spPr>
        <p:txBody>
          <a:bodyPr>
            <a:normAutofit/>
          </a:bodyPr>
          <a:lstStyle/>
          <a:p>
            <a:r>
              <a:rPr lang="ru-RU" sz="4000" dirty="0"/>
              <a:t>Стартовые страницы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44DC80-8750-B2E6-F42F-EDB0AEBA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5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9908D-08BD-D465-824E-8EE0F40DC67E}"/>
              </a:ext>
            </a:extLst>
          </p:cNvPr>
          <p:cNvSpPr txBox="1"/>
          <p:nvPr/>
        </p:nvSpPr>
        <p:spPr>
          <a:xfrm>
            <a:off x="999241" y="5062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AA641EA-1651-9B65-4ED3-4A537E45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32" y="1360934"/>
            <a:ext cx="2402931" cy="5092452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56C10C-9313-BD76-E24F-C187B39CF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33" y="1359242"/>
            <a:ext cx="2410365" cy="50941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32196C-9C71-1568-4A30-16EF7775F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31" y="1359242"/>
            <a:ext cx="2377267" cy="50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9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59E4F-3BC2-D04B-2C2D-3FB180F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1330" cy="1485900"/>
          </a:xfrm>
        </p:spPr>
        <p:txBody>
          <a:bodyPr>
            <a:normAutofit/>
          </a:bodyPr>
          <a:lstStyle/>
          <a:p>
            <a:r>
              <a:rPr lang="ru-RU" sz="4000" dirty="0"/>
              <a:t>Стартовые настройки и вход в  приложение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CD158-C39E-AAA0-C699-16B0B9E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6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638B248-63D1-5410-4480-BBBC0038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02" y="1428750"/>
            <a:ext cx="2377267" cy="506150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EB0592-C655-E222-B8A9-7516A998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76" y="1430792"/>
            <a:ext cx="2377267" cy="50225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A9E061-FA34-05FF-3B90-4B9E0194A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50" y="1399634"/>
            <a:ext cx="2377267" cy="50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152E6-5B2E-CC83-2065-92DFB21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Главная страница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D8EE87-3CB4-C363-5729-1B58387F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1FB61-0B52-80D6-37C4-99382DDFFBE2}"/>
              </a:ext>
            </a:extLst>
          </p:cNvPr>
          <p:cNvSpPr txBox="1"/>
          <p:nvPr/>
        </p:nvSpPr>
        <p:spPr>
          <a:xfrm>
            <a:off x="1782966" y="2511903"/>
            <a:ext cx="3037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F497D"/>
                </a:solidFill>
              </a:rPr>
              <a:t>Стартовая страница с разнообразными функциями, демонстрирующая основной потенциал программы, и страница настройки личного профиля, где можно изменить язык, тему и изображение для профиля.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A98AEEA-4D7B-EBAC-8DAE-89C01813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76" y="1428750"/>
            <a:ext cx="2240424" cy="5011291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93BBD8-BA3A-7CD4-8A93-ED7B40724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26" y="1437419"/>
            <a:ext cx="2317198" cy="50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0F879-E414-36E0-E92A-364C4E40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Упражнение «Угадай животное»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C80C9E-D7A1-6918-1045-B6383CD8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3D316-B929-326C-240F-B17FA6289E07}"/>
              </a:ext>
            </a:extLst>
          </p:cNvPr>
          <p:cNvSpPr txBox="1"/>
          <p:nvPr/>
        </p:nvSpPr>
        <p:spPr>
          <a:xfrm>
            <a:off x="1614352" y="2639364"/>
            <a:ext cx="2205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200" spc="0" baseline="0" dirty="0">
                <a:solidFill>
                  <a:srgbClr val="1F497D"/>
                </a:solidFill>
                <a:effectLst/>
                <a:ea typeface="+mj-ea"/>
                <a:cs typeface="+mj-cs"/>
              </a:rPr>
              <a:t>Страница с доступным упражнением на угадывание животного. </a:t>
            </a:r>
            <a:br>
              <a:rPr lang="ru-RU" sz="1800" kern="1200" spc="0" baseline="0" dirty="0">
                <a:solidFill>
                  <a:srgbClr val="1F497D"/>
                </a:solidFill>
                <a:effectLst/>
                <a:ea typeface="+mj-ea"/>
                <a:cs typeface="+mj-cs"/>
              </a:rPr>
            </a:br>
            <a:r>
              <a:rPr lang="ru-RU" dirty="0">
                <a:solidFill>
                  <a:srgbClr val="1F497D"/>
                </a:solidFill>
                <a:ea typeface="+mj-ea"/>
                <a:cs typeface="+mj-cs"/>
              </a:rPr>
              <a:t>На картинках показаны верные и неверные варианты ответов.</a:t>
            </a:r>
            <a:endParaRPr lang="ru-RU" dirty="0">
              <a:solidFill>
                <a:srgbClr val="1F497D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C357D23-4DE0-307F-7F71-7A3F8D4AA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60" y="1541686"/>
            <a:ext cx="2239477" cy="480955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441B79-D96D-6CCD-A76D-EF55078EF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28" y="1541686"/>
            <a:ext cx="2239477" cy="47806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4BC2E8-AD8C-088A-2F00-94F142797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6" y="1541687"/>
            <a:ext cx="2205433" cy="47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F73E0-EC7E-1227-7948-CCBD076F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42605" cy="1485900"/>
          </a:xfrm>
        </p:spPr>
        <p:txBody>
          <a:bodyPr>
            <a:normAutofit/>
          </a:bodyPr>
          <a:lstStyle/>
          <a:p>
            <a:r>
              <a:rPr lang="ru-RU" sz="4000" dirty="0"/>
              <a:t>Упражнения «Практика слов» и «Аудирование»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B722C7-F11C-54A6-3166-AAF1E4C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7F4-E5A5-43A4-96EB-744C4B59B731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6AB29-10A1-4C9C-C1B3-89ECBF0203FD}"/>
              </a:ext>
            </a:extLst>
          </p:cNvPr>
          <p:cNvSpPr txBox="1"/>
          <p:nvPr/>
        </p:nvSpPr>
        <p:spPr>
          <a:xfrm>
            <a:off x="1817994" y="2794187"/>
            <a:ext cx="31197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200" spc="0" baseline="0" dirty="0">
                <a:solidFill>
                  <a:srgbClr val="1F497D"/>
                </a:solidFill>
                <a:effectLst/>
                <a:ea typeface="+mj-ea"/>
                <a:cs typeface="+mj-cs"/>
              </a:rPr>
              <a:t>Страница с доступными упражнениями на практику слов и аудирования. </a:t>
            </a:r>
            <a:r>
              <a:rPr lang="ru-RU" dirty="0">
                <a:solidFill>
                  <a:srgbClr val="1F497D"/>
                </a:solidFill>
                <a:ea typeface="+mj-ea"/>
                <a:cs typeface="+mj-cs"/>
              </a:rPr>
              <a:t>На картинках показаны экраны приложения с играми «Практика слов» (см. левый скриншот) и «Аудирование» (см. правый скриншот).</a:t>
            </a:r>
            <a:endParaRPr lang="ru-RU" dirty="0">
              <a:solidFill>
                <a:srgbClr val="1F497D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9FE7168-9879-C70A-5AAF-E0BA7829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66" y="1428750"/>
            <a:ext cx="2316462" cy="503919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261526-9D58-D476-8109-9369DE5D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98" y="1428750"/>
            <a:ext cx="2317606" cy="50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881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335</TotalTime>
  <Words>348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Уголки</vt:lpstr>
      <vt:lpstr>Презентация МОБИЛЬНОГО ПРИЛОЖЕНИЯ ДЛЯ ИЗУЧЕНИЯ ЯЗЫКОВ</vt:lpstr>
      <vt:lpstr>Цели и задачи проекта</vt:lpstr>
      <vt:lpstr>Манифест проекта</vt:lpstr>
      <vt:lpstr>Стилизация компонентов</vt:lpstr>
      <vt:lpstr>Стартовые страницы приложения</vt:lpstr>
      <vt:lpstr>Стартовые настройки и вход в  приложение</vt:lpstr>
      <vt:lpstr>Главная страница приложения</vt:lpstr>
      <vt:lpstr>Упражнение «Угадай животное»</vt:lpstr>
      <vt:lpstr>Упражнения «Практика слов» и «Аудирование»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Никитин</dc:creator>
  <cp:lastModifiedBy>Степан Никитин</cp:lastModifiedBy>
  <cp:revision>46</cp:revision>
  <dcterms:created xsi:type="dcterms:W3CDTF">2024-04-18T22:15:50Z</dcterms:created>
  <dcterms:modified xsi:type="dcterms:W3CDTF">2024-05-13T18:30:38Z</dcterms:modified>
</cp:coreProperties>
</file>