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5" r:id="rId8"/>
    <p:sldId id="263" r:id="rId9"/>
    <p:sldId id="270" r:id="rId10"/>
    <p:sldId id="272" r:id="rId11"/>
    <p:sldId id="271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73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A48B65-1002-47BE-BB40-52F466E86963}" v="158" dt="2023-07-21T14:31:03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Nott" userId="1c211493c69eb70a" providerId="LiveId" clId="{C1A48B65-1002-47BE-BB40-52F466E86963}"/>
    <pc:docChg chg="undo custSel addSld delSld modSld sldOrd">
      <pc:chgData name="Alex Nott" userId="1c211493c69eb70a" providerId="LiveId" clId="{C1A48B65-1002-47BE-BB40-52F466E86963}" dt="2023-07-22T11:09:51.665" v="12758" actId="20577"/>
      <pc:docMkLst>
        <pc:docMk/>
      </pc:docMkLst>
      <pc:sldChg chg="addSp delSp modSp mod">
        <pc:chgData name="Alex Nott" userId="1c211493c69eb70a" providerId="LiveId" clId="{C1A48B65-1002-47BE-BB40-52F466E86963}" dt="2023-07-20T08:18:07.705" v="8096" actId="20577"/>
        <pc:sldMkLst>
          <pc:docMk/>
          <pc:sldMk cId="2886587099" sldId="256"/>
        </pc:sldMkLst>
        <pc:spChg chg="mod">
          <ac:chgData name="Alex Nott" userId="1c211493c69eb70a" providerId="LiveId" clId="{C1A48B65-1002-47BE-BB40-52F466E86963}" dt="2023-07-19T08:07:54.895" v="1872" actId="207"/>
          <ac:spMkLst>
            <pc:docMk/>
            <pc:sldMk cId="2886587099" sldId="256"/>
            <ac:spMk id="2" creationId="{5EE52625-4767-73A9-0689-1474FA5127E2}"/>
          </ac:spMkLst>
        </pc:spChg>
        <pc:spChg chg="mod">
          <ac:chgData name="Alex Nott" userId="1c211493c69eb70a" providerId="LiveId" clId="{C1A48B65-1002-47BE-BB40-52F466E86963}" dt="2023-07-20T08:18:07.705" v="8096" actId="20577"/>
          <ac:spMkLst>
            <pc:docMk/>
            <pc:sldMk cId="2886587099" sldId="256"/>
            <ac:spMk id="3" creationId="{C16D6405-1136-2291-ED17-40D019407EBF}"/>
          </ac:spMkLst>
        </pc:spChg>
        <pc:spChg chg="mod">
          <ac:chgData name="Alex Nott" userId="1c211493c69eb70a" providerId="LiveId" clId="{C1A48B65-1002-47BE-BB40-52F466E86963}" dt="2023-07-19T08:11:28.066" v="1899" actId="207"/>
          <ac:spMkLst>
            <pc:docMk/>
            <pc:sldMk cId="2886587099" sldId="256"/>
            <ac:spMk id="4" creationId="{E019C3E1-D14E-C2E5-7F50-AC476F790CBB}"/>
          </ac:spMkLst>
        </pc:spChg>
        <pc:picChg chg="add del mod">
          <ac:chgData name="Alex Nott" userId="1c211493c69eb70a" providerId="LiveId" clId="{C1A48B65-1002-47BE-BB40-52F466E86963}" dt="2023-07-19T08:09:10.176" v="1876" actId="478"/>
          <ac:picMkLst>
            <pc:docMk/>
            <pc:sldMk cId="2886587099" sldId="256"/>
            <ac:picMk id="6" creationId="{FDAC39DF-CAF1-8BF5-C428-58FAAC324F71}"/>
          </ac:picMkLst>
        </pc:picChg>
        <pc:picChg chg="add del mod">
          <ac:chgData name="Alex Nott" userId="1c211493c69eb70a" providerId="LiveId" clId="{C1A48B65-1002-47BE-BB40-52F466E86963}" dt="2023-07-19T08:07:59.566" v="1873" actId="478"/>
          <ac:picMkLst>
            <pc:docMk/>
            <pc:sldMk cId="2886587099" sldId="256"/>
            <ac:picMk id="7" creationId="{FD3352B7-595A-0761-0314-78110D1B2D3A}"/>
          </ac:picMkLst>
        </pc:picChg>
        <pc:picChg chg="add mod">
          <ac:chgData name="Alex Nott" userId="1c211493c69eb70a" providerId="LiveId" clId="{C1A48B65-1002-47BE-BB40-52F466E86963}" dt="2023-07-19T08:09:52.159" v="1890" actId="1038"/>
          <ac:picMkLst>
            <pc:docMk/>
            <pc:sldMk cId="2886587099" sldId="256"/>
            <ac:picMk id="9" creationId="{3198B94D-657D-35D6-637B-361A85BFD197}"/>
          </ac:picMkLst>
        </pc:picChg>
      </pc:sldChg>
      <pc:sldChg chg="addSp delSp modSp add mod modClrScheme chgLayout">
        <pc:chgData name="Alex Nott" userId="1c211493c69eb70a" providerId="LiveId" clId="{C1A48B65-1002-47BE-BB40-52F466E86963}" dt="2023-07-21T16:02:41.055" v="12681" actId="14100"/>
        <pc:sldMkLst>
          <pc:docMk/>
          <pc:sldMk cId="2164557310" sldId="257"/>
        </pc:sldMkLst>
        <pc:spChg chg="mod ord">
          <ac:chgData name="Alex Nott" userId="1c211493c69eb70a" providerId="LiveId" clId="{C1A48B65-1002-47BE-BB40-52F466E86963}" dt="2023-07-17T09:29:38.884" v="13" actId="20577"/>
          <ac:spMkLst>
            <pc:docMk/>
            <pc:sldMk cId="2164557310" sldId="257"/>
            <ac:spMk id="2" creationId="{5EE52625-4767-73A9-0689-1474FA5127E2}"/>
          </ac:spMkLst>
        </pc:spChg>
        <pc:spChg chg="mod ord">
          <ac:chgData name="Alex Nott" userId="1c211493c69eb70a" providerId="LiveId" clId="{C1A48B65-1002-47BE-BB40-52F466E86963}" dt="2023-07-21T16:02:26.687" v="12679" actId="113"/>
          <ac:spMkLst>
            <pc:docMk/>
            <pc:sldMk cId="2164557310" sldId="257"/>
            <ac:spMk id="3" creationId="{C16D6405-1136-2291-ED17-40D019407EBF}"/>
          </ac:spMkLst>
        </pc:spChg>
        <pc:spChg chg="mod">
          <ac:chgData name="Alex Nott" userId="1c211493c69eb70a" providerId="LiveId" clId="{C1A48B65-1002-47BE-BB40-52F466E86963}" dt="2023-07-19T08:11:54.563" v="1902" actId="207"/>
          <ac:spMkLst>
            <pc:docMk/>
            <pc:sldMk cId="2164557310" sldId="257"/>
            <ac:spMk id="4" creationId="{E019C3E1-D14E-C2E5-7F50-AC476F790CBB}"/>
          </ac:spMkLst>
        </pc:spChg>
        <pc:spChg chg="add del mod">
          <ac:chgData name="Alex Nott" userId="1c211493c69eb70a" providerId="LiveId" clId="{C1A48B65-1002-47BE-BB40-52F466E86963}" dt="2023-07-19T08:11:40.429" v="1901" actId="478"/>
          <ac:spMkLst>
            <pc:docMk/>
            <pc:sldMk cId="2164557310" sldId="257"/>
            <ac:spMk id="6" creationId="{29065DA3-CF3D-A6BA-8705-1DCA6B6E6C53}"/>
          </ac:spMkLst>
        </pc:spChg>
        <pc:spChg chg="add del mod">
          <ac:chgData name="Alex Nott" userId="1c211493c69eb70a" providerId="LiveId" clId="{C1A48B65-1002-47BE-BB40-52F466E86963}" dt="2023-07-20T11:07:14.448" v="8154" actId="478"/>
          <ac:spMkLst>
            <pc:docMk/>
            <pc:sldMk cId="2164557310" sldId="257"/>
            <ac:spMk id="8" creationId="{96CFE892-01FF-4329-0976-5360B20EDDE5}"/>
          </ac:spMkLst>
        </pc:spChg>
        <pc:graphicFrameChg chg="add del mod">
          <ac:chgData name="Alex Nott" userId="1c211493c69eb70a" providerId="LiveId" clId="{C1A48B65-1002-47BE-BB40-52F466E86963}" dt="2023-07-21T08:52:11.035" v="10159" actId="478"/>
          <ac:graphicFrameMkLst>
            <pc:docMk/>
            <pc:sldMk cId="2164557310" sldId="257"/>
            <ac:graphicFrameMk id="6" creationId="{69F8A0B7-4561-91F7-4A64-73D2390F7F8D}"/>
          </ac:graphicFrameMkLst>
        </pc:graphicFrameChg>
        <pc:picChg chg="add mod">
          <ac:chgData name="Alex Nott" userId="1c211493c69eb70a" providerId="LiveId" clId="{C1A48B65-1002-47BE-BB40-52F466E86963}" dt="2023-07-19T08:10:15.534" v="1891"/>
          <ac:picMkLst>
            <pc:docMk/>
            <pc:sldMk cId="2164557310" sldId="257"/>
            <ac:picMk id="5" creationId="{5B1B6FFB-E609-EE41-BA8C-4EAC3E7AC526}"/>
          </ac:picMkLst>
        </pc:picChg>
        <pc:picChg chg="add del mod">
          <ac:chgData name="Alex Nott" userId="1c211493c69eb70a" providerId="LiveId" clId="{C1A48B65-1002-47BE-BB40-52F466E86963}" dt="2023-07-21T09:33:13.331" v="10231" actId="478"/>
          <ac:picMkLst>
            <pc:docMk/>
            <pc:sldMk cId="2164557310" sldId="257"/>
            <ac:picMk id="9" creationId="{8C305DD9-D364-E8CA-6564-06050FB85666}"/>
          </ac:picMkLst>
        </pc:picChg>
        <pc:picChg chg="add mod">
          <ac:chgData name="Alex Nott" userId="1c211493c69eb70a" providerId="LiveId" clId="{C1A48B65-1002-47BE-BB40-52F466E86963}" dt="2023-07-21T16:02:41.055" v="12681" actId="14100"/>
          <ac:picMkLst>
            <pc:docMk/>
            <pc:sldMk cId="2164557310" sldId="257"/>
            <ac:picMk id="11" creationId="{2A0D958F-4C96-D8E4-23F1-948DEF8A8424}"/>
          </ac:picMkLst>
        </pc:picChg>
        <pc:picChg chg="add del mod">
          <ac:chgData name="Alex Nott" userId="1c211493c69eb70a" providerId="LiveId" clId="{C1A48B65-1002-47BE-BB40-52F466E86963}" dt="2023-07-20T11:07:32.121" v="8159" actId="478"/>
          <ac:picMkLst>
            <pc:docMk/>
            <pc:sldMk cId="2164557310" sldId="257"/>
            <ac:picMk id="1026" creationId="{FFF325A3-ECCE-4861-C8F0-DF31AB75237C}"/>
          </ac:picMkLst>
        </pc:picChg>
      </pc:sldChg>
      <pc:sldChg chg="addSp modSp add mod">
        <pc:chgData name="Alex Nott" userId="1c211493c69eb70a" providerId="LiveId" clId="{C1A48B65-1002-47BE-BB40-52F466E86963}" dt="2023-07-22T11:08:34.515" v="12690" actId="20577"/>
        <pc:sldMkLst>
          <pc:docMk/>
          <pc:sldMk cId="746685006" sldId="258"/>
        </pc:sldMkLst>
        <pc:spChg chg="mod">
          <ac:chgData name="Alex Nott" userId="1c211493c69eb70a" providerId="LiveId" clId="{C1A48B65-1002-47BE-BB40-52F466E86963}" dt="2023-07-17T09:30:58.228" v="130" actId="20577"/>
          <ac:spMkLst>
            <pc:docMk/>
            <pc:sldMk cId="746685006" sldId="258"/>
            <ac:spMk id="2" creationId="{5EE52625-4767-73A9-0689-1474FA5127E2}"/>
          </ac:spMkLst>
        </pc:spChg>
        <pc:spChg chg="mod">
          <ac:chgData name="Alex Nott" userId="1c211493c69eb70a" providerId="LiveId" clId="{C1A48B65-1002-47BE-BB40-52F466E86963}" dt="2023-07-22T11:08:34.515" v="12690" actId="20577"/>
          <ac:spMkLst>
            <pc:docMk/>
            <pc:sldMk cId="746685006" sldId="258"/>
            <ac:spMk id="3" creationId="{C16D6405-1136-2291-ED17-40D019407EBF}"/>
          </ac:spMkLst>
        </pc:spChg>
        <pc:spChg chg="mod">
          <ac:chgData name="Alex Nott" userId="1c211493c69eb70a" providerId="LiveId" clId="{C1A48B65-1002-47BE-BB40-52F466E86963}" dt="2023-07-19T08:12:07.990" v="1903" actId="207"/>
          <ac:spMkLst>
            <pc:docMk/>
            <pc:sldMk cId="746685006" sldId="258"/>
            <ac:spMk id="4" creationId="{E019C3E1-D14E-C2E5-7F50-AC476F790CBB}"/>
          </ac:spMkLst>
        </pc:spChg>
        <pc:picChg chg="add mod">
          <ac:chgData name="Alex Nott" userId="1c211493c69eb70a" providerId="LiveId" clId="{C1A48B65-1002-47BE-BB40-52F466E86963}" dt="2023-07-19T08:10:19.419" v="1892"/>
          <ac:picMkLst>
            <pc:docMk/>
            <pc:sldMk cId="746685006" sldId="258"/>
            <ac:picMk id="5" creationId="{80B15ACA-DE85-9644-C397-14D81F61C994}"/>
          </ac:picMkLst>
        </pc:picChg>
        <pc:picChg chg="add mod">
          <ac:chgData name="Alex Nott" userId="1c211493c69eb70a" providerId="LiveId" clId="{C1A48B65-1002-47BE-BB40-52F466E86963}" dt="2023-07-21T09:56:52.276" v="10590" actId="14100"/>
          <ac:picMkLst>
            <pc:docMk/>
            <pc:sldMk cId="746685006" sldId="258"/>
            <ac:picMk id="6" creationId="{497843B5-51BC-EDDE-C566-2EEC8C451F83}"/>
          </ac:picMkLst>
        </pc:picChg>
        <pc:picChg chg="add mod">
          <ac:chgData name="Alex Nott" userId="1c211493c69eb70a" providerId="LiveId" clId="{C1A48B65-1002-47BE-BB40-52F466E86963}" dt="2023-07-21T09:54:36.645" v="10556" actId="1076"/>
          <ac:picMkLst>
            <pc:docMk/>
            <pc:sldMk cId="746685006" sldId="258"/>
            <ac:picMk id="8" creationId="{13C12A5E-F715-09CA-FD57-0D7418FDFD2E}"/>
          </ac:picMkLst>
        </pc:picChg>
        <pc:picChg chg="add mod">
          <ac:chgData name="Alex Nott" userId="1c211493c69eb70a" providerId="LiveId" clId="{C1A48B65-1002-47BE-BB40-52F466E86963}" dt="2023-07-21T09:56:44.645" v="10589" actId="14100"/>
          <ac:picMkLst>
            <pc:docMk/>
            <pc:sldMk cId="746685006" sldId="258"/>
            <ac:picMk id="2050" creationId="{B12B14D5-E3D2-B2D5-0B69-AB4EDD400FF9}"/>
          </ac:picMkLst>
        </pc:picChg>
      </pc:sldChg>
      <pc:sldChg chg="addSp modSp add mod">
        <pc:chgData name="Alex Nott" userId="1c211493c69eb70a" providerId="LiveId" clId="{C1A48B65-1002-47BE-BB40-52F466E86963}" dt="2023-07-22T11:09:51.665" v="12758" actId="20577"/>
        <pc:sldMkLst>
          <pc:docMk/>
          <pc:sldMk cId="3409059797" sldId="259"/>
        </pc:sldMkLst>
        <pc:spChg chg="mod">
          <ac:chgData name="Alex Nott" userId="1c211493c69eb70a" providerId="LiveId" clId="{C1A48B65-1002-47BE-BB40-52F466E86963}" dt="2023-07-21T15:53:27.330" v="12638" actId="20577"/>
          <ac:spMkLst>
            <pc:docMk/>
            <pc:sldMk cId="3409059797" sldId="259"/>
            <ac:spMk id="2" creationId="{5EE52625-4767-73A9-0689-1474FA5127E2}"/>
          </ac:spMkLst>
        </pc:spChg>
        <pc:spChg chg="mod">
          <ac:chgData name="Alex Nott" userId="1c211493c69eb70a" providerId="LiveId" clId="{C1A48B65-1002-47BE-BB40-52F466E86963}" dt="2023-07-22T11:09:51.665" v="12758" actId="20577"/>
          <ac:spMkLst>
            <pc:docMk/>
            <pc:sldMk cId="3409059797" sldId="259"/>
            <ac:spMk id="3" creationId="{C16D6405-1136-2291-ED17-40D019407EBF}"/>
          </ac:spMkLst>
        </pc:spChg>
        <pc:spChg chg="mod">
          <ac:chgData name="Alex Nott" userId="1c211493c69eb70a" providerId="LiveId" clId="{C1A48B65-1002-47BE-BB40-52F466E86963}" dt="2023-07-19T08:13:07.939" v="1909" actId="207"/>
          <ac:spMkLst>
            <pc:docMk/>
            <pc:sldMk cId="3409059797" sldId="259"/>
            <ac:spMk id="4" creationId="{E019C3E1-D14E-C2E5-7F50-AC476F790CBB}"/>
          </ac:spMkLst>
        </pc:spChg>
        <pc:picChg chg="add mod">
          <ac:chgData name="Alex Nott" userId="1c211493c69eb70a" providerId="LiveId" clId="{C1A48B65-1002-47BE-BB40-52F466E86963}" dt="2023-07-19T08:10:34.103" v="1898"/>
          <ac:picMkLst>
            <pc:docMk/>
            <pc:sldMk cId="3409059797" sldId="259"/>
            <ac:picMk id="5" creationId="{02491D08-5A31-D28B-179F-0299965F324B}"/>
          </ac:picMkLst>
        </pc:picChg>
        <pc:picChg chg="add mod">
          <ac:chgData name="Alex Nott" userId="1c211493c69eb70a" providerId="LiveId" clId="{C1A48B65-1002-47BE-BB40-52F466E86963}" dt="2023-07-19T18:12:24.863" v="8067" actId="1076"/>
          <ac:picMkLst>
            <pc:docMk/>
            <pc:sldMk cId="3409059797" sldId="259"/>
            <ac:picMk id="8" creationId="{1B4568E9-462A-67D5-ADD6-AEBDF3988A6D}"/>
          </ac:picMkLst>
        </pc:picChg>
        <pc:picChg chg="add mod">
          <ac:chgData name="Alex Nott" userId="1c211493c69eb70a" providerId="LiveId" clId="{C1A48B65-1002-47BE-BB40-52F466E86963}" dt="2023-07-19T18:12:48.701" v="8072" actId="1076"/>
          <ac:picMkLst>
            <pc:docMk/>
            <pc:sldMk cId="3409059797" sldId="259"/>
            <ac:picMk id="9" creationId="{2ADDFFA5-91C3-11CA-4346-E7A7406EB59A}"/>
          </ac:picMkLst>
        </pc:picChg>
      </pc:sldChg>
      <pc:sldChg chg="addSp modSp add mod ord">
        <pc:chgData name="Alex Nott" userId="1c211493c69eb70a" providerId="LiveId" clId="{C1A48B65-1002-47BE-BB40-52F466E86963}" dt="2023-07-21T16:01:45.376" v="12675" actId="27636"/>
        <pc:sldMkLst>
          <pc:docMk/>
          <pc:sldMk cId="2883492589" sldId="260"/>
        </pc:sldMkLst>
        <pc:spChg chg="mod">
          <ac:chgData name="Alex Nott" userId="1c211493c69eb70a" providerId="LiveId" clId="{C1A48B65-1002-47BE-BB40-52F466E86963}" dt="2023-07-21T09:34:13.726" v="10263" actId="20577"/>
          <ac:spMkLst>
            <pc:docMk/>
            <pc:sldMk cId="2883492589" sldId="260"/>
            <ac:spMk id="2" creationId="{5EE52625-4767-73A9-0689-1474FA5127E2}"/>
          </ac:spMkLst>
        </pc:spChg>
        <pc:spChg chg="mod">
          <ac:chgData name="Alex Nott" userId="1c211493c69eb70a" providerId="LiveId" clId="{C1A48B65-1002-47BE-BB40-52F466E86963}" dt="2023-07-21T16:01:45.376" v="12675" actId="27636"/>
          <ac:spMkLst>
            <pc:docMk/>
            <pc:sldMk cId="2883492589" sldId="260"/>
            <ac:spMk id="3" creationId="{C16D6405-1136-2291-ED17-40D019407EBF}"/>
          </ac:spMkLst>
        </pc:spChg>
        <pc:spChg chg="mod">
          <ac:chgData name="Alex Nott" userId="1c211493c69eb70a" providerId="LiveId" clId="{C1A48B65-1002-47BE-BB40-52F466E86963}" dt="2023-07-19T08:12:57.560" v="1908" actId="207"/>
          <ac:spMkLst>
            <pc:docMk/>
            <pc:sldMk cId="2883492589" sldId="260"/>
            <ac:spMk id="4" creationId="{E019C3E1-D14E-C2E5-7F50-AC476F790CBB}"/>
          </ac:spMkLst>
        </pc:spChg>
        <pc:picChg chg="add mod">
          <ac:chgData name="Alex Nott" userId="1c211493c69eb70a" providerId="LiveId" clId="{C1A48B65-1002-47BE-BB40-52F466E86963}" dt="2023-07-19T08:10:31.183" v="1897"/>
          <ac:picMkLst>
            <pc:docMk/>
            <pc:sldMk cId="2883492589" sldId="260"/>
            <ac:picMk id="5" creationId="{E4D3E3EC-91D1-BC66-36D6-847400DC7B4D}"/>
          </ac:picMkLst>
        </pc:picChg>
        <pc:picChg chg="add mod modCrop">
          <ac:chgData name="Alex Nott" userId="1c211493c69eb70a" providerId="LiveId" clId="{C1A48B65-1002-47BE-BB40-52F466E86963}" dt="2023-07-21T09:54:19.023" v="10550" actId="14100"/>
          <ac:picMkLst>
            <pc:docMk/>
            <pc:sldMk cId="2883492589" sldId="260"/>
            <ac:picMk id="8" creationId="{45F1A745-B87D-62E7-5528-F0F163C61CFD}"/>
          </ac:picMkLst>
        </pc:picChg>
        <pc:picChg chg="add mod">
          <ac:chgData name="Alex Nott" userId="1c211493c69eb70a" providerId="LiveId" clId="{C1A48B65-1002-47BE-BB40-52F466E86963}" dt="2023-07-19T17:52:51.279" v="7824" actId="1076"/>
          <ac:picMkLst>
            <pc:docMk/>
            <pc:sldMk cId="2883492589" sldId="260"/>
            <ac:picMk id="10242" creationId="{A390F0D1-E8D3-42E5-B3F7-9FB3705712B1}"/>
          </ac:picMkLst>
        </pc:picChg>
        <pc:picChg chg="add mod">
          <ac:chgData name="Alex Nott" userId="1c211493c69eb70a" providerId="LiveId" clId="{C1A48B65-1002-47BE-BB40-52F466E86963}" dt="2023-07-19T17:52:29.255" v="7821" actId="1076"/>
          <ac:picMkLst>
            <pc:docMk/>
            <pc:sldMk cId="2883492589" sldId="260"/>
            <ac:picMk id="10244" creationId="{CB86A735-36D7-46B1-F769-F71EDFD96150}"/>
          </ac:picMkLst>
        </pc:picChg>
      </pc:sldChg>
      <pc:sldChg chg="addSp delSp modSp add mod">
        <pc:chgData name="Alex Nott" userId="1c211493c69eb70a" providerId="LiveId" clId="{C1A48B65-1002-47BE-BB40-52F466E86963}" dt="2023-07-22T11:08:53.335" v="12710" actId="20577"/>
        <pc:sldMkLst>
          <pc:docMk/>
          <pc:sldMk cId="388798145" sldId="261"/>
        </pc:sldMkLst>
        <pc:spChg chg="mod">
          <ac:chgData name="Alex Nott" userId="1c211493c69eb70a" providerId="LiveId" clId="{C1A48B65-1002-47BE-BB40-52F466E86963}" dt="2023-07-19T09:36:31.915" v="2450" actId="20577"/>
          <ac:spMkLst>
            <pc:docMk/>
            <pc:sldMk cId="388798145" sldId="261"/>
            <ac:spMk id="2" creationId="{5EE52625-4767-73A9-0689-1474FA5127E2}"/>
          </ac:spMkLst>
        </pc:spChg>
        <pc:spChg chg="mod">
          <ac:chgData name="Alex Nott" userId="1c211493c69eb70a" providerId="LiveId" clId="{C1A48B65-1002-47BE-BB40-52F466E86963}" dt="2023-07-22T11:08:53.335" v="12710" actId="20577"/>
          <ac:spMkLst>
            <pc:docMk/>
            <pc:sldMk cId="388798145" sldId="261"/>
            <ac:spMk id="3" creationId="{C16D6405-1136-2291-ED17-40D019407EBF}"/>
          </ac:spMkLst>
        </pc:spChg>
        <pc:spChg chg="mod">
          <ac:chgData name="Alex Nott" userId="1c211493c69eb70a" providerId="LiveId" clId="{C1A48B65-1002-47BE-BB40-52F466E86963}" dt="2023-07-19T08:12:18.285" v="1904" actId="207"/>
          <ac:spMkLst>
            <pc:docMk/>
            <pc:sldMk cId="388798145" sldId="261"/>
            <ac:spMk id="4" creationId="{E019C3E1-D14E-C2E5-7F50-AC476F790CBB}"/>
          </ac:spMkLst>
        </pc:spChg>
        <pc:picChg chg="add mod">
          <ac:chgData name="Alex Nott" userId="1c211493c69eb70a" providerId="LiveId" clId="{C1A48B65-1002-47BE-BB40-52F466E86963}" dt="2023-07-19T08:10:21.565" v="1893"/>
          <ac:picMkLst>
            <pc:docMk/>
            <pc:sldMk cId="388798145" sldId="261"/>
            <ac:picMk id="5" creationId="{60EEA587-C3A3-C772-D48F-CB4D49554202}"/>
          </ac:picMkLst>
        </pc:picChg>
        <pc:picChg chg="add mod">
          <ac:chgData name="Alex Nott" userId="1c211493c69eb70a" providerId="LiveId" clId="{C1A48B65-1002-47BE-BB40-52F466E86963}" dt="2023-07-21T10:27:53.490" v="10717" actId="1076"/>
          <ac:picMkLst>
            <pc:docMk/>
            <pc:sldMk cId="388798145" sldId="261"/>
            <ac:picMk id="1026" creationId="{23D55928-F9EB-5A0B-7A7B-0A5E7B79917C}"/>
          </ac:picMkLst>
        </pc:picChg>
        <pc:picChg chg="add del mod">
          <ac:chgData name="Alex Nott" userId="1c211493c69eb70a" providerId="LiveId" clId="{C1A48B65-1002-47BE-BB40-52F466E86963}" dt="2023-07-21T10:27:47.265" v="10715" actId="478"/>
          <ac:picMkLst>
            <pc:docMk/>
            <pc:sldMk cId="388798145" sldId="261"/>
            <ac:picMk id="3074" creationId="{2ABE4286-20B4-A20A-1426-A76C19D01439}"/>
          </ac:picMkLst>
        </pc:picChg>
      </pc:sldChg>
      <pc:sldChg chg="addSp delSp modSp add mod">
        <pc:chgData name="Alex Nott" userId="1c211493c69eb70a" providerId="LiveId" clId="{C1A48B65-1002-47BE-BB40-52F466E86963}" dt="2023-07-22T11:09:09.565" v="12722" actId="20577"/>
        <pc:sldMkLst>
          <pc:docMk/>
          <pc:sldMk cId="3396893309" sldId="262"/>
        </pc:sldMkLst>
        <pc:spChg chg="mod">
          <ac:chgData name="Alex Nott" userId="1c211493c69eb70a" providerId="LiveId" clId="{C1A48B65-1002-47BE-BB40-52F466E86963}" dt="2023-07-19T09:57:47.915" v="2886" actId="20577"/>
          <ac:spMkLst>
            <pc:docMk/>
            <pc:sldMk cId="3396893309" sldId="262"/>
            <ac:spMk id="2" creationId="{5EE52625-4767-73A9-0689-1474FA5127E2}"/>
          </ac:spMkLst>
        </pc:spChg>
        <pc:spChg chg="mod">
          <ac:chgData name="Alex Nott" userId="1c211493c69eb70a" providerId="LiveId" clId="{C1A48B65-1002-47BE-BB40-52F466E86963}" dt="2023-07-22T11:09:09.565" v="12722" actId="20577"/>
          <ac:spMkLst>
            <pc:docMk/>
            <pc:sldMk cId="3396893309" sldId="262"/>
            <ac:spMk id="3" creationId="{C16D6405-1136-2291-ED17-40D019407EBF}"/>
          </ac:spMkLst>
        </pc:spChg>
        <pc:spChg chg="mod">
          <ac:chgData name="Alex Nott" userId="1c211493c69eb70a" providerId="LiveId" clId="{C1A48B65-1002-47BE-BB40-52F466E86963}" dt="2023-07-19T08:12:28.074" v="1905" actId="207"/>
          <ac:spMkLst>
            <pc:docMk/>
            <pc:sldMk cId="3396893309" sldId="262"/>
            <ac:spMk id="4" creationId="{E019C3E1-D14E-C2E5-7F50-AC476F790CBB}"/>
          </ac:spMkLst>
        </pc:spChg>
        <pc:spChg chg="add mod">
          <ac:chgData name="Alex Nott" userId="1c211493c69eb70a" providerId="LiveId" clId="{C1A48B65-1002-47BE-BB40-52F466E86963}" dt="2023-07-21T10:15:32.618" v="10712" actId="1076"/>
          <ac:spMkLst>
            <pc:docMk/>
            <pc:sldMk cId="3396893309" sldId="262"/>
            <ac:spMk id="6" creationId="{40A4D13E-DD2B-E327-F99E-B48A31BDAD54}"/>
          </ac:spMkLst>
        </pc:spChg>
        <pc:picChg chg="add mod">
          <ac:chgData name="Alex Nott" userId="1c211493c69eb70a" providerId="LiveId" clId="{C1A48B65-1002-47BE-BB40-52F466E86963}" dt="2023-07-19T08:10:23.559" v="1894"/>
          <ac:picMkLst>
            <pc:docMk/>
            <pc:sldMk cId="3396893309" sldId="262"/>
            <ac:picMk id="5" creationId="{F0E98A1F-2C00-0282-EC67-E80DC956E596}"/>
          </ac:picMkLst>
        </pc:picChg>
        <pc:picChg chg="add del mod">
          <ac:chgData name="Alex Nott" userId="1c211493c69eb70a" providerId="LiveId" clId="{C1A48B65-1002-47BE-BB40-52F466E86963}" dt="2023-07-19T10:27:21.230" v="3065" actId="478"/>
          <ac:picMkLst>
            <pc:docMk/>
            <pc:sldMk cId="3396893309" sldId="262"/>
            <ac:picMk id="4098" creationId="{4188F006-BC41-9908-E520-E4C2BDE08AF1}"/>
          </ac:picMkLst>
        </pc:picChg>
        <pc:picChg chg="add del mod">
          <ac:chgData name="Alex Nott" userId="1c211493c69eb70a" providerId="LiveId" clId="{C1A48B65-1002-47BE-BB40-52F466E86963}" dt="2023-07-19T10:28:43.334" v="3079" actId="478"/>
          <ac:picMkLst>
            <pc:docMk/>
            <pc:sldMk cId="3396893309" sldId="262"/>
            <ac:picMk id="4100" creationId="{73505CE7-8856-C425-1BCF-F80E1155652B}"/>
          </ac:picMkLst>
        </pc:picChg>
        <pc:picChg chg="add mod">
          <ac:chgData name="Alex Nott" userId="1c211493c69eb70a" providerId="LiveId" clId="{C1A48B65-1002-47BE-BB40-52F466E86963}" dt="2023-07-21T10:15:23.425" v="10711" actId="1076"/>
          <ac:picMkLst>
            <pc:docMk/>
            <pc:sldMk cId="3396893309" sldId="262"/>
            <ac:picMk id="4102" creationId="{84140B91-C1BF-E8FB-408B-4E2C6AF7C562}"/>
          </ac:picMkLst>
        </pc:picChg>
      </pc:sldChg>
      <pc:sldChg chg="addSp modSp add mod">
        <pc:chgData name="Alex Nott" userId="1c211493c69eb70a" providerId="LiveId" clId="{C1A48B65-1002-47BE-BB40-52F466E86963}" dt="2023-07-19T08:12:36.981" v="1906" actId="207"/>
        <pc:sldMkLst>
          <pc:docMk/>
          <pc:sldMk cId="2687796157" sldId="263"/>
        </pc:sldMkLst>
        <pc:spChg chg="mod">
          <ac:chgData name="Alex Nott" userId="1c211493c69eb70a" providerId="LiveId" clId="{C1A48B65-1002-47BE-BB40-52F466E86963}" dt="2023-07-17T10:19:47.444" v="1216" actId="20577"/>
          <ac:spMkLst>
            <pc:docMk/>
            <pc:sldMk cId="2687796157" sldId="263"/>
            <ac:spMk id="2" creationId="{5EE52625-4767-73A9-0689-1474FA5127E2}"/>
          </ac:spMkLst>
        </pc:spChg>
        <pc:spChg chg="mod">
          <ac:chgData name="Alex Nott" userId="1c211493c69eb70a" providerId="LiveId" clId="{C1A48B65-1002-47BE-BB40-52F466E86963}" dt="2023-07-17T10:29:58.369" v="1218" actId="5793"/>
          <ac:spMkLst>
            <pc:docMk/>
            <pc:sldMk cId="2687796157" sldId="263"/>
            <ac:spMk id="3" creationId="{C16D6405-1136-2291-ED17-40D019407EBF}"/>
          </ac:spMkLst>
        </pc:spChg>
        <pc:spChg chg="mod">
          <ac:chgData name="Alex Nott" userId="1c211493c69eb70a" providerId="LiveId" clId="{C1A48B65-1002-47BE-BB40-52F466E86963}" dt="2023-07-19T08:12:36.981" v="1906" actId="207"/>
          <ac:spMkLst>
            <pc:docMk/>
            <pc:sldMk cId="2687796157" sldId="263"/>
            <ac:spMk id="4" creationId="{E019C3E1-D14E-C2E5-7F50-AC476F790CBB}"/>
          </ac:spMkLst>
        </pc:spChg>
        <pc:picChg chg="add mod">
          <ac:chgData name="Alex Nott" userId="1c211493c69eb70a" providerId="LiveId" clId="{C1A48B65-1002-47BE-BB40-52F466E86963}" dt="2023-07-19T08:10:26.504" v="1895"/>
          <ac:picMkLst>
            <pc:docMk/>
            <pc:sldMk cId="2687796157" sldId="263"/>
            <ac:picMk id="5" creationId="{AD2220AF-FBBF-836B-4F4E-889638DB93A6}"/>
          </ac:picMkLst>
        </pc:picChg>
        <pc:picChg chg="add mod">
          <ac:chgData name="Alex Nott" userId="1c211493c69eb70a" providerId="LiveId" clId="{C1A48B65-1002-47BE-BB40-52F466E86963}" dt="2023-07-17T10:30:26.202" v="1223" actId="1076"/>
          <ac:picMkLst>
            <pc:docMk/>
            <pc:sldMk cId="2687796157" sldId="263"/>
            <ac:picMk id="1026" creationId="{53D6CE10-ED98-5CA8-E917-36858F40001E}"/>
          </ac:picMkLst>
        </pc:picChg>
      </pc:sldChg>
      <pc:sldChg chg="addSp modSp add del mod ord">
        <pc:chgData name="Alex Nott" userId="1c211493c69eb70a" providerId="LiveId" clId="{C1A48B65-1002-47BE-BB40-52F466E86963}" dt="2023-07-19T10:59:46.537" v="4157" actId="2696"/>
        <pc:sldMkLst>
          <pc:docMk/>
          <pc:sldMk cId="377493708" sldId="264"/>
        </pc:sldMkLst>
        <pc:spChg chg="mod">
          <ac:chgData name="Alex Nott" userId="1c211493c69eb70a" providerId="LiveId" clId="{C1A48B65-1002-47BE-BB40-52F466E86963}" dt="2023-07-17T10:30:55.020" v="1237" actId="20577"/>
          <ac:spMkLst>
            <pc:docMk/>
            <pc:sldMk cId="377493708" sldId="264"/>
            <ac:spMk id="2" creationId="{5EE52625-4767-73A9-0689-1474FA5127E2}"/>
          </ac:spMkLst>
        </pc:spChg>
        <pc:spChg chg="mod">
          <ac:chgData name="Alex Nott" userId="1c211493c69eb70a" providerId="LiveId" clId="{C1A48B65-1002-47BE-BB40-52F466E86963}" dt="2023-07-19T10:56:32.134" v="3953" actId="27636"/>
          <ac:spMkLst>
            <pc:docMk/>
            <pc:sldMk cId="377493708" sldId="264"/>
            <ac:spMk id="3" creationId="{C16D6405-1136-2291-ED17-40D019407EBF}"/>
          </ac:spMkLst>
        </pc:spChg>
        <pc:spChg chg="mod">
          <ac:chgData name="Alex Nott" userId="1c211493c69eb70a" providerId="LiveId" clId="{C1A48B65-1002-47BE-BB40-52F466E86963}" dt="2023-07-19T08:12:47.014" v="1907" actId="207"/>
          <ac:spMkLst>
            <pc:docMk/>
            <pc:sldMk cId="377493708" sldId="264"/>
            <ac:spMk id="4" creationId="{E019C3E1-D14E-C2E5-7F50-AC476F790CBB}"/>
          </ac:spMkLst>
        </pc:spChg>
        <pc:picChg chg="add mod">
          <ac:chgData name="Alex Nott" userId="1c211493c69eb70a" providerId="LiveId" clId="{C1A48B65-1002-47BE-BB40-52F466E86963}" dt="2023-07-19T08:10:29.224" v="1896"/>
          <ac:picMkLst>
            <pc:docMk/>
            <pc:sldMk cId="377493708" sldId="264"/>
            <ac:picMk id="5" creationId="{AF34B788-77B2-BEC7-DC4E-963A1A2B41D4}"/>
          </ac:picMkLst>
        </pc:picChg>
      </pc:sldChg>
      <pc:sldChg chg="delSp modSp add del mod chgLayout">
        <pc:chgData name="Alex Nott" userId="1c211493c69eb70a" providerId="LiveId" clId="{C1A48B65-1002-47BE-BB40-52F466E86963}" dt="2023-07-17T10:30:44.228" v="1227" actId="2696"/>
        <pc:sldMkLst>
          <pc:docMk/>
          <pc:sldMk cId="2991497113" sldId="264"/>
        </pc:sldMkLst>
        <pc:spChg chg="mod ord">
          <ac:chgData name="Alex Nott" userId="1c211493c69eb70a" providerId="LiveId" clId="{C1A48B65-1002-47BE-BB40-52F466E86963}" dt="2023-07-17T10:30:38.621" v="1226" actId="700"/>
          <ac:spMkLst>
            <pc:docMk/>
            <pc:sldMk cId="2991497113" sldId="264"/>
            <ac:spMk id="2" creationId="{5EE52625-4767-73A9-0689-1474FA5127E2}"/>
          </ac:spMkLst>
        </pc:spChg>
        <pc:spChg chg="mod ord">
          <ac:chgData name="Alex Nott" userId="1c211493c69eb70a" providerId="LiveId" clId="{C1A48B65-1002-47BE-BB40-52F466E86963}" dt="2023-07-17T10:30:38.621" v="1226" actId="700"/>
          <ac:spMkLst>
            <pc:docMk/>
            <pc:sldMk cId="2991497113" sldId="264"/>
            <ac:spMk id="3" creationId="{C16D6405-1136-2291-ED17-40D019407EBF}"/>
          </ac:spMkLst>
        </pc:spChg>
        <pc:picChg chg="del">
          <ac:chgData name="Alex Nott" userId="1c211493c69eb70a" providerId="LiveId" clId="{C1A48B65-1002-47BE-BB40-52F466E86963}" dt="2023-07-17T10:30:33.441" v="1225" actId="478"/>
          <ac:picMkLst>
            <pc:docMk/>
            <pc:sldMk cId="2991497113" sldId="264"/>
            <ac:picMk id="1026" creationId="{53D6CE10-ED98-5CA8-E917-36858F40001E}"/>
          </ac:picMkLst>
        </pc:picChg>
      </pc:sldChg>
      <pc:sldChg chg="addSp delSp modSp add mod">
        <pc:chgData name="Alex Nott" userId="1c211493c69eb70a" providerId="LiveId" clId="{C1A48B65-1002-47BE-BB40-52F466E86963}" dt="2023-07-22T11:09:19" v="12728" actId="20577"/>
        <pc:sldMkLst>
          <pc:docMk/>
          <pc:sldMk cId="1768777561" sldId="265"/>
        </pc:sldMkLst>
        <pc:spChg chg="mod">
          <ac:chgData name="Alex Nott" userId="1c211493c69eb70a" providerId="LiveId" clId="{C1A48B65-1002-47BE-BB40-52F466E86963}" dt="2023-07-19T10:36:49.136" v="3231" actId="20577"/>
          <ac:spMkLst>
            <pc:docMk/>
            <pc:sldMk cId="1768777561" sldId="265"/>
            <ac:spMk id="2" creationId="{5EE52625-4767-73A9-0689-1474FA5127E2}"/>
          </ac:spMkLst>
        </pc:spChg>
        <pc:spChg chg="mod">
          <ac:chgData name="Alex Nott" userId="1c211493c69eb70a" providerId="LiveId" clId="{C1A48B65-1002-47BE-BB40-52F466E86963}" dt="2023-07-22T11:09:19" v="12728" actId="20577"/>
          <ac:spMkLst>
            <pc:docMk/>
            <pc:sldMk cId="1768777561" sldId="265"/>
            <ac:spMk id="3" creationId="{C16D6405-1136-2291-ED17-40D019407EBF}"/>
          </ac:spMkLst>
        </pc:spChg>
        <pc:spChg chg="del">
          <ac:chgData name="Alex Nott" userId="1c211493c69eb70a" providerId="LiveId" clId="{C1A48B65-1002-47BE-BB40-52F466E86963}" dt="2023-07-19T10:38:19.161" v="3275" actId="478"/>
          <ac:spMkLst>
            <pc:docMk/>
            <pc:sldMk cId="1768777561" sldId="265"/>
            <ac:spMk id="6" creationId="{40A4D13E-DD2B-E327-F99E-B48A31BDAD54}"/>
          </ac:spMkLst>
        </pc:spChg>
        <pc:picChg chg="del">
          <ac:chgData name="Alex Nott" userId="1c211493c69eb70a" providerId="LiveId" clId="{C1A48B65-1002-47BE-BB40-52F466E86963}" dt="2023-07-19T10:38:16.365" v="3274" actId="478"/>
          <ac:picMkLst>
            <pc:docMk/>
            <pc:sldMk cId="1768777561" sldId="265"/>
            <ac:picMk id="4102" creationId="{84140B91-C1BF-E8FB-408B-4E2C6AF7C562}"/>
          </ac:picMkLst>
        </pc:picChg>
        <pc:picChg chg="add del mod">
          <ac:chgData name="Alex Nott" userId="1c211493c69eb70a" providerId="LiveId" clId="{C1A48B65-1002-47BE-BB40-52F466E86963}" dt="2023-07-19T10:52:27.684" v="3764" actId="478"/>
          <ac:picMkLst>
            <pc:docMk/>
            <pc:sldMk cId="1768777561" sldId="265"/>
            <ac:picMk id="5122" creationId="{B66E6853-67B0-094C-803D-C19051BA6C60}"/>
          </ac:picMkLst>
        </pc:picChg>
        <pc:picChg chg="add mod">
          <ac:chgData name="Alex Nott" userId="1c211493c69eb70a" providerId="LiveId" clId="{C1A48B65-1002-47BE-BB40-52F466E86963}" dt="2023-07-21T10:26:06.402" v="10714" actId="14100"/>
          <ac:picMkLst>
            <pc:docMk/>
            <pc:sldMk cId="1768777561" sldId="265"/>
            <ac:picMk id="5124" creationId="{DAFFB0EB-6C34-9D36-D95B-7820BB2EB0B1}"/>
          </ac:picMkLst>
        </pc:picChg>
      </pc:sldChg>
      <pc:sldChg chg="addSp delSp modSp add del mod">
        <pc:chgData name="Alex Nott" userId="1c211493c69eb70a" providerId="LiveId" clId="{C1A48B65-1002-47BE-BB40-52F466E86963}" dt="2023-07-19T09:44:21.307" v="2631" actId="2696"/>
        <pc:sldMkLst>
          <pc:docMk/>
          <pc:sldMk cId="1773713810" sldId="265"/>
        </pc:sldMkLst>
        <pc:spChg chg="mod">
          <ac:chgData name="Alex Nott" userId="1c211493c69eb70a" providerId="LiveId" clId="{C1A48B65-1002-47BE-BB40-52F466E86963}" dt="2023-07-19T09:43:53.171" v="2627" actId="20577"/>
          <ac:spMkLst>
            <pc:docMk/>
            <pc:sldMk cId="1773713810" sldId="265"/>
            <ac:spMk id="2" creationId="{5EE52625-4767-73A9-0689-1474FA5127E2}"/>
          </ac:spMkLst>
        </pc:spChg>
        <pc:spChg chg="del mod">
          <ac:chgData name="Alex Nott" userId="1c211493c69eb70a" providerId="LiveId" clId="{C1A48B65-1002-47BE-BB40-52F466E86963}" dt="2023-07-19T09:39:04.946" v="2473" actId="478"/>
          <ac:spMkLst>
            <pc:docMk/>
            <pc:sldMk cId="1773713810" sldId="265"/>
            <ac:spMk id="3" creationId="{C16D6405-1136-2291-ED17-40D019407EBF}"/>
          </ac:spMkLst>
        </pc:spChg>
        <pc:spChg chg="add del mod">
          <ac:chgData name="Alex Nott" userId="1c211493c69eb70a" providerId="LiveId" clId="{C1A48B65-1002-47BE-BB40-52F466E86963}" dt="2023-07-19T09:39:09.788" v="2475" actId="478"/>
          <ac:spMkLst>
            <pc:docMk/>
            <pc:sldMk cId="1773713810" sldId="265"/>
            <ac:spMk id="8" creationId="{DE2242AB-6D2D-A54A-FE7F-6E206A416A7F}"/>
          </ac:spMkLst>
        </pc:spChg>
        <pc:picChg chg="del">
          <ac:chgData name="Alex Nott" userId="1c211493c69eb70a" providerId="LiveId" clId="{C1A48B65-1002-47BE-BB40-52F466E86963}" dt="2023-07-19T09:39:07.112" v="2474" actId="478"/>
          <ac:picMkLst>
            <pc:docMk/>
            <pc:sldMk cId="1773713810" sldId="265"/>
            <ac:picMk id="3074" creationId="{2ABE4286-20B4-A20A-1426-A76C19D01439}"/>
          </ac:picMkLst>
        </pc:picChg>
      </pc:sldChg>
      <pc:sldChg chg="modSp add del mod">
        <pc:chgData name="Alex Nott" userId="1c211493c69eb70a" providerId="LiveId" clId="{C1A48B65-1002-47BE-BB40-52F466E86963}" dt="2023-07-19T09:57:08.168" v="2829" actId="2696"/>
        <pc:sldMkLst>
          <pc:docMk/>
          <pc:sldMk cId="3432785740" sldId="266"/>
        </pc:sldMkLst>
        <pc:spChg chg="mod">
          <ac:chgData name="Alex Nott" userId="1c211493c69eb70a" providerId="LiveId" clId="{C1A48B65-1002-47BE-BB40-52F466E86963}" dt="2023-07-19T09:47:08.427" v="2720" actId="20577"/>
          <ac:spMkLst>
            <pc:docMk/>
            <pc:sldMk cId="3432785740" sldId="266"/>
            <ac:spMk id="3" creationId="{C16D6405-1136-2291-ED17-40D019407EBF}"/>
          </ac:spMkLst>
        </pc:spChg>
      </pc:sldChg>
      <pc:sldChg chg="addSp delSp modSp add del mod ord">
        <pc:chgData name="Alex Nott" userId="1c211493c69eb70a" providerId="LiveId" clId="{C1A48B65-1002-47BE-BB40-52F466E86963}" dt="2023-07-21T14:00:59.291" v="11720" actId="2696"/>
        <pc:sldMkLst>
          <pc:docMk/>
          <pc:sldMk cId="4018644606" sldId="266"/>
        </pc:sldMkLst>
        <pc:spChg chg="mod">
          <ac:chgData name="Alex Nott" userId="1c211493c69eb70a" providerId="LiveId" clId="{C1A48B65-1002-47BE-BB40-52F466E86963}" dt="2023-07-19T11:04:12.830" v="4208" actId="20577"/>
          <ac:spMkLst>
            <pc:docMk/>
            <pc:sldMk cId="4018644606" sldId="266"/>
            <ac:spMk id="2" creationId="{5EE52625-4767-73A9-0689-1474FA5127E2}"/>
          </ac:spMkLst>
        </pc:spChg>
        <pc:spChg chg="mod">
          <ac:chgData name="Alex Nott" userId="1c211493c69eb70a" providerId="LiveId" clId="{C1A48B65-1002-47BE-BB40-52F466E86963}" dt="2023-07-21T13:50:48.831" v="11458" actId="21"/>
          <ac:spMkLst>
            <pc:docMk/>
            <pc:sldMk cId="4018644606" sldId="266"/>
            <ac:spMk id="3" creationId="{C16D6405-1136-2291-ED17-40D019407EBF}"/>
          </ac:spMkLst>
        </pc:spChg>
        <pc:spChg chg="add del">
          <ac:chgData name="Alex Nott" userId="1c211493c69eb70a" providerId="LiveId" clId="{C1A48B65-1002-47BE-BB40-52F466E86963}" dt="2023-07-19T11:07:17.629" v="4363" actId="478"/>
          <ac:spMkLst>
            <pc:docMk/>
            <pc:sldMk cId="4018644606" sldId="266"/>
            <ac:spMk id="6" creationId="{E6B1514D-B4F8-E6FA-AF72-2EE3CC8DF773}"/>
          </ac:spMkLst>
        </pc:spChg>
        <pc:spChg chg="add del">
          <ac:chgData name="Alex Nott" userId="1c211493c69eb70a" providerId="LiveId" clId="{C1A48B65-1002-47BE-BB40-52F466E86963}" dt="2023-07-19T11:07:35.694" v="4365" actId="478"/>
          <ac:spMkLst>
            <pc:docMk/>
            <pc:sldMk cId="4018644606" sldId="266"/>
            <ac:spMk id="8" creationId="{F16C7E7F-A6EB-A1EE-8723-029B6BF6A6F5}"/>
          </ac:spMkLst>
        </pc:spChg>
        <pc:spChg chg="add del">
          <ac:chgData name="Alex Nott" userId="1c211493c69eb70a" providerId="LiveId" clId="{C1A48B65-1002-47BE-BB40-52F466E86963}" dt="2023-07-19T11:21:12.787" v="4612" actId="478"/>
          <ac:spMkLst>
            <pc:docMk/>
            <pc:sldMk cId="4018644606" sldId="266"/>
            <ac:spMk id="11" creationId="{01B6CD15-7D60-1448-9892-C41F6B1AE502}"/>
          </ac:spMkLst>
        </pc:spChg>
        <pc:picChg chg="add mod">
          <ac:chgData name="Alex Nott" userId="1c211493c69eb70a" providerId="LiveId" clId="{C1A48B65-1002-47BE-BB40-52F466E86963}" dt="2023-07-20T11:13:09.997" v="8263" actId="1076"/>
          <ac:picMkLst>
            <pc:docMk/>
            <pc:sldMk cId="4018644606" sldId="266"/>
            <ac:picMk id="10" creationId="{4BFAE21E-B61D-7187-2223-D8E1063677C7}"/>
          </ac:picMkLst>
        </pc:picChg>
        <pc:picChg chg="add del mod">
          <ac:chgData name="Alex Nott" userId="1c211493c69eb70a" providerId="LiveId" clId="{C1A48B65-1002-47BE-BB40-52F466E86963}" dt="2023-07-19T11:22:04.885" v="4619" actId="478"/>
          <ac:picMkLst>
            <pc:docMk/>
            <pc:sldMk cId="4018644606" sldId="266"/>
            <ac:picMk id="13" creationId="{4B9269F5-B292-082B-9D54-95BC621D3C53}"/>
          </ac:picMkLst>
        </pc:picChg>
        <pc:picChg chg="del mod">
          <ac:chgData name="Alex Nott" userId="1c211493c69eb70a" providerId="LiveId" clId="{C1A48B65-1002-47BE-BB40-52F466E86963}" dt="2023-07-19T11:01:50.097" v="4197" actId="478"/>
          <ac:picMkLst>
            <pc:docMk/>
            <pc:sldMk cId="4018644606" sldId="266"/>
            <ac:picMk id="5124" creationId="{DAFFB0EB-6C34-9D36-D95B-7820BB2EB0B1}"/>
          </ac:picMkLst>
        </pc:picChg>
      </pc:sldChg>
      <pc:sldChg chg="addSp delSp modSp add del mod">
        <pc:chgData name="Alex Nott" userId="1c211493c69eb70a" providerId="LiveId" clId="{C1A48B65-1002-47BE-BB40-52F466E86963}" dt="2023-07-20T14:28:09.908" v="9260" actId="2696"/>
        <pc:sldMkLst>
          <pc:docMk/>
          <pc:sldMk cId="3427922328" sldId="267"/>
        </pc:sldMkLst>
        <pc:spChg chg="add del mod">
          <ac:chgData name="Alex Nott" userId="1c211493c69eb70a" providerId="LiveId" clId="{C1A48B65-1002-47BE-BB40-52F466E86963}" dt="2023-07-20T12:21:28.212" v="8935" actId="478"/>
          <ac:spMkLst>
            <pc:docMk/>
            <pc:sldMk cId="3427922328" sldId="267"/>
            <ac:spMk id="3" creationId="{B1628E68-6EAC-3483-2CFE-F26E45655F9C}"/>
          </ac:spMkLst>
        </pc:spChg>
        <pc:spChg chg="del mod">
          <ac:chgData name="Alex Nott" userId="1c211493c69eb70a" providerId="LiveId" clId="{C1A48B65-1002-47BE-BB40-52F466E86963}" dt="2023-07-19T11:22:45.775" v="4632" actId="478"/>
          <ac:spMkLst>
            <pc:docMk/>
            <pc:sldMk cId="3427922328" sldId="267"/>
            <ac:spMk id="3" creationId="{C16D6405-1136-2291-ED17-40D019407EBF}"/>
          </ac:spMkLst>
        </pc:spChg>
        <pc:spChg chg="add">
          <ac:chgData name="Alex Nott" userId="1c211493c69eb70a" providerId="LiveId" clId="{C1A48B65-1002-47BE-BB40-52F466E86963}" dt="2023-07-19T11:22:26.818" v="4626"/>
          <ac:spMkLst>
            <pc:docMk/>
            <pc:sldMk cId="3427922328" sldId="267"/>
            <ac:spMk id="6" creationId="{04B244AD-CA76-9A0A-40EB-EAE44405D358}"/>
          </ac:spMkLst>
        </pc:spChg>
        <pc:spChg chg="add del mod">
          <ac:chgData name="Alex Nott" userId="1c211493c69eb70a" providerId="LiveId" clId="{C1A48B65-1002-47BE-BB40-52F466E86963}" dt="2023-07-20T12:21:28.212" v="8935" actId="478"/>
          <ac:spMkLst>
            <pc:docMk/>
            <pc:sldMk cId="3427922328" sldId="267"/>
            <ac:spMk id="8" creationId="{B8946026-A95C-15F3-FBE7-4A26E3D75C8C}"/>
          </ac:spMkLst>
        </pc:spChg>
        <pc:spChg chg="add del mod">
          <ac:chgData name="Alex Nott" userId="1c211493c69eb70a" providerId="LiveId" clId="{C1A48B65-1002-47BE-BB40-52F466E86963}" dt="2023-07-19T11:22:48.945" v="4633" actId="478"/>
          <ac:spMkLst>
            <pc:docMk/>
            <pc:sldMk cId="3427922328" sldId="267"/>
            <ac:spMk id="12" creationId="{9FCC8A3D-5F5F-6CA8-D63C-270CC808540C}"/>
          </ac:spMkLst>
        </pc:spChg>
        <pc:spChg chg="add del mod">
          <ac:chgData name="Alex Nott" userId="1c211493c69eb70a" providerId="LiveId" clId="{C1A48B65-1002-47BE-BB40-52F466E86963}" dt="2023-07-20T12:23:33.908" v="9055" actId="20577"/>
          <ac:spMkLst>
            <pc:docMk/>
            <pc:sldMk cId="3427922328" sldId="267"/>
            <ac:spMk id="13" creationId="{6769047B-FCA8-D3A8-2203-BBDF27070AA7}"/>
          </ac:spMkLst>
        </pc:spChg>
        <pc:picChg chg="add del mod">
          <ac:chgData name="Alex Nott" userId="1c211493c69eb70a" providerId="LiveId" clId="{C1A48B65-1002-47BE-BB40-52F466E86963}" dt="2023-07-20T12:20:11.938" v="8834" actId="478"/>
          <ac:picMkLst>
            <pc:docMk/>
            <pc:sldMk cId="3427922328" sldId="267"/>
            <ac:picMk id="9" creationId="{58CF8FCC-061C-7E23-ED70-2B4532CBCD2F}"/>
          </ac:picMkLst>
        </pc:picChg>
        <pc:picChg chg="del">
          <ac:chgData name="Alex Nott" userId="1c211493c69eb70a" providerId="LiveId" clId="{C1A48B65-1002-47BE-BB40-52F466E86963}" dt="2023-07-19T11:22:23.386" v="4625" actId="478"/>
          <ac:picMkLst>
            <pc:docMk/>
            <pc:sldMk cId="3427922328" sldId="267"/>
            <ac:picMk id="10" creationId="{4BFAE21E-B61D-7187-2223-D8E1063677C7}"/>
          </ac:picMkLst>
        </pc:picChg>
        <pc:picChg chg="add mod">
          <ac:chgData name="Alex Nott" userId="1c211493c69eb70a" providerId="LiveId" clId="{C1A48B65-1002-47BE-BB40-52F466E86963}" dt="2023-07-20T12:22:14.252" v="8943" actId="14100"/>
          <ac:picMkLst>
            <pc:docMk/>
            <pc:sldMk cId="3427922328" sldId="267"/>
            <ac:picMk id="11" creationId="{2830181D-C824-818A-C539-06C3E954DA31}"/>
          </ac:picMkLst>
        </pc:picChg>
        <pc:picChg chg="add del">
          <ac:chgData name="Alex Nott" userId="1c211493c69eb70a" providerId="LiveId" clId="{C1A48B65-1002-47BE-BB40-52F466E86963}" dt="2023-07-20T12:20:11.938" v="8834" actId="478"/>
          <ac:picMkLst>
            <pc:docMk/>
            <pc:sldMk cId="3427922328" sldId="267"/>
            <ac:picMk id="1026" creationId="{68D52209-1168-808D-13EE-B4A334ABE4F0}"/>
          </ac:picMkLst>
        </pc:picChg>
        <pc:picChg chg="add mod">
          <ac:chgData name="Alex Nott" userId="1c211493c69eb70a" providerId="LiveId" clId="{C1A48B65-1002-47BE-BB40-52F466E86963}" dt="2023-07-20T12:22:05.526" v="8941" actId="14100"/>
          <ac:picMkLst>
            <pc:docMk/>
            <pc:sldMk cId="3427922328" sldId="267"/>
            <ac:picMk id="1028" creationId="{275C5015-83ED-DEB6-89F0-0ABD8C13B665}"/>
          </ac:picMkLst>
        </pc:picChg>
      </pc:sldChg>
      <pc:sldChg chg="addSp delSp modSp add del mod ord">
        <pc:chgData name="Alex Nott" userId="1c211493c69eb70a" providerId="LiveId" clId="{C1A48B65-1002-47BE-BB40-52F466E86963}" dt="2023-07-21T11:21:22.672" v="11145" actId="2696"/>
        <pc:sldMkLst>
          <pc:docMk/>
          <pc:sldMk cId="2731893437" sldId="268"/>
        </pc:sldMkLst>
        <pc:spChg chg="mod">
          <ac:chgData name="Alex Nott" userId="1c211493c69eb70a" providerId="LiveId" clId="{C1A48B65-1002-47BE-BB40-52F466E86963}" dt="2023-07-19T11:25:59.331" v="4943" actId="20577"/>
          <ac:spMkLst>
            <pc:docMk/>
            <pc:sldMk cId="2731893437" sldId="268"/>
            <ac:spMk id="2" creationId="{5EE52625-4767-73A9-0689-1474FA5127E2}"/>
          </ac:spMkLst>
        </pc:spChg>
        <pc:spChg chg="mod">
          <ac:chgData name="Alex Nott" userId="1c211493c69eb70a" providerId="LiveId" clId="{C1A48B65-1002-47BE-BB40-52F466E86963}" dt="2023-07-20T14:30:44.327" v="9341" actId="12"/>
          <ac:spMkLst>
            <pc:docMk/>
            <pc:sldMk cId="2731893437" sldId="268"/>
            <ac:spMk id="13" creationId="{6769047B-FCA8-D3A8-2203-BBDF27070AA7}"/>
          </ac:spMkLst>
        </pc:spChg>
        <pc:picChg chg="add del mod">
          <ac:chgData name="Alex Nott" userId="1c211493c69eb70a" providerId="LiveId" clId="{C1A48B65-1002-47BE-BB40-52F466E86963}" dt="2023-07-19T11:33:15.275" v="5137" actId="478"/>
          <ac:picMkLst>
            <pc:docMk/>
            <pc:sldMk cId="2731893437" sldId="268"/>
            <ac:picMk id="8" creationId="{E8822CE0-54EA-E20C-69A4-5B8A0D88E852}"/>
          </ac:picMkLst>
        </pc:picChg>
        <pc:picChg chg="del">
          <ac:chgData name="Alex Nott" userId="1c211493c69eb70a" providerId="LiveId" clId="{C1A48B65-1002-47BE-BB40-52F466E86963}" dt="2023-07-19T11:26:01.450" v="4944" actId="478"/>
          <ac:picMkLst>
            <pc:docMk/>
            <pc:sldMk cId="2731893437" sldId="268"/>
            <ac:picMk id="9" creationId="{58CF8FCC-061C-7E23-ED70-2B4532CBCD2F}"/>
          </ac:picMkLst>
        </pc:picChg>
        <pc:picChg chg="add mod">
          <ac:chgData name="Alex Nott" userId="1c211493c69eb70a" providerId="LiveId" clId="{C1A48B65-1002-47BE-BB40-52F466E86963}" dt="2023-07-20T13:04:24.783" v="9056" actId="1076"/>
          <ac:picMkLst>
            <pc:docMk/>
            <pc:sldMk cId="2731893437" sldId="268"/>
            <ac:picMk id="11" creationId="{EB46902C-426A-C095-9ECD-41A2637C9EA6}"/>
          </ac:picMkLst>
        </pc:picChg>
      </pc:sldChg>
      <pc:sldChg chg="addSp delSp modSp add del mod">
        <pc:chgData name="Alex Nott" userId="1c211493c69eb70a" providerId="LiveId" clId="{C1A48B65-1002-47BE-BB40-52F466E86963}" dt="2023-07-20T11:14:41.628" v="8312" actId="2696"/>
        <pc:sldMkLst>
          <pc:docMk/>
          <pc:sldMk cId="3741436130" sldId="269"/>
        </pc:sldMkLst>
        <pc:spChg chg="mod">
          <ac:chgData name="Alex Nott" userId="1c211493c69eb70a" providerId="LiveId" clId="{C1A48B65-1002-47BE-BB40-52F466E86963}" dt="2023-07-19T11:36:01.695" v="5158" actId="20577"/>
          <ac:spMkLst>
            <pc:docMk/>
            <pc:sldMk cId="3741436130" sldId="269"/>
            <ac:spMk id="2" creationId="{5EE52625-4767-73A9-0689-1474FA5127E2}"/>
          </ac:spMkLst>
        </pc:spChg>
        <pc:spChg chg="add del mod">
          <ac:chgData name="Alex Nott" userId="1c211493c69eb70a" providerId="LiveId" clId="{C1A48B65-1002-47BE-BB40-52F466E86963}" dt="2023-07-19T11:40:03.708" v="5330" actId="478"/>
          <ac:spMkLst>
            <pc:docMk/>
            <pc:sldMk cId="3741436130" sldId="269"/>
            <ac:spMk id="9" creationId="{BB3A5D81-4A89-9822-C882-80CE29823CC6}"/>
          </ac:spMkLst>
        </pc:spChg>
        <pc:spChg chg="mod">
          <ac:chgData name="Alex Nott" userId="1c211493c69eb70a" providerId="LiveId" clId="{C1A48B65-1002-47BE-BB40-52F466E86963}" dt="2023-07-19T11:43:35.919" v="5565" actId="20577"/>
          <ac:spMkLst>
            <pc:docMk/>
            <pc:sldMk cId="3741436130" sldId="269"/>
            <ac:spMk id="13" creationId="{6769047B-FCA8-D3A8-2203-BBDF27070AA7}"/>
          </ac:spMkLst>
        </pc:spChg>
        <pc:picChg chg="add del mod">
          <ac:chgData name="Alex Nott" userId="1c211493c69eb70a" providerId="LiveId" clId="{C1A48B65-1002-47BE-BB40-52F466E86963}" dt="2023-07-19T11:39:30.491" v="5328" actId="478"/>
          <ac:picMkLst>
            <pc:docMk/>
            <pc:sldMk cId="3741436130" sldId="269"/>
            <ac:picMk id="8" creationId="{CF8C248F-A1EE-2066-A80C-65EB0DDD97A9}"/>
          </ac:picMkLst>
        </pc:picChg>
        <pc:picChg chg="del">
          <ac:chgData name="Alex Nott" userId="1c211493c69eb70a" providerId="LiveId" clId="{C1A48B65-1002-47BE-BB40-52F466E86963}" dt="2023-07-19T11:36:04.189" v="5159" actId="478"/>
          <ac:picMkLst>
            <pc:docMk/>
            <pc:sldMk cId="3741436130" sldId="269"/>
            <ac:picMk id="11" creationId="{EB46902C-426A-C095-9ECD-41A2637C9EA6}"/>
          </ac:picMkLst>
        </pc:picChg>
        <pc:picChg chg="add del mod">
          <ac:chgData name="Alex Nott" userId="1c211493c69eb70a" providerId="LiveId" clId="{C1A48B65-1002-47BE-BB40-52F466E86963}" dt="2023-07-19T11:40:22.476" v="5333" actId="478"/>
          <ac:picMkLst>
            <pc:docMk/>
            <pc:sldMk cId="3741436130" sldId="269"/>
            <ac:picMk id="12" creationId="{5D4D7E91-E2BF-1809-64A9-BB9F48939833}"/>
          </ac:picMkLst>
        </pc:picChg>
        <pc:picChg chg="add mod">
          <ac:chgData name="Alex Nott" userId="1c211493c69eb70a" providerId="LiveId" clId="{C1A48B65-1002-47BE-BB40-52F466E86963}" dt="2023-07-19T11:40:44.362" v="5337" actId="14100"/>
          <ac:picMkLst>
            <pc:docMk/>
            <pc:sldMk cId="3741436130" sldId="269"/>
            <ac:picMk id="15" creationId="{06AF757B-2F11-C887-0B6D-B9922855F42B}"/>
          </ac:picMkLst>
        </pc:picChg>
      </pc:sldChg>
      <pc:sldChg chg="addSp delSp modSp add mod">
        <pc:chgData name="Alex Nott" userId="1c211493c69eb70a" providerId="LiveId" clId="{C1A48B65-1002-47BE-BB40-52F466E86963}" dt="2023-07-21T16:00:27.407" v="12673" actId="20577"/>
        <pc:sldMkLst>
          <pc:docMk/>
          <pc:sldMk cId="3596544857" sldId="270"/>
        </pc:sldMkLst>
        <pc:spChg chg="mod">
          <ac:chgData name="Alex Nott" userId="1c211493c69eb70a" providerId="LiveId" clId="{C1A48B65-1002-47BE-BB40-52F466E86963}" dt="2023-07-21T16:00:27.407" v="12673" actId="20577"/>
          <ac:spMkLst>
            <pc:docMk/>
            <pc:sldMk cId="3596544857" sldId="270"/>
            <ac:spMk id="13" creationId="{6769047B-FCA8-D3A8-2203-BBDF27070AA7}"/>
          </ac:spMkLst>
        </pc:spChg>
        <pc:picChg chg="add mod">
          <ac:chgData name="Alex Nott" userId="1c211493c69eb70a" providerId="LiveId" clId="{C1A48B65-1002-47BE-BB40-52F466E86963}" dt="2023-07-21T14:01:13.089" v="11722" actId="1076"/>
          <ac:picMkLst>
            <pc:docMk/>
            <pc:sldMk cId="3596544857" sldId="270"/>
            <ac:picMk id="8" creationId="{7CAA59F8-8096-2773-0C63-AEA3BAD95D72}"/>
          </ac:picMkLst>
        </pc:picChg>
        <pc:picChg chg="add del mod">
          <ac:chgData name="Alex Nott" userId="1c211493c69eb70a" providerId="LiveId" clId="{C1A48B65-1002-47BE-BB40-52F466E86963}" dt="2023-07-19T11:48:24.146" v="5675" actId="478"/>
          <ac:picMkLst>
            <pc:docMk/>
            <pc:sldMk cId="3596544857" sldId="270"/>
            <ac:picMk id="8" creationId="{E0551ED0-AAAF-4647-57D0-60EE2B734422}"/>
          </ac:picMkLst>
        </pc:picChg>
        <pc:picChg chg="add mod">
          <ac:chgData name="Alex Nott" userId="1c211493c69eb70a" providerId="LiveId" clId="{C1A48B65-1002-47BE-BB40-52F466E86963}" dt="2023-07-21T13:57:25.627" v="11605" actId="1076"/>
          <ac:picMkLst>
            <pc:docMk/>
            <pc:sldMk cId="3596544857" sldId="270"/>
            <ac:picMk id="10" creationId="{2B6CDBBE-6C5A-354E-6E8F-1E78C21E22D5}"/>
          </ac:picMkLst>
        </pc:picChg>
        <pc:picChg chg="del">
          <ac:chgData name="Alex Nott" userId="1c211493c69eb70a" providerId="LiveId" clId="{C1A48B65-1002-47BE-BB40-52F466E86963}" dt="2023-07-19T11:46:28.711" v="5651" actId="478"/>
          <ac:picMkLst>
            <pc:docMk/>
            <pc:sldMk cId="3596544857" sldId="270"/>
            <ac:picMk id="15" creationId="{06AF757B-2F11-C887-0B6D-B9922855F42B}"/>
          </ac:picMkLst>
        </pc:picChg>
      </pc:sldChg>
      <pc:sldChg chg="addSp delSp modSp add mod">
        <pc:chgData name="Alex Nott" userId="1c211493c69eb70a" providerId="LiveId" clId="{C1A48B65-1002-47BE-BB40-52F466E86963}" dt="2023-07-21T14:40:42.009" v="12391" actId="20577"/>
        <pc:sldMkLst>
          <pc:docMk/>
          <pc:sldMk cId="1986732678" sldId="271"/>
        </pc:sldMkLst>
        <pc:spChg chg="mod">
          <ac:chgData name="Alex Nott" userId="1c211493c69eb70a" providerId="LiveId" clId="{C1A48B65-1002-47BE-BB40-52F466E86963}" dt="2023-07-19T11:52:13.200" v="5979" actId="20577"/>
          <ac:spMkLst>
            <pc:docMk/>
            <pc:sldMk cId="1986732678" sldId="271"/>
            <ac:spMk id="2" creationId="{5EE52625-4767-73A9-0689-1474FA5127E2}"/>
          </ac:spMkLst>
        </pc:spChg>
        <pc:spChg chg="add del mod">
          <ac:chgData name="Alex Nott" userId="1c211493c69eb70a" providerId="LiveId" clId="{C1A48B65-1002-47BE-BB40-52F466E86963}" dt="2023-07-19T12:29:49.410" v="6008" actId="478"/>
          <ac:spMkLst>
            <pc:docMk/>
            <pc:sldMk cId="1986732678" sldId="271"/>
            <ac:spMk id="3" creationId="{8AB389DB-E01D-01D7-A42A-D9BCC12A85DF}"/>
          </ac:spMkLst>
        </pc:spChg>
        <pc:spChg chg="add mod">
          <ac:chgData name="Alex Nott" userId="1c211493c69eb70a" providerId="LiveId" clId="{C1A48B65-1002-47BE-BB40-52F466E86963}" dt="2023-07-21T14:31:03.674" v="12158"/>
          <ac:spMkLst>
            <pc:docMk/>
            <pc:sldMk cId="1986732678" sldId="271"/>
            <ac:spMk id="3" creationId="{D6EF9A36-03DC-85AD-6114-F230D21968A3}"/>
          </ac:spMkLst>
        </pc:spChg>
        <pc:spChg chg="mod">
          <ac:chgData name="Alex Nott" userId="1c211493c69eb70a" providerId="LiveId" clId="{C1A48B65-1002-47BE-BB40-52F466E86963}" dt="2023-07-21T14:40:42.009" v="12391" actId="20577"/>
          <ac:spMkLst>
            <pc:docMk/>
            <pc:sldMk cId="1986732678" sldId="271"/>
            <ac:spMk id="13" creationId="{6769047B-FCA8-D3A8-2203-BBDF27070AA7}"/>
          </ac:spMkLst>
        </pc:spChg>
        <pc:spChg chg="add mod">
          <ac:chgData name="Alex Nott" userId="1c211493c69eb70a" providerId="LiveId" clId="{C1A48B65-1002-47BE-BB40-52F466E86963}" dt="2023-07-21T14:03:59.860" v="11800" actId="1076"/>
          <ac:spMkLst>
            <pc:docMk/>
            <pc:sldMk cId="1986732678" sldId="271"/>
            <ac:spMk id="14" creationId="{9570FD4A-E67B-753E-0037-26333E272E9C}"/>
          </ac:spMkLst>
        </pc:spChg>
        <pc:spChg chg="add mod">
          <ac:chgData name="Alex Nott" userId="1c211493c69eb70a" providerId="LiveId" clId="{C1A48B65-1002-47BE-BB40-52F466E86963}" dt="2023-07-21T14:04:14.463" v="11802" actId="1076"/>
          <ac:spMkLst>
            <pc:docMk/>
            <pc:sldMk cId="1986732678" sldId="271"/>
            <ac:spMk id="16" creationId="{F4AC0FC6-15BB-4B26-2512-0047CAAABD14}"/>
          </ac:spMkLst>
        </pc:spChg>
        <pc:picChg chg="add mod">
          <ac:chgData name="Alex Nott" userId="1c211493c69eb70a" providerId="LiveId" clId="{C1A48B65-1002-47BE-BB40-52F466E86963}" dt="2023-07-21T14:04:04.923" v="11801" actId="1076"/>
          <ac:picMkLst>
            <pc:docMk/>
            <pc:sldMk cId="1986732678" sldId="271"/>
            <ac:picMk id="9" creationId="{B31603FC-58D6-5A28-FE45-CF62613FAA54}"/>
          </ac:picMkLst>
        </pc:picChg>
        <pc:picChg chg="del">
          <ac:chgData name="Alex Nott" userId="1c211493c69eb70a" providerId="LiveId" clId="{C1A48B65-1002-47BE-BB40-52F466E86963}" dt="2023-07-19T12:29:46.080" v="6006" actId="478"/>
          <ac:picMkLst>
            <pc:docMk/>
            <pc:sldMk cId="1986732678" sldId="271"/>
            <ac:picMk id="10" creationId="{2B6CDBBE-6C5A-354E-6E8F-1E78C21E22D5}"/>
          </ac:picMkLst>
        </pc:picChg>
        <pc:picChg chg="add mod modCrop">
          <ac:chgData name="Alex Nott" userId="1c211493c69eb70a" providerId="LiveId" clId="{C1A48B65-1002-47BE-BB40-52F466E86963}" dt="2023-07-21T14:31:40.641" v="12163" actId="14100"/>
          <ac:picMkLst>
            <pc:docMk/>
            <pc:sldMk cId="1986732678" sldId="271"/>
            <ac:picMk id="10" creationId="{8FDF009B-D930-9141-144C-4BA29CD88E48}"/>
          </ac:picMkLst>
        </pc:picChg>
        <pc:picChg chg="add del mod">
          <ac:chgData name="Alex Nott" userId="1c211493c69eb70a" providerId="LiveId" clId="{C1A48B65-1002-47BE-BB40-52F466E86963}" dt="2023-07-21T14:31:02.837" v="12157" actId="478"/>
          <ac:picMkLst>
            <pc:docMk/>
            <pc:sldMk cId="1986732678" sldId="271"/>
            <ac:picMk id="12" creationId="{5DCF780D-2ED2-8FA8-0B55-E4DD9833459D}"/>
          </ac:picMkLst>
        </pc:picChg>
        <pc:picChg chg="add del mod">
          <ac:chgData name="Alex Nott" userId="1c211493c69eb70a" providerId="LiveId" clId="{C1A48B65-1002-47BE-BB40-52F466E86963}" dt="2023-07-19T12:33:18.978" v="6172"/>
          <ac:picMkLst>
            <pc:docMk/>
            <pc:sldMk cId="1986732678" sldId="271"/>
            <ac:picMk id="15" creationId="{67377557-0A21-C08E-BB3A-E886ED78BAF9}"/>
          </ac:picMkLst>
        </pc:picChg>
      </pc:sldChg>
      <pc:sldChg chg="addSp delSp modSp add mod ord">
        <pc:chgData name="Alex Nott" userId="1c211493c69eb70a" providerId="LiveId" clId="{C1A48B65-1002-47BE-BB40-52F466E86963}" dt="2023-07-21T14:40:28.032" v="12385" actId="14100"/>
        <pc:sldMkLst>
          <pc:docMk/>
          <pc:sldMk cId="1403253123" sldId="272"/>
        </pc:sldMkLst>
        <pc:spChg chg="mod">
          <ac:chgData name="Alex Nott" userId="1c211493c69eb70a" providerId="LiveId" clId="{C1A48B65-1002-47BE-BB40-52F466E86963}" dt="2023-07-19T12:40:39.356" v="6607" actId="20577"/>
          <ac:spMkLst>
            <pc:docMk/>
            <pc:sldMk cId="1403253123" sldId="272"/>
            <ac:spMk id="2" creationId="{5EE52625-4767-73A9-0689-1474FA5127E2}"/>
          </ac:spMkLst>
        </pc:spChg>
        <pc:spChg chg="add del mod">
          <ac:chgData name="Alex Nott" userId="1c211493c69eb70a" providerId="LiveId" clId="{C1A48B65-1002-47BE-BB40-52F466E86963}" dt="2023-07-20T13:04:45.130" v="9058" actId="478"/>
          <ac:spMkLst>
            <pc:docMk/>
            <pc:sldMk cId="1403253123" sldId="272"/>
            <ac:spMk id="3" creationId="{325904FD-91C6-20B8-FD52-7488A9BBA311}"/>
          </ac:spMkLst>
        </pc:spChg>
        <pc:spChg chg="add mod">
          <ac:chgData name="Alex Nott" userId="1c211493c69eb70a" providerId="LiveId" clId="{C1A48B65-1002-47BE-BB40-52F466E86963}" dt="2023-07-20T13:04:49.286" v="9059"/>
          <ac:spMkLst>
            <pc:docMk/>
            <pc:sldMk cId="1403253123" sldId="272"/>
            <ac:spMk id="8" creationId="{09644BE6-1B38-4F55-A189-E9117D13D14B}"/>
          </ac:spMkLst>
        </pc:spChg>
        <pc:spChg chg="mod">
          <ac:chgData name="Alex Nott" userId="1c211493c69eb70a" providerId="LiveId" clId="{C1A48B65-1002-47BE-BB40-52F466E86963}" dt="2023-07-21T14:40:28.032" v="12385" actId="14100"/>
          <ac:spMkLst>
            <pc:docMk/>
            <pc:sldMk cId="1403253123" sldId="272"/>
            <ac:spMk id="13" creationId="{6769047B-FCA8-D3A8-2203-BBDF27070AA7}"/>
          </ac:spMkLst>
        </pc:spChg>
        <pc:spChg chg="del">
          <ac:chgData name="Alex Nott" userId="1c211493c69eb70a" providerId="LiveId" clId="{C1A48B65-1002-47BE-BB40-52F466E86963}" dt="2023-07-19T12:48:09.556" v="6693" actId="478"/>
          <ac:spMkLst>
            <pc:docMk/>
            <pc:sldMk cId="1403253123" sldId="272"/>
            <ac:spMk id="14" creationId="{9570FD4A-E67B-753E-0037-26333E272E9C}"/>
          </ac:spMkLst>
        </pc:spChg>
        <pc:spChg chg="del">
          <ac:chgData name="Alex Nott" userId="1c211493c69eb70a" providerId="LiveId" clId="{C1A48B65-1002-47BE-BB40-52F466E86963}" dt="2023-07-19T12:48:11.303" v="6694" actId="478"/>
          <ac:spMkLst>
            <pc:docMk/>
            <pc:sldMk cId="1403253123" sldId="272"/>
            <ac:spMk id="16" creationId="{F4AC0FC6-15BB-4B26-2512-0047CAAABD14}"/>
          </ac:spMkLst>
        </pc:spChg>
        <pc:picChg chg="del">
          <ac:chgData name="Alex Nott" userId="1c211493c69eb70a" providerId="LiveId" clId="{C1A48B65-1002-47BE-BB40-52F466E86963}" dt="2023-07-19T12:48:07.586" v="6692" actId="478"/>
          <ac:picMkLst>
            <pc:docMk/>
            <pc:sldMk cId="1403253123" sldId="272"/>
            <ac:picMk id="9" creationId="{B31603FC-58D6-5A28-FE45-CF62613FAA54}"/>
          </ac:picMkLst>
        </pc:picChg>
        <pc:picChg chg="add mod">
          <ac:chgData name="Alex Nott" userId="1c211493c69eb70a" providerId="LiveId" clId="{C1A48B65-1002-47BE-BB40-52F466E86963}" dt="2023-07-21T14:14:38.608" v="11806" actId="14100"/>
          <ac:picMkLst>
            <pc:docMk/>
            <pc:sldMk cId="1403253123" sldId="272"/>
            <ac:picMk id="9" creationId="{E0A653B6-A1BE-200F-42DA-C36D433675A5}"/>
          </ac:picMkLst>
        </pc:picChg>
        <pc:picChg chg="del">
          <ac:chgData name="Alex Nott" userId="1c211493c69eb70a" providerId="LiveId" clId="{C1A48B65-1002-47BE-BB40-52F466E86963}" dt="2023-07-19T12:48:12.887" v="6695" actId="478"/>
          <ac:picMkLst>
            <pc:docMk/>
            <pc:sldMk cId="1403253123" sldId="272"/>
            <ac:picMk id="12" creationId="{5DCF780D-2ED2-8FA8-0B55-E4DD9833459D}"/>
          </ac:picMkLst>
        </pc:picChg>
        <pc:picChg chg="add del mod">
          <ac:chgData name="Alex Nott" userId="1c211493c69eb70a" providerId="LiveId" clId="{C1A48B65-1002-47BE-BB40-52F466E86963}" dt="2023-07-21T14:14:31.975" v="11803" actId="478"/>
          <ac:picMkLst>
            <pc:docMk/>
            <pc:sldMk cId="1403253123" sldId="272"/>
            <ac:picMk id="2054" creationId="{6CA427B8-D390-FD64-EDBD-3E829E6A62D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7D9B-5F85-7C54-4FAE-14206769C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0BEFC-4929-A135-48D7-CE66322BE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07FC9-1A7D-E966-FCE9-37903AC4E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3E4E-7464-425B-BD5C-16AB80441681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2FFB-56E1-4408-EAF2-5D7EE404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272BD-ADFC-01B4-C739-6A958294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49AF-AC40-4AFC-A29B-9A7CA6709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78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A3A77-E249-99F6-56AD-4CDD6FCC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2B70D-0775-72F2-BB56-C2C6790CF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5D6D0-321A-2C1D-32C8-E103B101E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3E4E-7464-425B-BD5C-16AB80441681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B2EAB-5F1A-442D-4F55-82245F22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EF049-6BFB-B87C-3CFE-5C069828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49AF-AC40-4AFC-A29B-9A7CA6709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99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0872CF-D41F-B62F-6EA9-17605B7C9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A9E9D-A78E-84AA-1BA9-6745EBB5E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03799-05D4-D44B-2231-1A576515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3E4E-7464-425B-BD5C-16AB80441681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4811F-18FC-AD5A-4A2C-121288EB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C5FF1-6C80-7FD8-83AE-9A280CCF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49AF-AC40-4AFC-A29B-9A7CA6709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24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25F3C-A0E1-DA4A-96EB-25A79F55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7E95B-1120-B4E8-727E-9F65F2249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DCB59-3E52-D90A-B677-6F0B57856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3E4E-7464-425B-BD5C-16AB80441681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EB8C0-1E2D-0910-51A7-3755F68E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B0254-63B2-639D-1F13-73BEC4C1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49AF-AC40-4AFC-A29B-9A7CA6709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05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36A90-DE18-4A1B-D038-24FFB5A6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1E09D-D3D2-AE45-511E-42F54FB6A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ABF04-1103-D9D7-1001-2BF785DE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3E4E-7464-425B-BD5C-16AB80441681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2631C-A50F-88CC-1092-1E8730FA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8FB87-779B-5EF2-A561-C26A113F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49AF-AC40-4AFC-A29B-9A7CA6709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97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DCC8-9A9E-4EAC-856B-1829EB7C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3C63-C0E1-7825-83C1-317A095E6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ED135-6062-7D93-4A11-D9FFFE4B1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9573A-0774-8CFF-34EB-0E1776B34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3E4E-7464-425B-BD5C-16AB80441681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AD56E-E9DB-9697-AE76-B284F5FE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F5891-D739-2CAC-83D4-7DC78596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49AF-AC40-4AFC-A29B-9A7CA6709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41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111D-3534-E3C6-DF37-5635C961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24B87-499A-0A08-3F7C-36DE4D5C0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F5890-DE56-7122-4C87-C8BF28035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AE7C90-F213-BC3F-7E0A-889060FC5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8E5E6-F343-C029-F2E1-0A94AEF24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73F618-0554-C456-2E05-ABDCAF97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3E4E-7464-425B-BD5C-16AB80441681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4E6CA-B3A0-5588-D78E-9A5562EB6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896401-6E2C-9576-1E49-7B59288D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49AF-AC40-4AFC-A29B-9A7CA6709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17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7953-F08A-63A5-7D18-51D5D8AA3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26138-29CF-5C45-041D-19FD26C07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3E4E-7464-425B-BD5C-16AB80441681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F590A-AA37-DF40-852D-9402F9C9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852FC-06BC-F7F2-503A-A2B8D976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49AF-AC40-4AFC-A29B-9A7CA6709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81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406FF-F57F-83CD-10D3-E69024B2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3E4E-7464-425B-BD5C-16AB80441681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7389C-22EB-D80C-7916-885D49025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714A7-E197-B92A-787A-FF5E3AA2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49AF-AC40-4AFC-A29B-9A7CA6709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40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FCF8-EAB2-4F7E-484B-AD3E015B1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894E7-8D34-15B7-A6AA-5039AEED1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4390A-6B04-D155-9656-72011EFA1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E935A-51DC-3C11-C623-99CD282FA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3E4E-7464-425B-BD5C-16AB80441681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9E0F1-3BFB-463C-2D92-3447E38B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64989-462F-FD9A-4FC7-0610F237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49AF-AC40-4AFC-A29B-9A7CA6709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15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C6A4-F076-F9E8-6E94-1EBDF9799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A0380-DB58-E0DD-DA72-DF0E4FA33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49BA0-2C89-7429-2B50-7BE3EE524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04598-96F0-B0EC-C84D-AC031597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3E4E-7464-425B-BD5C-16AB80441681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0F156-A26E-87FC-BA77-1141E87D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F8A06-841E-EB68-0DDF-4A9CF05B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49AF-AC40-4AFC-A29B-9A7CA6709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6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999CB0-095C-40B6-BBF3-ACD9AADAA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C2367-F5A4-2D37-D8DD-C06AAA394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D52CE-EFEA-096D-846C-13200A201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C3E4E-7464-425B-BD5C-16AB80441681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73F3F-4A1C-1F8D-74DA-D2B589F12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E618E-74E5-C0E7-BB66-24F910764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349AF-AC40-4AFC-A29B-9A7CA6709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73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orms.gle/hFHSTN4frDCH6Rbc9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mordorintelligence.com/industry-reports/global-gaming-market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ww.gwi.com/reports/the-gaming-playboo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2625-4767-73A9-0689-1474FA512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3F731E"/>
                </a:solidFill>
                <a:latin typeface="+mn-lt"/>
                <a:cs typeface="Arial" panose="020B0604020202020204" pitchFamily="34" charset="0"/>
              </a:rPr>
              <a:t>Turtle Games</a:t>
            </a:r>
            <a:br>
              <a:rPr lang="en-GB" dirty="0">
                <a:latin typeface="+mn-lt"/>
                <a:cs typeface="Arial" panose="020B0604020202020204" pitchFamily="34" charset="0"/>
              </a:rPr>
            </a:br>
            <a:r>
              <a:rPr lang="en-GB" sz="4000" dirty="0">
                <a:latin typeface="+mn-lt"/>
                <a:cs typeface="Arial" panose="020B0604020202020204" pitchFamily="34" charset="0"/>
              </a:rPr>
              <a:t>Increase sales &amp; drive loyalty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6405-1136-2291-ED17-40D019407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GB" dirty="0"/>
          </a:p>
          <a:p>
            <a:pPr algn="l"/>
            <a:r>
              <a:rPr lang="en-GB" dirty="0"/>
              <a:t>Presented to: Sales Director &amp; Marketing Director</a:t>
            </a:r>
          </a:p>
          <a:p>
            <a:pPr algn="l"/>
            <a:r>
              <a:rPr lang="en-GB" dirty="0"/>
              <a:t>By: Alex Nott</a:t>
            </a:r>
          </a:p>
          <a:p>
            <a:pPr algn="l"/>
            <a:r>
              <a:rPr lang="en-GB" dirty="0"/>
              <a:t>July 2023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C3E1-D14E-C2E5-7F50-AC476F790CBB}"/>
              </a:ext>
            </a:extLst>
          </p:cNvPr>
          <p:cNvSpPr/>
          <p:nvPr/>
        </p:nvSpPr>
        <p:spPr>
          <a:xfrm>
            <a:off x="0" y="6478438"/>
            <a:ext cx="12192000" cy="379562"/>
          </a:xfrm>
          <a:prstGeom prst="rect">
            <a:avLst/>
          </a:prstGeom>
          <a:solidFill>
            <a:srgbClr val="3F73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A green turtle with text&#10;&#10;Description automatically generated">
            <a:extLst>
              <a:ext uri="{FF2B5EF4-FFF2-40B4-BE49-F238E27FC236}">
                <a16:creationId xmlns:a16="http://schemas.microsoft.com/office/drawing/2014/main" id="{3198B94D-657D-35D6-637B-361A85BFD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51" y="57944"/>
            <a:ext cx="1546284" cy="106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87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2625-4767-73A9-0689-1474FA51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Relationships between markets</a:t>
            </a:r>
            <a:endParaRPr lang="en-GB" sz="4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C3E1-D14E-C2E5-7F50-AC476F790CBB}"/>
              </a:ext>
            </a:extLst>
          </p:cNvPr>
          <p:cNvSpPr/>
          <p:nvPr/>
        </p:nvSpPr>
        <p:spPr>
          <a:xfrm>
            <a:off x="0" y="6478438"/>
            <a:ext cx="12192000" cy="379562"/>
          </a:xfrm>
          <a:prstGeom prst="rect">
            <a:avLst/>
          </a:prstGeom>
          <a:solidFill>
            <a:srgbClr val="3F73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352B7-595A-0761-0314-78110D1B2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667" y="189063"/>
            <a:ext cx="570782" cy="570782"/>
          </a:xfrm>
          <a:prstGeom prst="rect">
            <a:avLst/>
          </a:prstGeom>
        </p:spPr>
      </p:pic>
      <p:pic>
        <p:nvPicPr>
          <p:cNvPr id="5" name="Picture 4" descr="A green turtle with text&#10;&#10;Description automatically generated">
            <a:extLst>
              <a:ext uri="{FF2B5EF4-FFF2-40B4-BE49-F238E27FC236}">
                <a16:creationId xmlns:a16="http://schemas.microsoft.com/office/drawing/2014/main" id="{F0E98A1F-2C00-0282-EC67-E80DC956E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51" y="57944"/>
            <a:ext cx="1546284" cy="1064419"/>
          </a:xfrm>
          <a:prstGeom prst="rect">
            <a:avLst/>
          </a:prstGeom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04B244AD-CA76-9A0A-40EB-EAE44405D3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769047B-FCA8-D3A8-2203-BBDF2707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43471"/>
            <a:ext cx="5257802" cy="494007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GB" sz="2000" dirty="0"/>
              <a:t>Metadata states relationship between NA and EU sales with Global Sales</a:t>
            </a:r>
          </a:p>
          <a:p>
            <a:pPr marL="0" indent="0" algn="l">
              <a:buNone/>
            </a:pPr>
            <a:r>
              <a:rPr lang="en-GB" sz="2000" dirty="0"/>
              <a:t>NA and EU as closely correlated to Global Sales (97%), Other markets 94% and Year 76%</a:t>
            </a:r>
          </a:p>
          <a:p>
            <a:pPr marL="0" indent="0" algn="l">
              <a:buNone/>
            </a:pPr>
            <a:r>
              <a:rPr lang="en-GB" sz="2000" dirty="0"/>
              <a:t>Best forecast model uses Year with </a:t>
            </a:r>
            <a:r>
              <a:rPr lang="en-GB" sz="2000" dirty="0" err="1"/>
              <a:t>NA_Sales</a:t>
            </a:r>
            <a:r>
              <a:rPr lang="en-GB" sz="2000" dirty="0"/>
              <a:t> - forecasts 2020 sales of £72million</a:t>
            </a:r>
          </a:p>
          <a:p>
            <a:pPr marL="0" indent="0" algn="l">
              <a:buNone/>
            </a:pPr>
            <a:r>
              <a:rPr lang="en-GB" sz="2000" dirty="0"/>
              <a:t>(Residual standard error of 7.535)</a:t>
            </a:r>
          </a:p>
          <a:p>
            <a:pPr marL="0" indent="0" algn="l">
              <a:buNone/>
            </a:pPr>
            <a:endParaRPr lang="en-GB" sz="2000" b="1" dirty="0"/>
          </a:p>
          <a:p>
            <a:pPr marL="0" indent="0" algn="l">
              <a:buNone/>
            </a:pPr>
            <a:r>
              <a:rPr lang="en-GB" sz="2000" b="1" dirty="0"/>
              <a:t>Actions:</a:t>
            </a:r>
          </a:p>
          <a:p>
            <a:r>
              <a:rPr lang="en-GB" sz="2000" dirty="0"/>
              <a:t>Run model with more recent data to review model accuracy</a:t>
            </a:r>
          </a:p>
          <a:p>
            <a:r>
              <a:rPr lang="en-GB" sz="2000" dirty="0"/>
              <a:t>Re-forecast with more recent data</a:t>
            </a:r>
          </a:p>
          <a:p>
            <a:r>
              <a:rPr lang="en-GB" sz="2000" dirty="0"/>
              <a:t>Opportunity to gain more market share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09644BE6-1B38-4F55-A189-E9117D13D1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A653B6-A1BE-200F-42DA-C36D43367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424" y="1443470"/>
            <a:ext cx="5625025" cy="367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53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2625-4767-73A9-0689-1474FA51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reliable is the data?</a:t>
            </a:r>
            <a:endParaRPr lang="en-GB" sz="4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C3E1-D14E-C2E5-7F50-AC476F790CBB}"/>
              </a:ext>
            </a:extLst>
          </p:cNvPr>
          <p:cNvSpPr/>
          <p:nvPr/>
        </p:nvSpPr>
        <p:spPr>
          <a:xfrm>
            <a:off x="0" y="6478438"/>
            <a:ext cx="12192000" cy="379562"/>
          </a:xfrm>
          <a:prstGeom prst="rect">
            <a:avLst/>
          </a:prstGeom>
          <a:solidFill>
            <a:srgbClr val="3F73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352B7-595A-0761-0314-78110D1B2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667" y="189063"/>
            <a:ext cx="570782" cy="570782"/>
          </a:xfrm>
          <a:prstGeom prst="rect">
            <a:avLst/>
          </a:prstGeom>
        </p:spPr>
      </p:pic>
      <p:pic>
        <p:nvPicPr>
          <p:cNvPr id="5" name="Picture 4" descr="A green turtle with text&#10;&#10;Description automatically generated">
            <a:extLst>
              <a:ext uri="{FF2B5EF4-FFF2-40B4-BE49-F238E27FC236}">
                <a16:creationId xmlns:a16="http://schemas.microsoft.com/office/drawing/2014/main" id="{F0E98A1F-2C00-0282-EC67-E80DC956E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51" y="57944"/>
            <a:ext cx="1546284" cy="1064419"/>
          </a:xfrm>
          <a:prstGeom prst="rect">
            <a:avLst/>
          </a:prstGeom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04B244AD-CA76-9A0A-40EB-EAE44405D3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769047B-FCA8-D3A8-2203-BBDF2707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43471"/>
            <a:ext cx="5581850" cy="4940075"/>
          </a:xfrm>
        </p:spPr>
        <p:txBody>
          <a:bodyPr>
            <a:no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en-GB" sz="2000" dirty="0"/>
              <a:t>Global sales data:</a:t>
            </a:r>
          </a:p>
          <a:p>
            <a:pPr>
              <a:spcBef>
                <a:spcPts val="0"/>
              </a:spcBef>
            </a:pPr>
            <a:r>
              <a:rPr lang="en-GB" sz="2000" dirty="0"/>
              <a:t>Not normally distributed – outliers above the expected line – there will be a margin of error on predictions</a:t>
            </a:r>
          </a:p>
          <a:p>
            <a:pPr>
              <a:spcBef>
                <a:spcPts val="0"/>
              </a:spcBef>
            </a:pPr>
            <a:r>
              <a:rPr lang="en-GB" sz="2000" dirty="0"/>
              <a:t>Positive skew +3.07 (there are outliers)</a:t>
            </a:r>
          </a:p>
          <a:p>
            <a:pPr>
              <a:spcBef>
                <a:spcPts val="0"/>
              </a:spcBef>
            </a:pPr>
            <a:r>
              <a:rPr lang="en-GB" sz="2000" dirty="0"/>
              <a:t>Kurtosis of +17.8 - tail is a long way from the mean (the outliers are significant)</a:t>
            </a:r>
          </a:p>
          <a:p>
            <a:endParaRPr lang="en-GB" sz="2000" dirty="0"/>
          </a:p>
          <a:p>
            <a:pPr marL="0" indent="0" algn="l">
              <a:buNone/>
            </a:pPr>
            <a:r>
              <a:rPr lang="en-GB" sz="2000" b="1" dirty="0"/>
              <a:t>Actions:</a:t>
            </a:r>
          </a:p>
          <a:p>
            <a:pPr>
              <a:spcBef>
                <a:spcPts val="0"/>
              </a:spcBef>
            </a:pPr>
            <a:r>
              <a:rPr lang="en-GB" sz="2000" dirty="0"/>
              <a:t>Sales very reliant on single outlier. Use product data to spread risk</a:t>
            </a:r>
          </a:p>
          <a:p>
            <a:pPr>
              <a:spcBef>
                <a:spcPts val="0"/>
              </a:spcBef>
            </a:pPr>
            <a:r>
              <a:rPr lang="en-GB" sz="2000" dirty="0"/>
              <a:t>Collect more information about the data and data collection methods</a:t>
            </a:r>
          </a:p>
          <a:p>
            <a:pPr>
              <a:spcBef>
                <a:spcPts val="0"/>
              </a:spcBef>
            </a:pPr>
            <a:r>
              <a:rPr lang="en-GB" sz="2000" dirty="0"/>
              <a:t>More recent data</a:t>
            </a:r>
          </a:p>
          <a:p>
            <a:pPr>
              <a:spcBef>
                <a:spcPts val="0"/>
              </a:spcBef>
            </a:pPr>
            <a:r>
              <a:rPr lang="en-GB" sz="2000" dirty="0"/>
              <a:t>Use skew and kurtosis as benchmarks to review data every year</a:t>
            </a:r>
          </a:p>
          <a:p>
            <a:endParaRPr lang="en-GB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1603FC-58D6-5A28-FE45-CF62613FA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7697" y="1018001"/>
            <a:ext cx="3789097" cy="2258599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570FD4A-E67B-753E-0037-26333E272E9C}"/>
              </a:ext>
            </a:extLst>
          </p:cNvPr>
          <p:cNvSpPr/>
          <p:nvPr/>
        </p:nvSpPr>
        <p:spPr>
          <a:xfrm rot="2773084">
            <a:off x="9923444" y="1121043"/>
            <a:ext cx="512619" cy="16592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4AC0FC6-15BB-4B26-2512-0047CAAABD14}"/>
              </a:ext>
            </a:extLst>
          </p:cNvPr>
          <p:cNvSpPr/>
          <p:nvPr/>
        </p:nvSpPr>
        <p:spPr>
          <a:xfrm rot="5400000">
            <a:off x="7788448" y="2245101"/>
            <a:ext cx="226696" cy="1155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6EF9A36-03DC-85AD-6114-F230D21968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DF009B-D930-9141-144C-4BA29CD88E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001"/>
          <a:stretch/>
        </p:blipFill>
        <p:spPr>
          <a:xfrm>
            <a:off x="6894608" y="3345819"/>
            <a:ext cx="5074371" cy="313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32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2625-4767-73A9-0689-1474FA51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6405-1136-2291-ED17-40D01940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471"/>
            <a:ext cx="6175075" cy="5049403"/>
          </a:xfrm>
        </p:spPr>
        <p:txBody>
          <a:bodyPr>
            <a:noAutofit/>
          </a:bodyPr>
          <a:lstStyle/>
          <a:p>
            <a:pPr marL="0" indent="0" algn="l">
              <a:spcBef>
                <a:spcPts val="600"/>
              </a:spcBef>
              <a:buNone/>
            </a:pPr>
            <a:r>
              <a:rPr lang="en-GB" sz="1500" b="1" dirty="0"/>
              <a:t>Recommendations:</a:t>
            </a:r>
          </a:p>
          <a:p>
            <a:pPr>
              <a:spcBef>
                <a:spcPts val="600"/>
              </a:spcBef>
            </a:pPr>
            <a:r>
              <a:rPr lang="en-GB" sz="1500" dirty="0"/>
              <a:t>Focus on remuneration customer group </a:t>
            </a:r>
            <a:r>
              <a:rPr lang="en-GB" sz="1500" b="0" i="0" dirty="0">
                <a:solidFill>
                  <a:srgbClr val="000000"/>
                </a:solidFill>
                <a:effectLst/>
              </a:rPr>
              <a:t>£57-112k</a:t>
            </a:r>
            <a:r>
              <a:rPr lang="en-GB" sz="1500" dirty="0"/>
              <a:t> driving loyalty</a:t>
            </a:r>
          </a:p>
          <a:p>
            <a:pPr>
              <a:spcBef>
                <a:spcPts val="600"/>
              </a:spcBef>
            </a:pPr>
            <a:r>
              <a:rPr lang="en-GB" sz="1500" dirty="0"/>
              <a:t>Use extracted positive reviews for social media marketing</a:t>
            </a:r>
          </a:p>
          <a:p>
            <a:pPr>
              <a:spcBef>
                <a:spcPts val="600"/>
              </a:spcBef>
            </a:pPr>
            <a:r>
              <a:rPr lang="en-GB" sz="1500" dirty="0"/>
              <a:t>Use negative reviews to improve product</a:t>
            </a:r>
          </a:p>
          <a:p>
            <a:pPr>
              <a:spcBef>
                <a:spcPts val="600"/>
              </a:spcBef>
            </a:pPr>
            <a:r>
              <a:rPr lang="en-GB" sz="1500" dirty="0"/>
              <a:t>Review products to target older market and improve loyalty by age</a:t>
            </a:r>
          </a:p>
          <a:p>
            <a:pPr>
              <a:spcBef>
                <a:spcPts val="600"/>
              </a:spcBef>
            </a:pPr>
            <a:r>
              <a:rPr lang="en-GB" sz="1500" dirty="0"/>
              <a:t>Focus on best performing platforms and products by market</a:t>
            </a:r>
          </a:p>
          <a:p>
            <a:pPr>
              <a:spcBef>
                <a:spcPts val="600"/>
              </a:spcBef>
            </a:pPr>
            <a:r>
              <a:rPr lang="en-GB" sz="1500" dirty="0"/>
              <a:t>Diversify product portfolio to reduce reliance on single outlier</a:t>
            </a:r>
          </a:p>
          <a:p>
            <a:pPr>
              <a:spcBef>
                <a:spcPts val="600"/>
              </a:spcBef>
            </a:pPr>
            <a:r>
              <a:rPr lang="en-GB" sz="1500" dirty="0"/>
              <a:t>Explore in-game sales and new geographical markets</a:t>
            </a:r>
          </a:p>
          <a:p>
            <a:pPr marL="0" indent="0" algn="l">
              <a:spcBef>
                <a:spcPts val="600"/>
              </a:spcBef>
              <a:buNone/>
            </a:pPr>
            <a:endParaRPr lang="en-GB" sz="1500" dirty="0"/>
          </a:p>
          <a:p>
            <a:pPr marL="0" indent="0" algn="l">
              <a:spcBef>
                <a:spcPts val="600"/>
              </a:spcBef>
              <a:buNone/>
            </a:pPr>
            <a:r>
              <a:rPr lang="en-GB" sz="1500" b="1" dirty="0"/>
              <a:t>Data actions:</a:t>
            </a:r>
          </a:p>
          <a:p>
            <a:pPr algn="l">
              <a:spcBef>
                <a:spcPts val="600"/>
              </a:spcBef>
            </a:pPr>
            <a:r>
              <a:rPr lang="en-GB" sz="1500" dirty="0"/>
              <a:t>Update for recent data  and review forecast model</a:t>
            </a:r>
          </a:p>
          <a:p>
            <a:pPr algn="l">
              <a:spcBef>
                <a:spcPts val="600"/>
              </a:spcBef>
            </a:pPr>
            <a:r>
              <a:rPr lang="en-GB" sz="1500" dirty="0"/>
              <a:t>Explore seasonality within a year to optimise marketing and sales campaigns</a:t>
            </a:r>
          </a:p>
          <a:p>
            <a:pPr algn="l">
              <a:spcBef>
                <a:spcPts val="600"/>
              </a:spcBef>
            </a:pPr>
            <a:r>
              <a:rPr lang="en-GB" sz="1500" dirty="0"/>
              <a:t>Review sentiment polarity every 6 months based on 0.22 polarity (0.24 for </a:t>
            </a:r>
            <a:r>
              <a:rPr lang="en-GB" sz="1500"/>
              <a:t>target group) </a:t>
            </a:r>
            <a:r>
              <a:rPr lang="en-GB" sz="1500" dirty="0"/>
              <a:t>benchmark with 0.45 subjectivity</a:t>
            </a:r>
          </a:p>
          <a:p>
            <a:pPr algn="l">
              <a:spcBef>
                <a:spcPts val="600"/>
              </a:spcBef>
            </a:pPr>
            <a:r>
              <a:rPr lang="en-GB" sz="1500" dirty="0"/>
              <a:t>Review skew and kurtosis every year for product portfolio diversity</a:t>
            </a:r>
          </a:p>
          <a:p>
            <a:pPr>
              <a:spcBef>
                <a:spcPts val="600"/>
              </a:spcBef>
            </a:pPr>
            <a:r>
              <a:rPr lang="en-GB" sz="1500" dirty="0"/>
              <a:t>Investigate data collection process to review data reliability</a:t>
            </a:r>
          </a:p>
          <a:p>
            <a:pPr algn="l">
              <a:spcBef>
                <a:spcPts val="600"/>
              </a:spcBef>
            </a:pPr>
            <a:r>
              <a:rPr lang="en-GB" sz="1500" dirty="0"/>
              <a:t>Your feedback: </a:t>
            </a:r>
            <a:r>
              <a:rPr lang="en-GB" sz="1500" dirty="0">
                <a:hlinkClick r:id="rId2"/>
              </a:rPr>
              <a:t>https://forms.gle/hFHSTN4frDCH6Rbc9</a:t>
            </a:r>
            <a:r>
              <a:rPr lang="en-GB" sz="15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C3E1-D14E-C2E5-7F50-AC476F790CBB}"/>
              </a:ext>
            </a:extLst>
          </p:cNvPr>
          <p:cNvSpPr/>
          <p:nvPr/>
        </p:nvSpPr>
        <p:spPr>
          <a:xfrm>
            <a:off x="0" y="6478438"/>
            <a:ext cx="12192000" cy="379562"/>
          </a:xfrm>
          <a:prstGeom prst="rect">
            <a:avLst/>
          </a:prstGeom>
          <a:solidFill>
            <a:srgbClr val="3F73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352B7-595A-0761-0314-78110D1B2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667" y="189063"/>
            <a:ext cx="570782" cy="570782"/>
          </a:xfrm>
          <a:prstGeom prst="rect">
            <a:avLst/>
          </a:prstGeom>
        </p:spPr>
      </p:pic>
      <p:pic>
        <p:nvPicPr>
          <p:cNvPr id="5" name="Picture 4" descr="A green turtle with text&#10;&#10;Description automatically generated">
            <a:extLst>
              <a:ext uri="{FF2B5EF4-FFF2-40B4-BE49-F238E27FC236}">
                <a16:creationId xmlns:a16="http://schemas.microsoft.com/office/drawing/2014/main" id="{02491D08-5A31-D28B-179F-0299965F32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51" y="57944"/>
            <a:ext cx="1546284" cy="1064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4568E9-462A-67D5-ADD6-AEBDF3988A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6101" y="1429544"/>
            <a:ext cx="5531134" cy="3137061"/>
          </a:xfrm>
          <a:prstGeom prst="rect">
            <a:avLst/>
          </a:prstGeom>
        </p:spPr>
      </p:pic>
      <p:pic>
        <p:nvPicPr>
          <p:cNvPr id="9" name="Picture 4" descr="logo">
            <a:extLst>
              <a:ext uri="{FF2B5EF4-FFF2-40B4-BE49-F238E27FC236}">
                <a16:creationId xmlns:a16="http://schemas.microsoft.com/office/drawing/2014/main" id="{2ADDFFA5-91C3-11CA-4346-E7A7406EB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196" y="4356100"/>
            <a:ext cx="1684039" cy="21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05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2625-4767-73A9-0689-1474FA51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6405-1136-2291-ED17-40D01940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472"/>
            <a:ext cx="4648200" cy="4948702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GB" sz="1800" dirty="0"/>
              <a:t>Turtle Games sales dropping in all markets</a:t>
            </a:r>
          </a:p>
          <a:p>
            <a:pPr algn="l">
              <a:spcBef>
                <a:spcPts val="300"/>
              </a:spcBef>
            </a:pPr>
            <a:endParaRPr lang="en-GB" sz="1800" dirty="0"/>
          </a:p>
          <a:p>
            <a:pPr algn="l">
              <a:spcBef>
                <a:spcPts val="300"/>
              </a:spcBef>
            </a:pPr>
            <a:r>
              <a:rPr lang="en-GB" sz="1800" dirty="0"/>
              <a:t>Games industry is high growth</a:t>
            </a:r>
          </a:p>
          <a:p>
            <a:pPr algn="l">
              <a:spcBef>
                <a:spcPts val="300"/>
              </a:spcBef>
            </a:pPr>
            <a:r>
              <a:rPr lang="en-GB" sz="1800" dirty="0"/>
              <a:t>Total market is £191bn (2023)</a:t>
            </a:r>
          </a:p>
          <a:p>
            <a:pPr algn="l">
              <a:spcBef>
                <a:spcPts val="300"/>
              </a:spcBef>
            </a:pPr>
            <a:r>
              <a:rPr lang="en-GB" sz="1800" dirty="0"/>
              <a:t>2006 peak was £164m – 0.086% of market</a:t>
            </a:r>
          </a:p>
          <a:p>
            <a:pPr marL="0" indent="0">
              <a:spcBef>
                <a:spcPts val="300"/>
              </a:spcBef>
              <a:buNone/>
            </a:pPr>
            <a:endParaRPr lang="en-GB" sz="1800" dirty="0"/>
          </a:p>
          <a:p>
            <a:pPr marL="0" indent="0" algn="l">
              <a:spcBef>
                <a:spcPts val="300"/>
              </a:spcBef>
              <a:buNone/>
            </a:pPr>
            <a:r>
              <a:rPr lang="en-GB" sz="1800" b="1" dirty="0"/>
              <a:t>Goals:</a:t>
            </a:r>
          </a:p>
          <a:p>
            <a:pPr>
              <a:spcBef>
                <a:spcPts val="300"/>
              </a:spcBef>
            </a:pPr>
            <a:r>
              <a:rPr lang="en-GB" sz="1800" dirty="0"/>
              <a:t>Focus for sales &amp; marketing </a:t>
            </a:r>
          </a:p>
          <a:p>
            <a:pPr lvl="1">
              <a:spcBef>
                <a:spcPts val="300"/>
              </a:spcBef>
            </a:pPr>
            <a:r>
              <a:rPr lang="en-GB" sz="1800" dirty="0"/>
              <a:t>Target customer groups</a:t>
            </a:r>
          </a:p>
          <a:p>
            <a:pPr lvl="1">
              <a:spcBef>
                <a:spcPts val="300"/>
              </a:spcBef>
            </a:pPr>
            <a:r>
              <a:rPr lang="en-GB" sz="1800" dirty="0"/>
              <a:t>Optimising for retention (loyalty)</a:t>
            </a:r>
          </a:p>
          <a:p>
            <a:pPr lvl="1">
              <a:spcBef>
                <a:spcPts val="300"/>
              </a:spcBef>
            </a:pPr>
            <a:r>
              <a:rPr lang="en-GB" sz="1800" dirty="0"/>
              <a:t>Benchmark sentiment</a:t>
            </a:r>
          </a:p>
          <a:p>
            <a:pPr lvl="1">
              <a:spcBef>
                <a:spcPts val="300"/>
              </a:spcBef>
            </a:pPr>
            <a:r>
              <a:rPr lang="en-GB" sz="1800" dirty="0"/>
              <a:t>Content for targeted campaigns</a:t>
            </a:r>
          </a:p>
          <a:p>
            <a:pPr lvl="1">
              <a:spcBef>
                <a:spcPts val="300"/>
              </a:spcBef>
            </a:pPr>
            <a:endParaRPr lang="en-GB" sz="1800" dirty="0"/>
          </a:p>
          <a:p>
            <a:pPr>
              <a:spcBef>
                <a:spcPts val="300"/>
              </a:spcBef>
            </a:pPr>
            <a:r>
              <a:rPr lang="en-GB" sz="1800" dirty="0"/>
              <a:t>Reducing costs – optimising products or platforms, targeted marketing</a:t>
            </a:r>
          </a:p>
          <a:p>
            <a:pPr>
              <a:spcBef>
                <a:spcPts val="300"/>
              </a:spcBef>
            </a:pPr>
            <a:r>
              <a:rPr lang="en-GB" sz="1800" dirty="0"/>
              <a:t>Forecast sales based on current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C3E1-D14E-C2E5-7F50-AC476F790CBB}"/>
              </a:ext>
            </a:extLst>
          </p:cNvPr>
          <p:cNvSpPr/>
          <p:nvPr/>
        </p:nvSpPr>
        <p:spPr>
          <a:xfrm>
            <a:off x="0" y="6478438"/>
            <a:ext cx="12192000" cy="379562"/>
          </a:xfrm>
          <a:prstGeom prst="rect">
            <a:avLst/>
          </a:prstGeom>
          <a:solidFill>
            <a:srgbClr val="3F73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352B7-595A-0761-0314-78110D1B2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667" y="189063"/>
            <a:ext cx="570782" cy="570782"/>
          </a:xfrm>
          <a:prstGeom prst="rect">
            <a:avLst/>
          </a:prstGeom>
        </p:spPr>
      </p:pic>
      <p:pic>
        <p:nvPicPr>
          <p:cNvPr id="5" name="Picture 4" descr="A green turtle with text&#10;&#10;Description automatically generated">
            <a:extLst>
              <a:ext uri="{FF2B5EF4-FFF2-40B4-BE49-F238E27FC236}">
                <a16:creationId xmlns:a16="http://schemas.microsoft.com/office/drawing/2014/main" id="{5B1B6FFB-E609-EE41-BA8C-4EAC3E7AC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51" y="57944"/>
            <a:ext cx="1546284" cy="10644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0D958F-4C96-D8E4-23F1-948DEF8A8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260" y="1292876"/>
            <a:ext cx="5967975" cy="373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5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2625-4767-73A9-0689-1474FA51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Gaming Industry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6405-1136-2291-ED17-40D01940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08403"/>
            <a:ext cx="5091452" cy="4351338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GB" sz="2400" dirty="0"/>
              <a:t>GWI’s recent report: </a:t>
            </a:r>
          </a:p>
          <a:p>
            <a:r>
              <a:rPr lang="en-GB" sz="2400" dirty="0"/>
              <a:t>Growth of older gamers, new geographical markets, family games</a:t>
            </a:r>
          </a:p>
          <a:p>
            <a:r>
              <a:rPr lang="en-GB" sz="2400" dirty="0"/>
              <a:t>Marketing through gamers with active social presence</a:t>
            </a:r>
          </a:p>
          <a:p>
            <a:r>
              <a:rPr lang="en-GB" sz="2400" dirty="0"/>
              <a:t>In-game purchases / extensions drive additional sales</a:t>
            </a:r>
          </a:p>
          <a:p>
            <a:pPr marL="0" indent="0">
              <a:buNone/>
            </a:pPr>
            <a:r>
              <a:rPr lang="en-GB" sz="2400" dirty="0"/>
              <a:t>Mordor report:</a:t>
            </a:r>
          </a:p>
          <a:p>
            <a:pPr algn="l">
              <a:buFontTx/>
              <a:buChar char="-"/>
            </a:pPr>
            <a:r>
              <a:rPr lang="en-GB" sz="2400" dirty="0"/>
              <a:t>Asia-Pacific is fastest growing region for gaming</a:t>
            </a:r>
          </a:p>
          <a:p>
            <a:pPr marL="0" indent="0" algn="l">
              <a:buNone/>
            </a:pPr>
            <a:endParaRPr lang="en-GB" dirty="0"/>
          </a:p>
          <a:p>
            <a:pPr marL="0" indent="0">
              <a:buNone/>
            </a:pPr>
            <a:r>
              <a:rPr lang="en-GB" sz="1500" dirty="0">
                <a:hlinkClick r:id="rId2"/>
              </a:rPr>
              <a:t>https://www.gwi.com/reports/the-gaming-playbook</a:t>
            </a:r>
            <a:endParaRPr lang="en-GB" sz="1500" dirty="0"/>
          </a:p>
          <a:p>
            <a:pPr marL="0" indent="0" algn="l">
              <a:buNone/>
            </a:pPr>
            <a:r>
              <a:rPr lang="en-GB" sz="1500" dirty="0">
                <a:hlinkClick r:id="rId3"/>
              </a:rPr>
              <a:t>https://www.mordorintelligence.com/industry-reports/global-gaming-market</a:t>
            </a:r>
            <a:r>
              <a:rPr lang="en-GB" sz="15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C3E1-D14E-C2E5-7F50-AC476F790CBB}"/>
              </a:ext>
            </a:extLst>
          </p:cNvPr>
          <p:cNvSpPr/>
          <p:nvPr/>
        </p:nvSpPr>
        <p:spPr>
          <a:xfrm>
            <a:off x="0" y="6478438"/>
            <a:ext cx="12192000" cy="379562"/>
          </a:xfrm>
          <a:prstGeom prst="rect">
            <a:avLst/>
          </a:prstGeom>
          <a:solidFill>
            <a:srgbClr val="3F73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352B7-595A-0761-0314-78110D1B2D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667" y="189063"/>
            <a:ext cx="570782" cy="570782"/>
          </a:xfrm>
          <a:prstGeom prst="rect">
            <a:avLst/>
          </a:prstGeom>
        </p:spPr>
      </p:pic>
      <p:pic>
        <p:nvPicPr>
          <p:cNvPr id="5" name="Picture 4" descr="A green turtle with text&#10;&#10;Description automatically generated">
            <a:extLst>
              <a:ext uri="{FF2B5EF4-FFF2-40B4-BE49-F238E27FC236}">
                <a16:creationId xmlns:a16="http://schemas.microsoft.com/office/drawing/2014/main" id="{E4D3E3EC-91D1-BC66-36D6-847400DC7B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51" y="57944"/>
            <a:ext cx="1546284" cy="1064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F1A745-B87D-62E7-5528-F0F163C61C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494"/>
          <a:stretch/>
        </p:blipFill>
        <p:spPr>
          <a:xfrm>
            <a:off x="6607834" y="1280372"/>
            <a:ext cx="5347244" cy="4827585"/>
          </a:xfrm>
          <a:prstGeom prst="rect">
            <a:avLst/>
          </a:prstGeom>
        </p:spPr>
      </p:pic>
      <p:pic>
        <p:nvPicPr>
          <p:cNvPr id="10242" name="Picture 2" descr="GWI Logo">
            <a:extLst>
              <a:ext uri="{FF2B5EF4-FFF2-40B4-BE49-F238E27FC236}">
                <a16:creationId xmlns:a16="http://schemas.microsoft.com/office/drawing/2014/main" id="{A390F0D1-E8D3-42E5-B3F7-9FB370571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234" y="5461334"/>
            <a:ext cx="20574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logo">
            <a:extLst>
              <a:ext uri="{FF2B5EF4-FFF2-40B4-BE49-F238E27FC236}">
                <a16:creationId xmlns:a16="http://schemas.microsoft.com/office/drawing/2014/main" id="{CB86A735-36D7-46B1-F769-F71EDFD96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29" y="6000036"/>
            <a:ext cx="2449286" cy="30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49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2625-4767-73A9-0689-1474FA51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6405-1136-2291-ED17-40D01940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3471"/>
            <a:ext cx="9927567" cy="503496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sz="2400" dirty="0"/>
              <a:t>Reviews with remuneration, age, gender, loyalty and spending</a:t>
            </a:r>
          </a:p>
          <a:p>
            <a:pPr algn="l"/>
            <a:r>
              <a:rPr lang="en-GB" sz="2400" dirty="0"/>
              <a:t>Sales with North America &amp; EU and Global, release year, platform and product</a:t>
            </a:r>
          </a:p>
          <a:p>
            <a:pPr algn="l"/>
            <a:r>
              <a:rPr lang="en-GB" sz="2400" dirty="0" err="1"/>
              <a:t>Github</a:t>
            </a:r>
            <a:r>
              <a:rPr lang="en-GB" sz="2400" dirty="0"/>
              <a:t> – Python and R</a:t>
            </a:r>
            <a:br>
              <a:rPr lang="en-GB" sz="2400" dirty="0"/>
            </a:br>
            <a:endParaRPr lang="en-GB" sz="2400" dirty="0"/>
          </a:p>
          <a:p>
            <a:pPr marL="0" indent="0" algn="l">
              <a:buNone/>
            </a:pPr>
            <a:r>
              <a:rPr lang="en-GB" sz="2400" b="1" dirty="0"/>
              <a:t>Limitations</a:t>
            </a:r>
          </a:p>
          <a:p>
            <a:r>
              <a:rPr lang="en-GB" sz="2400" dirty="0"/>
              <a:t>Data source / collection including English only reviews</a:t>
            </a:r>
          </a:p>
          <a:p>
            <a:r>
              <a:rPr lang="en-GB" sz="2400" dirty="0"/>
              <a:t>Recency</a:t>
            </a:r>
          </a:p>
          <a:p>
            <a:r>
              <a:rPr lang="en-GB" sz="2400" dirty="0"/>
              <a:t>Costs &amp; profits or margins</a:t>
            </a:r>
          </a:p>
          <a:p>
            <a:pPr marL="0" indent="0">
              <a:buNone/>
            </a:pPr>
            <a:endParaRPr lang="en-GB" sz="2400" b="1" dirty="0"/>
          </a:p>
          <a:p>
            <a:pPr marL="0" indent="0" algn="l">
              <a:buNone/>
            </a:pPr>
            <a:r>
              <a:rPr lang="en-GB" sz="2400" b="1" dirty="0"/>
              <a:t>Assumptions:</a:t>
            </a:r>
          </a:p>
          <a:p>
            <a:r>
              <a:rPr lang="en-GB" sz="2400" dirty="0"/>
              <a:t>Year of release </a:t>
            </a:r>
          </a:p>
          <a:p>
            <a:r>
              <a:rPr lang="en-GB" sz="2400" dirty="0"/>
              <a:t>2016 incomplete data</a:t>
            </a:r>
          </a:p>
          <a:p>
            <a:r>
              <a:rPr lang="en-GB" sz="2400" dirty="0"/>
              <a:t>Other markets = Global Sales - North America + EU</a:t>
            </a:r>
          </a:p>
          <a:p>
            <a:r>
              <a:rPr lang="en-GB" sz="2400" dirty="0"/>
              <a:t>Spending score &amp; loyalty linked</a:t>
            </a:r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C3E1-D14E-C2E5-7F50-AC476F790CBB}"/>
              </a:ext>
            </a:extLst>
          </p:cNvPr>
          <p:cNvSpPr/>
          <p:nvPr/>
        </p:nvSpPr>
        <p:spPr>
          <a:xfrm>
            <a:off x="0" y="6478438"/>
            <a:ext cx="12192000" cy="379562"/>
          </a:xfrm>
          <a:prstGeom prst="rect">
            <a:avLst/>
          </a:prstGeom>
          <a:solidFill>
            <a:srgbClr val="3F73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352B7-595A-0761-0314-78110D1B2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667" y="189063"/>
            <a:ext cx="570782" cy="570782"/>
          </a:xfrm>
          <a:prstGeom prst="rect">
            <a:avLst/>
          </a:prstGeom>
        </p:spPr>
      </p:pic>
      <p:pic>
        <p:nvPicPr>
          <p:cNvPr id="5" name="Picture 4" descr="A green turtle with text&#10;&#10;Description automatically generated">
            <a:extLst>
              <a:ext uri="{FF2B5EF4-FFF2-40B4-BE49-F238E27FC236}">
                <a16:creationId xmlns:a16="http://schemas.microsoft.com/office/drawing/2014/main" id="{80B15ACA-DE85-9644-C397-14D81F61C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51" y="57944"/>
            <a:ext cx="1546284" cy="1064419"/>
          </a:xfrm>
          <a:prstGeom prst="rect">
            <a:avLst/>
          </a:prstGeom>
        </p:spPr>
      </p:pic>
      <p:pic>
        <p:nvPicPr>
          <p:cNvPr id="6" name="Picture 6" descr="GitHub Logo and symbol, meaning, history, PNG, brand">
            <a:extLst>
              <a:ext uri="{FF2B5EF4-FFF2-40B4-BE49-F238E27FC236}">
                <a16:creationId xmlns:a16="http://schemas.microsoft.com/office/drawing/2014/main" id="{497843B5-51BC-EDDE-C566-2EEC8C451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717" y="1742124"/>
            <a:ext cx="2046093" cy="115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Python Logo, symbol, meaning, history, PNG, brand">
            <a:extLst>
              <a:ext uri="{FF2B5EF4-FFF2-40B4-BE49-F238E27FC236}">
                <a16:creationId xmlns:a16="http://schemas.microsoft.com/office/drawing/2014/main" id="{13C12A5E-F715-09CA-FD57-0D7418FDF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028" y="3115889"/>
            <a:ext cx="1704012" cy="95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">
            <a:extLst>
              <a:ext uri="{FF2B5EF4-FFF2-40B4-BE49-F238E27FC236}">
                <a16:creationId xmlns:a16="http://schemas.microsoft.com/office/drawing/2014/main" id="{B12B14D5-E3D2-B2D5-0B69-AB4EDD400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301" y="3115889"/>
            <a:ext cx="1126251" cy="87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685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2625-4767-73A9-0689-1474FA51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Loyalty Points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6405-1136-2291-ED17-40D01940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472"/>
            <a:ext cx="5524500" cy="4827932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GB" sz="2200" i="1" dirty="0"/>
              <a:t>Retention is cheaper than acquisition</a:t>
            </a:r>
          </a:p>
          <a:p>
            <a:pPr marL="0" indent="0" algn="l">
              <a:buNone/>
            </a:pPr>
            <a:r>
              <a:rPr lang="en-GB" sz="2200" dirty="0"/>
              <a:t>Remuneration and Age are independent variables</a:t>
            </a:r>
          </a:p>
          <a:p>
            <a:pPr lvl="1"/>
            <a:r>
              <a:rPr lang="en-GB" sz="2200" dirty="0"/>
              <a:t>Every increase of £1000 remuneration = 34 more loyalty points</a:t>
            </a:r>
          </a:p>
          <a:p>
            <a:pPr lvl="1"/>
            <a:r>
              <a:rPr lang="en-GB" sz="2200" dirty="0"/>
              <a:t>But as remuneration increases the more varied the loyalty points</a:t>
            </a:r>
          </a:p>
          <a:p>
            <a:pPr lvl="1"/>
            <a:r>
              <a:rPr lang="en-GB" sz="2200" dirty="0"/>
              <a:t>Every 1 year older = 0.042 drop in loyalty points</a:t>
            </a:r>
          </a:p>
          <a:p>
            <a:pPr marL="0" indent="0">
              <a:buNone/>
            </a:pPr>
            <a:r>
              <a:rPr lang="en-GB" sz="2200" b="1" dirty="0"/>
              <a:t>Actions:</a:t>
            </a:r>
          </a:p>
          <a:p>
            <a:r>
              <a:rPr lang="en-GB" sz="2200" dirty="0"/>
              <a:t>Indicates our ageing audience is less loyal - opportunity to improve product offering to retain for longer</a:t>
            </a:r>
          </a:p>
          <a:p>
            <a:r>
              <a:rPr lang="en-GB" sz="2200" dirty="0"/>
              <a:t>Target higher earning customers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dirty="0"/>
          </a:p>
          <a:p>
            <a:pPr marL="0" indent="0" algn="l">
              <a:buNone/>
            </a:pPr>
            <a:endParaRPr lang="en-GB" dirty="0"/>
          </a:p>
          <a:p>
            <a:pPr algn="l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C3E1-D14E-C2E5-7F50-AC476F790CBB}"/>
              </a:ext>
            </a:extLst>
          </p:cNvPr>
          <p:cNvSpPr/>
          <p:nvPr/>
        </p:nvSpPr>
        <p:spPr>
          <a:xfrm>
            <a:off x="0" y="6478438"/>
            <a:ext cx="12192000" cy="379562"/>
          </a:xfrm>
          <a:prstGeom prst="rect">
            <a:avLst/>
          </a:prstGeom>
          <a:solidFill>
            <a:srgbClr val="3F73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352B7-595A-0761-0314-78110D1B2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667" y="189063"/>
            <a:ext cx="570782" cy="570782"/>
          </a:xfrm>
          <a:prstGeom prst="rect">
            <a:avLst/>
          </a:prstGeom>
        </p:spPr>
      </p:pic>
      <p:pic>
        <p:nvPicPr>
          <p:cNvPr id="5" name="Picture 4" descr="A green turtle with text&#10;&#10;Description automatically generated">
            <a:extLst>
              <a:ext uri="{FF2B5EF4-FFF2-40B4-BE49-F238E27FC236}">
                <a16:creationId xmlns:a16="http://schemas.microsoft.com/office/drawing/2014/main" id="{60EEA587-C3A3-C772-D48F-CB4D49554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51" y="57944"/>
            <a:ext cx="1546284" cy="106441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3D55928-F9EB-5A0B-7A7B-0A5E7B799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139" y="1122363"/>
            <a:ext cx="55245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98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E8F25F4-3500-8FC6-BBBE-8C5B7254F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57" y="1375555"/>
            <a:ext cx="6764278" cy="471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E52625-4767-73A9-0689-1474FA51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Target customer group for marketing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6405-1136-2291-ED17-40D01940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472"/>
            <a:ext cx="4449792" cy="4351338"/>
          </a:xfrm>
        </p:spPr>
        <p:txBody>
          <a:bodyPr>
            <a:normAutofit/>
          </a:bodyPr>
          <a:lstStyle/>
          <a:p>
            <a:pPr algn="l"/>
            <a:r>
              <a:rPr lang="en-GB" sz="2000" dirty="0"/>
              <a:t>Used remuneration to predict loyalty points</a:t>
            </a:r>
          </a:p>
          <a:p>
            <a:pPr algn="l"/>
            <a:r>
              <a:rPr lang="en-GB" sz="2000" dirty="0"/>
              <a:t>Splits customer base into 3 roughly equal groups</a:t>
            </a:r>
          </a:p>
          <a:p>
            <a:pPr marL="0" indent="0" algn="l">
              <a:buNone/>
            </a:pPr>
            <a:endParaRPr lang="en-GB" sz="2000" dirty="0"/>
          </a:p>
          <a:p>
            <a:pPr marL="0" indent="0" algn="l">
              <a:buNone/>
            </a:pPr>
            <a:r>
              <a:rPr lang="en-GB" sz="2000" b="1" dirty="0"/>
              <a:t>Actions:</a:t>
            </a:r>
          </a:p>
          <a:p>
            <a:r>
              <a:rPr lang="en-GB" sz="2000" dirty="0"/>
              <a:t>Target customers in remuneration bracket </a:t>
            </a:r>
            <a:r>
              <a:rPr lang="en-GB" sz="2000" b="0" i="0" dirty="0">
                <a:solidFill>
                  <a:srgbClr val="000000"/>
                </a:solidFill>
                <a:effectLst/>
              </a:rPr>
              <a:t>£57-112k for optimal loyalty points</a:t>
            </a:r>
            <a:endParaRPr lang="en-GB" sz="2000" dirty="0"/>
          </a:p>
          <a:p>
            <a:pPr marL="0" indent="0" algn="l">
              <a:buNone/>
            </a:pPr>
            <a:endParaRPr lang="en-GB" dirty="0"/>
          </a:p>
          <a:p>
            <a:pPr marL="0" indent="0" algn="l">
              <a:buNone/>
            </a:pPr>
            <a:endParaRPr lang="en-GB" dirty="0"/>
          </a:p>
          <a:p>
            <a:pPr marL="0" indent="0" algn="l">
              <a:buNone/>
            </a:pPr>
            <a:endParaRPr lang="en-GB" dirty="0"/>
          </a:p>
          <a:p>
            <a:pPr algn="l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C3E1-D14E-C2E5-7F50-AC476F790CBB}"/>
              </a:ext>
            </a:extLst>
          </p:cNvPr>
          <p:cNvSpPr/>
          <p:nvPr/>
        </p:nvSpPr>
        <p:spPr>
          <a:xfrm>
            <a:off x="0" y="6478438"/>
            <a:ext cx="12192000" cy="379562"/>
          </a:xfrm>
          <a:prstGeom prst="rect">
            <a:avLst/>
          </a:prstGeom>
          <a:solidFill>
            <a:srgbClr val="3F73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352B7-595A-0761-0314-78110D1B2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667" y="189063"/>
            <a:ext cx="570782" cy="570782"/>
          </a:xfrm>
          <a:prstGeom prst="rect">
            <a:avLst/>
          </a:prstGeom>
        </p:spPr>
      </p:pic>
      <p:pic>
        <p:nvPicPr>
          <p:cNvPr id="5" name="Picture 4" descr="A green turtle with text&#10;&#10;Description automatically generated">
            <a:extLst>
              <a:ext uri="{FF2B5EF4-FFF2-40B4-BE49-F238E27FC236}">
                <a16:creationId xmlns:a16="http://schemas.microsoft.com/office/drawing/2014/main" id="{F0E98A1F-2C00-0282-EC67-E80DC956E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51" y="57944"/>
            <a:ext cx="1546284" cy="106441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0A4D13E-DD2B-E327-F99E-B48A31BDAD54}"/>
              </a:ext>
            </a:extLst>
          </p:cNvPr>
          <p:cNvSpPr/>
          <p:nvPr/>
        </p:nvSpPr>
        <p:spPr>
          <a:xfrm rot="19854116">
            <a:off x="8300523" y="2076993"/>
            <a:ext cx="3992866" cy="16312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689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2625-4767-73A9-0689-1474FA51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Review sentiment &amp;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6405-1136-2291-ED17-40D01940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3471"/>
            <a:ext cx="5424578" cy="4940075"/>
          </a:xfrm>
        </p:spPr>
        <p:txBody>
          <a:bodyPr>
            <a:no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en-GB" sz="2000" dirty="0"/>
              <a:t>Overall Sentiment 0.22, subjectivity 0.45.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GB" sz="2000" dirty="0"/>
              <a:t>Segmented group 0.24 – indicates performing better for target remuneration group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GB" sz="2000" dirty="0"/>
              <a:t>“Game” above “book”, “card”– product preference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GB" sz="2000" dirty="0"/>
              <a:t>“Kid” -  products bought for kids. </a:t>
            </a:r>
          </a:p>
          <a:p>
            <a:pPr marL="0" indent="0" algn="l">
              <a:buNone/>
            </a:pPr>
            <a:r>
              <a:rPr lang="en-GB" sz="2000" b="1" dirty="0"/>
              <a:t>Actions: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/>
              <a:t>Use reviews by target renumeration group to: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sz="2000" dirty="0"/>
              <a:t>Negative -  improve product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sz="2000" dirty="0"/>
              <a:t>Positive – use in social media campaigns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/>
              <a:t>Review polarity every 6 months using 0.22, 0.24 for target customer group and 0.45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/>
              <a:t>Review non-English reviews for other market campaigns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/>
              <a:t>Target customers buying for kids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/>
              <a:t>Use top keywords in paid and organic search campaigns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C3E1-D14E-C2E5-7F50-AC476F790CBB}"/>
              </a:ext>
            </a:extLst>
          </p:cNvPr>
          <p:cNvSpPr/>
          <p:nvPr/>
        </p:nvSpPr>
        <p:spPr>
          <a:xfrm>
            <a:off x="0" y="6478438"/>
            <a:ext cx="12192000" cy="379562"/>
          </a:xfrm>
          <a:prstGeom prst="rect">
            <a:avLst/>
          </a:prstGeom>
          <a:solidFill>
            <a:srgbClr val="3F73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352B7-595A-0761-0314-78110D1B2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667" y="189063"/>
            <a:ext cx="570782" cy="570782"/>
          </a:xfrm>
          <a:prstGeom prst="rect">
            <a:avLst/>
          </a:prstGeom>
        </p:spPr>
      </p:pic>
      <p:pic>
        <p:nvPicPr>
          <p:cNvPr id="5" name="Picture 4" descr="A green turtle with text&#10;&#10;Description automatically generated">
            <a:extLst>
              <a:ext uri="{FF2B5EF4-FFF2-40B4-BE49-F238E27FC236}">
                <a16:creationId xmlns:a16="http://schemas.microsoft.com/office/drawing/2014/main" id="{F0E98A1F-2C00-0282-EC67-E80DC956E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51" y="57944"/>
            <a:ext cx="1546284" cy="1064419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AFFB0EB-6C34-9D36-D95B-7820BB2E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06" y="1316294"/>
            <a:ext cx="5884572" cy="347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777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2625-4767-73A9-0689-1474FA51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Reviews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6405-1136-2291-ED17-40D01940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472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endParaRPr lang="en-GB" dirty="0"/>
          </a:p>
          <a:p>
            <a:pPr marL="0" indent="0" algn="l">
              <a:buNone/>
            </a:pPr>
            <a:endParaRPr lang="en-GB" dirty="0"/>
          </a:p>
          <a:p>
            <a:pPr algn="l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C3E1-D14E-C2E5-7F50-AC476F790CBB}"/>
              </a:ext>
            </a:extLst>
          </p:cNvPr>
          <p:cNvSpPr/>
          <p:nvPr/>
        </p:nvSpPr>
        <p:spPr>
          <a:xfrm>
            <a:off x="0" y="6478438"/>
            <a:ext cx="12192000" cy="379562"/>
          </a:xfrm>
          <a:prstGeom prst="rect">
            <a:avLst/>
          </a:prstGeom>
          <a:solidFill>
            <a:srgbClr val="3F73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352B7-595A-0761-0314-78110D1B2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667" y="189063"/>
            <a:ext cx="570782" cy="57078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3D6CE10-ED98-5CA8-E917-36858F400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26360"/>
            <a:ext cx="8888413" cy="525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green turtle with text&#10;&#10;Description automatically generated">
            <a:extLst>
              <a:ext uri="{FF2B5EF4-FFF2-40B4-BE49-F238E27FC236}">
                <a16:creationId xmlns:a16="http://schemas.microsoft.com/office/drawing/2014/main" id="{AD2220AF-FBBF-836B-4F4E-889638DB9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51" y="57944"/>
            <a:ext cx="1546284" cy="106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96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2625-4767-73A9-0689-1474FA51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Sales by Product</a:t>
            </a:r>
            <a:endParaRPr lang="en-GB" sz="4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C3E1-D14E-C2E5-7F50-AC476F790CBB}"/>
              </a:ext>
            </a:extLst>
          </p:cNvPr>
          <p:cNvSpPr/>
          <p:nvPr/>
        </p:nvSpPr>
        <p:spPr>
          <a:xfrm>
            <a:off x="0" y="6478438"/>
            <a:ext cx="12192000" cy="379562"/>
          </a:xfrm>
          <a:prstGeom prst="rect">
            <a:avLst/>
          </a:prstGeom>
          <a:solidFill>
            <a:srgbClr val="3F73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352B7-595A-0761-0314-78110D1B2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667" y="189063"/>
            <a:ext cx="570782" cy="570782"/>
          </a:xfrm>
          <a:prstGeom prst="rect">
            <a:avLst/>
          </a:prstGeom>
        </p:spPr>
      </p:pic>
      <p:pic>
        <p:nvPicPr>
          <p:cNvPr id="5" name="Picture 4" descr="A green turtle with text&#10;&#10;Description automatically generated">
            <a:extLst>
              <a:ext uri="{FF2B5EF4-FFF2-40B4-BE49-F238E27FC236}">
                <a16:creationId xmlns:a16="http://schemas.microsoft.com/office/drawing/2014/main" id="{F0E98A1F-2C00-0282-EC67-E80DC956E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51" y="57944"/>
            <a:ext cx="1546284" cy="1064419"/>
          </a:xfrm>
          <a:prstGeom prst="rect">
            <a:avLst/>
          </a:prstGeom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04B244AD-CA76-9A0A-40EB-EAE44405D3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769047B-FCA8-D3A8-2203-BBDF2707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43471"/>
            <a:ext cx="4130696" cy="494007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800" dirty="0"/>
              <a:t>175 products, 22 platforms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/>
              <a:t>Platforms: Wii - highest sales but the least products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/>
              <a:t>Top 20 products: bestseller 107 on </a:t>
            </a:r>
            <a:r>
              <a:rPr lang="en-GB" sz="1800" dirty="0" err="1"/>
              <a:t>wii</a:t>
            </a:r>
            <a:endParaRPr lang="en-GB" sz="1800" dirty="0"/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/>
              <a:t>Different products perform better in different markets:</a:t>
            </a:r>
          </a:p>
          <a:p>
            <a:pPr>
              <a:spcBef>
                <a:spcPts val="0"/>
              </a:spcBef>
            </a:pPr>
            <a:r>
              <a:rPr lang="en-GB" sz="1800" dirty="0"/>
              <a:t>107 and 515 from all markets</a:t>
            </a:r>
          </a:p>
          <a:p>
            <a:pPr>
              <a:spcBef>
                <a:spcPts val="0"/>
              </a:spcBef>
            </a:pPr>
            <a:r>
              <a:rPr lang="en-GB" sz="1800" dirty="0"/>
              <a:t>NA drives almost all sales for 326</a:t>
            </a:r>
          </a:p>
          <a:p>
            <a:pPr>
              <a:spcBef>
                <a:spcPts val="0"/>
              </a:spcBef>
            </a:pPr>
            <a:r>
              <a:rPr lang="en-GB" sz="1800" dirty="0"/>
              <a:t>EU drives product 399 sales</a:t>
            </a:r>
          </a:p>
          <a:p>
            <a:pPr>
              <a:spcBef>
                <a:spcPts val="0"/>
              </a:spcBef>
            </a:pPr>
            <a:r>
              <a:rPr lang="en-GB" sz="1800" dirty="0"/>
              <a:t>Other markets drive product 518 sales</a:t>
            </a:r>
          </a:p>
          <a:p>
            <a:pPr marL="0" indent="0">
              <a:buNone/>
            </a:pPr>
            <a:r>
              <a:rPr lang="en-GB" sz="1800" b="1" dirty="0"/>
              <a:t>Actions:</a:t>
            </a:r>
          </a:p>
          <a:p>
            <a:r>
              <a:rPr lang="en-GB" sz="1800" dirty="0"/>
              <a:t>Opportunity for growth in EU and other markets on bestsellers</a:t>
            </a:r>
          </a:p>
          <a:p>
            <a:r>
              <a:rPr lang="en-GB" sz="1800" dirty="0"/>
              <a:t>Segment marketing and sales for individual products by market</a:t>
            </a:r>
          </a:p>
          <a:p>
            <a:r>
              <a:rPr lang="en-GB" sz="1800" dirty="0"/>
              <a:t>Consider reducing product range by market to reduce costs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6CDBBE-6C5A-354E-6E8F-1E78C21E2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894" y="2971425"/>
            <a:ext cx="7223106" cy="35070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AA59F8-8096-2773-0C63-AEA3BAD95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3847" y="869786"/>
            <a:ext cx="5707104" cy="212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4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2599</TotalTime>
  <Words>821</Words>
  <Application>Microsoft Office PowerPoint</Application>
  <PresentationFormat>Widescreen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Turtle Games Increase sales &amp; drive loyalty</vt:lpstr>
      <vt:lpstr>Context</vt:lpstr>
      <vt:lpstr>Gaming Industry</vt:lpstr>
      <vt:lpstr>Data</vt:lpstr>
      <vt:lpstr>Loyalty Points</vt:lpstr>
      <vt:lpstr>Target customer group for marketing</vt:lpstr>
      <vt:lpstr>Review sentiment &amp; insights</vt:lpstr>
      <vt:lpstr>Reviews</vt:lpstr>
      <vt:lpstr>Sales by Product</vt:lpstr>
      <vt:lpstr>Relationships between markets</vt:lpstr>
      <vt:lpstr>How reliable is the data?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Turtle Games How to increase sales</dc:title>
  <dc:creator>Alex Nott</dc:creator>
  <cp:lastModifiedBy>Alex Nott</cp:lastModifiedBy>
  <cp:revision>2</cp:revision>
  <dcterms:created xsi:type="dcterms:W3CDTF">2023-07-17T09:26:36Z</dcterms:created>
  <dcterms:modified xsi:type="dcterms:W3CDTF">2023-07-22T17:26:39Z</dcterms:modified>
</cp:coreProperties>
</file>