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9E95-3941-44DB-A6FA-80FFA16EF74D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075-55DF-431F-9574-2B0F49CDEC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14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9E95-3941-44DB-A6FA-80FFA16EF74D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075-55DF-431F-9574-2B0F49CDEC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55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9E95-3941-44DB-A6FA-80FFA16EF74D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075-55DF-431F-9574-2B0F49CDEC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38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9E95-3941-44DB-A6FA-80FFA16EF74D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075-55DF-431F-9574-2B0F49CDEC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84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9E95-3941-44DB-A6FA-80FFA16EF74D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075-55DF-431F-9574-2B0F49CDEC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8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9E95-3941-44DB-A6FA-80FFA16EF74D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075-55DF-431F-9574-2B0F49CDEC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69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9E95-3941-44DB-A6FA-80FFA16EF74D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075-55DF-431F-9574-2B0F49CDEC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4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9E95-3941-44DB-A6FA-80FFA16EF74D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075-55DF-431F-9574-2B0F49CDEC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21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9E95-3941-44DB-A6FA-80FFA16EF74D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075-55DF-431F-9574-2B0F49CDEC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58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9E95-3941-44DB-A6FA-80FFA16EF74D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075-55DF-431F-9574-2B0F49CDEC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79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9E95-3941-44DB-A6FA-80FFA16EF74D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075-55DF-431F-9574-2B0F49CDEC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63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9E95-3941-44DB-A6FA-80FFA16EF74D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81075-55DF-431F-9574-2B0F49CDEC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82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21" Type="http://schemas.openxmlformats.org/officeDocument/2006/relationships/image" Target="../media/image20.jpeg"/><Relationship Id="rId34" Type="http://schemas.openxmlformats.org/officeDocument/2006/relationships/image" Target="../media/image33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33" Type="http://schemas.openxmlformats.org/officeDocument/2006/relationships/image" Target="../media/image32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32" Type="http://schemas.openxmlformats.org/officeDocument/2006/relationships/image" Target="../media/image31.jpeg"/><Relationship Id="rId37" Type="http://schemas.openxmlformats.org/officeDocument/2006/relationships/image" Target="../media/image36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36" Type="http://schemas.openxmlformats.org/officeDocument/2006/relationships/image" Target="../media/image35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31" Type="http://schemas.openxmlformats.org/officeDocument/2006/relationships/image" Target="../media/image30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Relationship Id="rId35" Type="http://schemas.openxmlformats.org/officeDocument/2006/relationships/image" Target="../media/image34.jpeg"/><Relationship Id="rId8" Type="http://schemas.openxmlformats.org/officeDocument/2006/relationships/image" Target="../media/image7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eg"/><Relationship Id="rId18" Type="http://schemas.openxmlformats.org/officeDocument/2006/relationships/image" Target="../media/image49.jpeg"/><Relationship Id="rId26" Type="http://schemas.openxmlformats.org/officeDocument/2006/relationships/image" Target="../media/image54.jpeg"/><Relationship Id="rId21" Type="http://schemas.openxmlformats.org/officeDocument/2006/relationships/image" Target="../media/image52.jpeg"/><Relationship Id="rId34" Type="http://schemas.openxmlformats.org/officeDocument/2006/relationships/image" Target="../media/image62.jpeg"/><Relationship Id="rId7" Type="http://schemas.openxmlformats.org/officeDocument/2006/relationships/image" Target="../media/image42.jpeg"/><Relationship Id="rId12" Type="http://schemas.openxmlformats.org/officeDocument/2006/relationships/image" Target="../media/image11.jpeg"/><Relationship Id="rId17" Type="http://schemas.openxmlformats.org/officeDocument/2006/relationships/image" Target="../media/image48.jpeg"/><Relationship Id="rId25" Type="http://schemas.openxmlformats.org/officeDocument/2006/relationships/image" Target="../media/image53.jpeg"/><Relationship Id="rId33" Type="http://schemas.openxmlformats.org/officeDocument/2006/relationships/image" Target="../media/image61.jpeg"/><Relationship Id="rId2" Type="http://schemas.openxmlformats.org/officeDocument/2006/relationships/image" Target="../media/image37.jpeg"/><Relationship Id="rId16" Type="http://schemas.openxmlformats.org/officeDocument/2006/relationships/image" Target="../media/image47.jpeg"/><Relationship Id="rId20" Type="http://schemas.openxmlformats.org/officeDocument/2006/relationships/image" Target="../media/image51.jpeg"/><Relationship Id="rId29" Type="http://schemas.openxmlformats.org/officeDocument/2006/relationships/image" Target="../media/image5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32" Type="http://schemas.openxmlformats.org/officeDocument/2006/relationships/image" Target="../media/image60.jpeg"/><Relationship Id="rId37" Type="http://schemas.openxmlformats.org/officeDocument/2006/relationships/image" Target="../media/image65.jpeg"/><Relationship Id="rId5" Type="http://schemas.openxmlformats.org/officeDocument/2006/relationships/image" Target="../media/image40.jpeg"/><Relationship Id="rId15" Type="http://schemas.openxmlformats.org/officeDocument/2006/relationships/image" Target="../media/image46.jpeg"/><Relationship Id="rId23" Type="http://schemas.openxmlformats.org/officeDocument/2006/relationships/image" Target="../media/image22.jpeg"/><Relationship Id="rId28" Type="http://schemas.openxmlformats.org/officeDocument/2006/relationships/image" Target="../media/image56.jpeg"/><Relationship Id="rId36" Type="http://schemas.openxmlformats.org/officeDocument/2006/relationships/image" Target="../media/image64.jpeg"/><Relationship Id="rId10" Type="http://schemas.openxmlformats.org/officeDocument/2006/relationships/image" Target="../media/image9.jpeg"/><Relationship Id="rId19" Type="http://schemas.openxmlformats.org/officeDocument/2006/relationships/image" Target="../media/image50.jpeg"/><Relationship Id="rId31" Type="http://schemas.openxmlformats.org/officeDocument/2006/relationships/image" Target="../media/image59.jpeg"/><Relationship Id="rId4" Type="http://schemas.openxmlformats.org/officeDocument/2006/relationships/image" Target="../media/image39.jpeg"/><Relationship Id="rId9" Type="http://schemas.openxmlformats.org/officeDocument/2006/relationships/image" Target="../media/image44.jpeg"/><Relationship Id="rId14" Type="http://schemas.openxmlformats.org/officeDocument/2006/relationships/image" Target="../media/image45.jpeg"/><Relationship Id="rId22" Type="http://schemas.openxmlformats.org/officeDocument/2006/relationships/image" Target="../media/image21.jpeg"/><Relationship Id="rId27" Type="http://schemas.openxmlformats.org/officeDocument/2006/relationships/image" Target="../media/image55.jpeg"/><Relationship Id="rId30" Type="http://schemas.openxmlformats.org/officeDocument/2006/relationships/image" Target="../media/image58.jpeg"/><Relationship Id="rId35" Type="http://schemas.openxmlformats.org/officeDocument/2006/relationships/image" Target="../media/image63.jpeg"/><Relationship Id="rId8" Type="http://schemas.openxmlformats.org/officeDocument/2006/relationships/image" Target="../media/image43.jpeg"/><Relationship Id="rId3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942" y="739036"/>
            <a:ext cx="3348000" cy="320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8" y="783442"/>
            <a:ext cx="817115" cy="6819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01" y="783442"/>
            <a:ext cx="817115" cy="6819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40" y="783440"/>
            <a:ext cx="851770" cy="68197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09" y="783440"/>
            <a:ext cx="773787" cy="68197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6" y="1970943"/>
            <a:ext cx="817115" cy="68197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2" y="1970943"/>
            <a:ext cx="804591" cy="68197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83" y="1970943"/>
            <a:ext cx="842169" cy="68197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15" y="1970941"/>
            <a:ext cx="797382" cy="68197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6" y="3215376"/>
            <a:ext cx="817115" cy="68197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52" y="3215376"/>
            <a:ext cx="792069" cy="68197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40" y="3215376"/>
            <a:ext cx="831814" cy="68197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15" y="3215376"/>
            <a:ext cx="824605" cy="68197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43190" y="739036"/>
            <a:ext cx="3276000" cy="320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8101620" y="739036"/>
            <a:ext cx="2988000" cy="320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56" y="783441"/>
            <a:ext cx="817115" cy="68197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82" y="783439"/>
            <a:ext cx="822615" cy="68197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84" y="783439"/>
            <a:ext cx="822615" cy="681977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99" y="783439"/>
            <a:ext cx="720000" cy="68197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06" y="1970941"/>
            <a:ext cx="822614" cy="681978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81" y="1970941"/>
            <a:ext cx="822615" cy="68197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83" y="1970939"/>
            <a:ext cx="822615" cy="681978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99" y="1970939"/>
            <a:ext cx="720000" cy="68197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92" y="3215376"/>
            <a:ext cx="816279" cy="681976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28" y="3215376"/>
            <a:ext cx="822615" cy="681976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5" y="3215376"/>
            <a:ext cx="822615" cy="68197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31" y="3216200"/>
            <a:ext cx="725667" cy="693678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182" y="783440"/>
            <a:ext cx="720000" cy="681978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182" y="783439"/>
            <a:ext cx="720000" cy="681978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182" y="783439"/>
            <a:ext cx="720000" cy="6819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182" y="783439"/>
            <a:ext cx="720000" cy="68197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182" y="1970941"/>
            <a:ext cx="720000" cy="681978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255" y="1970939"/>
            <a:ext cx="724927" cy="681978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55" y="1970939"/>
            <a:ext cx="720000" cy="681978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328" y="1970939"/>
            <a:ext cx="720000" cy="681978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182" y="3203674"/>
            <a:ext cx="720000" cy="69368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044" y="3203674"/>
            <a:ext cx="724927" cy="69367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307" y="3203674"/>
            <a:ext cx="720000" cy="69367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570" y="3203674"/>
            <a:ext cx="720000" cy="693678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764863" y="4263895"/>
            <a:ext cx="49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5720188" y="4263892"/>
            <a:ext cx="49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9363915" y="4265710"/>
            <a:ext cx="49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46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3"/>
    </mc:Choice>
    <mc:Fallback>
      <p:transition spd="slow" advTm="104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498" y="787700"/>
            <a:ext cx="11564448" cy="79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2" y="844632"/>
            <a:ext cx="871746" cy="6819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72" y="844632"/>
            <a:ext cx="871746" cy="6819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6" y="844632"/>
            <a:ext cx="908718" cy="6819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14" y="844632"/>
            <a:ext cx="821966" cy="6819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830" y="844632"/>
            <a:ext cx="871746" cy="68197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76" y="844632"/>
            <a:ext cx="858384" cy="68197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60" y="844632"/>
            <a:ext cx="898475" cy="68197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25" y="844632"/>
            <a:ext cx="850694" cy="68197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94" y="844632"/>
            <a:ext cx="817115" cy="68197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709" y="844632"/>
            <a:ext cx="792069" cy="68197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778" y="844632"/>
            <a:ext cx="831814" cy="68197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592" y="844632"/>
            <a:ext cx="824605" cy="68197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47596" y="2550743"/>
            <a:ext cx="11564448" cy="79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8" y="2603834"/>
            <a:ext cx="844149" cy="681977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51" y="2603835"/>
            <a:ext cx="886410" cy="68197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39" y="2603835"/>
            <a:ext cx="879997" cy="68197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614" y="2603835"/>
            <a:ext cx="807396" cy="68197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28" y="2603836"/>
            <a:ext cx="838005" cy="68197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41" y="2603836"/>
            <a:ext cx="924948" cy="68197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700" y="2603836"/>
            <a:ext cx="906524" cy="68197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23" y="2603836"/>
            <a:ext cx="850694" cy="681978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28" y="2603837"/>
            <a:ext cx="816279" cy="68197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064" y="2603837"/>
            <a:ext cx="822615" cy="681976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501" y="2603837"/>
            <a:ext cx="822615" cy="68197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116" y="2603835"/>
            <a:ext cx="826179" cy="68197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47596" y="4313786"/>
            <a:ext cx="11564448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0" y="4434929"/>
            <a:ext cx="851770" cy="681978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70" y="4433598"/>
            <a:ext cx="854694" cy="681978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40" y="4434929"/>
            <a:ext cx="854694" cy="681978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59" y="4421898"/>
            <a:ext cx="829127" cy="681978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29" y="4433598"/>
            <a:ext cx="838004" cy="68197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75" y="4433598"/>
            <a:ext cx="858026" cy="66691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99" y="4433598"/>
            <a:ext cx="841193" cy="66691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88" y="4433598"/>
            <a:ext cx="870251" cy="67943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692" y="4433598"/>
            <a:ext cx="817115" cy="69368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807" y="4421898"/>
            <a:ext cx="792069" cy="69367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501" y="4421898"/>
            <a:ext cx="792069" cy="693678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91" y="4421898"/>
            <a:ext cx="801030" cy="69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Djamel</dc:creator>
  <cp:lastModifiedBy>Djamel</cp:lastModifiedBy>
  <cp:revision>7</cp:revision>
  <dcterms:created xsi:type="dcterms:W3CDTF">2018-05-29T10:43:12Z</dcterms:created>
  <dcterms:modified xsi:type="dcterms:W3CDTF">2018-05-29T11:33:51Z</dcterms:modified>
</cp:coreProperties>
</file>