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40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1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9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8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63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9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6DE1-CA79-45A9-86D3-A6E15B0D396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EC7E-9E54-4BBE-A22F-8E1DCEAABD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re 5"/>
          <p:cNvSpPr/>
          <p:nvPr/>
        </p:nvSpPr>
        <p:spPr>
          <a:xfrm>
            <a:off x="205724" y="461887"/>
            <a:ext cx="1621931" cy="1069143"/>
          </a:xfrm>
          <a:prstGeom prst="can">
            <a:avLst>
              <a:gd name="adj" fmla="val 260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CT scans</a:t>
            </a:r>
          </a:p>
          <a:p>
            <a:pPr algn="ctr"/>
            <a:r>
              <a:rPr lang="fr-FR" sz="1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Nifti format (.nii.gz)</a:t>
            </a:r>
            <a:endParaRPr lang="fr-FR" sz="1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60902" y="459984"/>
            <a:ext cx="1650384" cy="1112959"/>
          </a:xfrm>
          <a:prstGeom prst="roundRect">
            <a:avLst>
              <a:gd name="adj" fmla="val 8012"/>
            </a:avLst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Nifti to JPG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118849" y="308450"/>
            <a:ext cx="1315365" cy="351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Extracting</a:t>
            </a:r>
            <a:r>
              <a:rPr lang="fr-FR" sz="1300" b="1" dirty="0" smtClean="0">
                <a:solidFill>
                  <a:schemeClr val="tx1"/>
                </a:solidFill>
              </a:rPr>
              <a:t> </a:t>
            </a:r>
            <a:r>
              <a:rPr lang="fr-FR" sz="1300" b="1" dirty="0" smtClean="0">
                <a:solidFill>
                  <a:schemeClr val="tx1"/>
                </a:solidFill>
              </a:rPr>
              <a:t>slices</a:t>
            </a:r>
            <a:endParaRPr lang="fr-FR" sz="1300" b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757059" y="376867"/>
            <a:ext cx="1908870" cy="1317001"/>
          </a:xfrm>
          <a:prstGeom prst="roundRect">
            <a:avLst>
              <a:gd name="adj" fmla="val 89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95029" y="247173"/>
            <a:ext cx="1609653" cy="3055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chemeClr val="tx1"/>
                </a:solidFill>
              </a:rPr>
              <a:t>Image slices</a:t>
            </a:r>
            <a:endParaRPr lang="fr-FR" sz="1300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05724" y="1864148"/>
            <a:ext cx="1621931" cy="4281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Labels.csv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51031" y="735299"/>
            <a:ext cx="1541126" cy="3259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3 Dimension</a:t>
            </a:r>
            <a:r>
              <a:rPr lang="fr-FR" sz="1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69764" y="1139868"/>
            <a:ext cx="420104" cy="384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X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2052" y="1143273"/>
            <a:ext cx="420104" cy="38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Z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08382" y="1130533"/>
            <a:ext cx="420104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Y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8834697" y="759868"/>
            <a:ext cx="1093607" cy="576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Filtering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592007" y="3450873"/>
            <a:ext cx="2094777" cy="1249499"/>
          </a:xfrm>
          <a:prstGeom prst="roundRect">
            <a:avLst>
              <a:gd name="adj" fmla="val 933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773704" y="3281795"/>
            <a:ext cx="1728303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Features Extraction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28304" y="3802681"/>
            <a:ext cx="1476099" cy="6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Deep Learning 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501196" y="3226951"/>
            <a:ext cx="2608101" cy="2099771"/>
          </a:xfrm>
          <a:prstGeom prst="roundRect">
            <a:avLst>
              <a:gd name="adj" fmla="val 558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000895" y="3096847"/>
            <a:ext cx="1520043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Features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8" name="Égal 37"/>
          <p:cNvSpPr/>
          <p:nvPr/>
        </p:nvSpPr>
        <p:spPr>
          <a:xfrm>
            <a:off x="6052474" y="4775735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22370" y="3634595"/>
            <a:ext cx="360000" cy="2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d1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4089" y="3969873"/>
            <a:ext cx="360000" cy="2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d2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4092" y="4307504"/>
            <a:ext cx="360000" cy="2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d3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34093" y="4631059"/>
            <a:ext cx="360000" cy="2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4092" y="4968679"/>
            <a:ext cx="360000" cy="2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d5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714814" y="5299608"/>
            <a:ext cx="3255938" cy="1163821"/>
          </a:xfrm>
          <a:prstGeom prst="roundRect">
            <a:avLst>
              <a:gd name="adj" fmla="val 98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1163" y="5917691"/>
            <a:ext cx="432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16928" y="5917691"/>
            <a:ext cx="432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92698" y="5917691"/>
            <a:ext cx="432000" cy="398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8458" y="5917693"/>
            <a:ext cx="432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8909" y="5917691"/>
            <a:ext cx="432000" cy="398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5114" y="5917691"/>
            <a:ext cx="432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cl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55775" y="5626235"/>
            <a:ext cx="2322000" cy="203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Features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98704" y="5626971"/>
            <a:ext cx="540000" cy="203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Class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496783" y="5174146"/>
            <a:ext cx="1692000" cy="284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chemeClr val="tx1"/>
                </a:solidFill>
              </a:rPr>
              <a:t>Semantic descriptor</a:t>
            </a:r>
            <a:endParaRPr lang="fr-FR" sz="1300" b="1" dirty="0">
              <a:solidFill>
                <a:schemeClr val="tx1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 rot="-5400000">
            <a:off x="2371456" y="587645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-5400000">
            <a:off x="5150166" y="568841"/>
            <a:ext cx="0" cy="936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-5400000">
            <a:off x="8212964" y="584493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10986919" y="2408267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/>
          <p:nvPr/>
        </p:nvCxnSpPr>
        <p:spPr>
          <a:xfrm>
            <a:off x="8434694" y="2630725"/>
            <a:ext cx="2031246" cy="480961"/>
          </a:xfrm>
          <a:prstGeom prst="bentConnector3">
            <a:avLst>
              <a:gd name="adj1" fmla="val 9986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8328074" y="4111917"/>
            <a:ext cx="1141606" cy="96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/>
          <p:nvPr/>
        </p:nvCxnSpPr>
        <p:spPr>
          <a:xfrm rot="16200000" flipH="1">
            <a:off x="542082" y="3376960"/>
            <a:ext cx="2562800" cy="7320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eur en angle 96"/>
          <p:cNvCxnSpPr/>
          <p:nvPr/>
        </p:nvCxnSpPr>
        <p:spPr>
          <a:xfrm rot="10800000" flipV="1">
            <a:off x="2560111" y="4273608"/>
            <a:ext cx="2772000" cy="756000"/>
          </a:xfrm>
          <a:prstGeom prst="bentConnector3">
            <a:avLst>
              <a:gd name="adj1" fmla="val 99934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/>
          <p:nvPr/>
        </p:nvCxnSpPr>
        <p:spPr>
          <a:xfrm rot="16200000" flipH="1">
            <a:off x="10080388" y="1029427"/>
            <a:ext cx="540000" cy="593469"/>
          </a:xfrm>
          <a:prstGeom prst="bentConnector3">
            <a:avLst>
              <a:gd name="adj1" fmla="val 178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à coins arrondis 65"/>
          <p:cNvSpPr/>
          <p:nvPr/>
        </p:nvSpPr>
        <p:spPr>
          <a:xfrm>
            <a:off x="9825947" y="1750107"/>
            <a:ext cx="1676060" cy="542158"/>
          </a:xfrm>
          <a:prstGeom prst="roundRect">
            <a:avLst>
              <a:gd name="adj" fmla="val 5848"/>
            </a:avLst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Filtered Images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en angle 31"/>
          <p:cNvCxnSpPr/>
          <p:nvPr/>
        </p:nvCxnSpPr>
        <p:spPr>
          <a:xfrm>
            <a:off x="1921456" y="1979729"/>
            <a:ext cx="7904491" cy="648000"/>
          </a:xfrm>
          <a:prstGeom prst="bentConnector3">
            <a:avLst>
              <a:gd name="adj1" fmla="val 50178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Égal 79"/>
          <p:cNvSpPr/>
          <p:nvPr/>
        </p:nvSpPr>
        <p:spPr>
          <a:xfrm>
            <a:off x="6303350" y="4773388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1" name="Égal 80"/>
          <p:cNvSpPr/>
          <p:nvPr/>
        </p:nvSpPr>
        <p:spPr>
          <a:xfrm>
            <a:off x="6556567" y="477338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Égal 81"/>
          <p:cNvSpPr/>
          <p:nvPr/>
        </p:nvSpPr>
        <p:spPr>
          <a:xfrm>
            <a:off x="6809786" y="4773388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Égal 82"/>
          <p:cNvSpPr/>
          <p:nvPr/>
        </p:nvSpPr>
        <p:spPr>
          <a:xfrm>
            <a:off x="7063003" y="477338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Égal 83"/>
          <p:cNvSpPr/>
          <p:nvPr/>
        </p:nvSpPr>
        <p:spPr>
          <a:xfrm>
            <a:off x="7316221" y="477338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Égal 84"/>
          <p:cNvSpPr/>
          <p:nvPr/>
        </p:nvSpPr>
        <p:spPr>
          <a:xfrm>
            <a:off x="6303351" y="3465098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Égal 85"/>
          <p:cNvSpPr/>
          <p:nvPr/>
        </p:nvSpPr>
        <p:spPr>
          <a:xfrm>
            <a:off x="6554227" y="3462751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Égal 86"/>
          <p:cNvSpPr/>
          <p:nvPr/>
        </p:nvSpPr>
        <p:spPr>
          <a:xfrm>
            <a:off x="6807444" y="346275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Égal 87"/>
          <p:cNvSpPr/>
          <p:nvPr/>
        </p:nvSpPr>
        <p:spPr>
          <a:xfrm>
            <a:off x="7060663" y="3462751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1" name="Égal 90"/>
          <p:cNvSpPr/>
          <p:nvPr/>
        </p:nvSpPr>
        <p:spPr>
          <a:xfrm>
            <a:off x="7313880" y="346275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Égal 91"/>
          <p:cNvSpPr/>
          <p:nvPr/>
        </p:nvSpPr>
        <p:spPr>
          <a:xfrm>
            <a:off x="7567098" y="346275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Égal 92"/>
          <p:cNvSpPr/>
          <p:nvPr/>
        </p:nvSpPr>
        <p:spPr>
          <a:xfrm>
            <a:off x="6047785" y="346275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Égal 93"/>
          <p:cNvSpPr/>
          <p:nvPr/>
        </p:nvSpPr>
        <p:spPr>
          <a:xfrm>
            <a:off x="7567097" y="4771041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5" name="Égal 94"/>
          <p:cNvSpPr/>
          <p:nvPr/>
        </p:nvSpPr>
        <p:spPr>
          <a:xfrm>
            <a:off x="6050128" y="3788656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Égal 95"/>
          <p:cNvSpPr/>
          <p:nvPr/>
        </p:nvSpPr>
        <p:spPr>
          <a:xfrm>
            <a:off x="6301004" y="378630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Égal 97"/>
          <p:cNvSpPr/>
          <p:nvPr/>
        </p:nvSpPr>
        <p:spPr>
          <a:xfrm>
            <a:off x="6554221" y="3786310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Égal 98"/>
          <p:cNvSpPr/>
          <p:nvPr/>
        </p:nvSpPr>
        <p:spPr>
          <a:xfrm>
            <a:off x="6807440" y="378630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Égal 99"/>
          <p:cNvSpPr/>
          <p:nvPr/>
        </p:nvSpPr>
        <p:spPr>
          <a:xfrm>
            <a:off x="7060657" y="3786310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Égal 100"/>
          <p:cNvSpPr/>
          <p:nvPr/>
        </p:nvSpPr>
        <p:spPr>
          <a:xfrm>
            <a:off x="7313875" y="3786310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Égal 101"/>
          <p:cNvSpPr/>
          <p:nvPr/>
        </p:nvSpPr>
        <p:spPr>
          <a:xfrm>
            <a:off x="7564751" y="378396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Égal 102"/>
          <p:cNvSpPr/>
          <p:nvPr/>
        </p:nvSpPr>
        <p:spPr>
          <a:xfrm>
            <a:off x="6050131" y="4126279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4" name="Égal 103"/>
          <p:cNvSpPr/>
          <p:nvPr/>
        </p:nvSpPr>
        <p:spPr>
          <a:xfrm>
            <a:off x="6301007" y="412393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Égal 104"/>
          <p:cNvSpPr/>
          <p:nvPr/>
        </p:nvSpPr>
        <p:spPr>
          <a:xfrm>
            <a:off x="6554224" y="4123933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6" name="Égal 105"/>
          <p:cNvSpPr/>
          <p:nvPr/>
        </p:nvSpPr>
        <p:spPr>
          <a:xfrm>
            <a:off x="6807443" y="412393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7" name="Égal 106"/>
          <p:cNvSpPr/>
          <p:nvPr/>
        </p:nvSpPr>
        <p:spPr>
          <a:xfrm>
            <a:off x="7060660" y="4123933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Égal 107"/>
          <p:cNvSpPr/>
          <p:nvPr/>
        </p:nvSpPr>
        <p:spPr>
          <a:xfrm>
            <a:off x="7313878" y="4123933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9" name="Égal 108"/>
          <p:cNvSpPr/>
          <p:nvPr/>
        </p:nvSpPr>
        <p:spPr>
          <a:xfrm>
            <a:off x="7564754" y="4121585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0" name="Égal 109"/>
          <p:cNvSpPr/>
          <p:nvPr/>
        </p:nvSpPr>
        <p:spPr>
          <a:xfrm>
            <a:off x="6050130" y="4449838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Égal 110"/>
          <p:cNvSpPr/>
          <p:nvPr/>
        </p:nvSpPr>
        <p:spPr>
          <a:xfrm>
            <a:off x="6301006" y="4447491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Égal 111"/>
          <p:cNvSpPr/>
          <p:nvPr/>
        </p:nvSpPr>
        <p:spPr>
          <a:xfrm>
            <a:off x="6554223" y="444749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Égal 112"/>
          <p:cNvSpPr/>
          <p:nvPr/>
        </p:nvSpPr>
        <p:spPr>
          <a:xfrm>
            <a:off x="6807442" y="4447491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Égal 113"/>
          <p:cNvSpPr/>
          <p:nvPr/>
        </p:nvSpPr>
        <p:spPr>
          <a:xfrm>
            <a:off x="7060659" y="444749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Égal 114"/>
          <p:cNvSpPr/>
          <p:nvPr/>
        </p:nvSpPr>
        <p:spPr>
          <a:xfrm>
            <a:off x="7313877" y="4447492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Égal 115"/>
          <p:cNvSpPr/>
          <p:nvPr/>
        </p:nvSpPr>
        <p:spPr>
          <a:xfrm>
            <a:off x="7564753" y="4445144"/>
            <a:ext cx="337625" cy="548640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9006" y="1902162"/>
            <a:ext cx="2392471" cy="2507998"/>
          </a:xfrm>
          <a:prstGeom prst="roundRect">
            <a:avLst>
              <a:gd name="adj" fmla="val 68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062528" y="1679485"/>
            <a:ext cx="1895902" cy="331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Semantic descriptors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9973" y="2301580"/>
            <a:ext cx="1614470" cy="1874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</a:t>
            </a:r>
          </a:p>
          <a:p>
            <a:pPr algn="ctr"/>
            <a:r>
              <a:rPr lang="fr-FR" dirty="0" smtClean="0"/>
              <a:t>.</a:t>
            </a:r>
          </a:p>
          <a:p>
            <a:pPr algn="ctr"/>
            <a:r>
              <a:rPr lang="fr-FR" dirty="0" smtClean="0"/>
              <a:t>.</a:t>
            </a:r>
          </a:p>
          <a:p>
            <a:pPr algn="ctr"/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202062" y="2301580"/>
            <a:ext cx="1612381" cy="34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Semantic </a:t>
            </a:r>
            <a:r>
              <a:rPr lang="en-US" sz="1200" b="1" dirty="0" err="1" smtClean="0">
                <a:solidFill>
                  <a:schemeClr val="tx1"/>
                </a:solidFill>
              </a:rPr>
              <a:t>discriptor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P1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2061" y="3833563"/>
            <a:ext cx="1612381" cy="34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Semantic </a:t>
            </a:r>
            <a:r>
              <a:rPr lang="en-US" sz="1200" b="1" dirty="0" err="1" smtClean="0">
                <a:solidFill>
                  <a:schemeClr val="tx1"/>
                </a:solidFill>
              </a:rPr>
              <a:t>discriptor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rot="-5400000">
            <a:off x="3778778" y="2676760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4364611" y="2651978"/>
            <a:ext cx="1676060" cy="955119"/>
          </a:xfrm>
          <a:prstGeom prst="roundRect">
            <a:avLst>
              <a:gd name="adj" fmla="val 5848"/>
            </a:avLst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rot="-5400000">
            <a:off x="6638534" y="2674412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7322138" y="2296218"/>
            <a:ext cx="2279737" cy="1650624"/>
          </a:xfrm>
          <a:prstGeom prst="roundRect">
            <a:avLst>
              <a:gd name="adj" fmla="val 1068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. . . . . . . . . . . . . 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676250" y="2153227"/>
            <a:ext cx="1591535" cy="312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Scores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2" name="Égal 41"/>
          <p:cNvSpPr/>
          <p:nvPr/>
        </p:nvSpPr>
        <p:spPr>
          <a:xfrm>
            <a:off x="7504532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Égal 32"/>
          <p:cNvSpPr/>
          <p:nvPr/>
        </p:nvSpPr>
        <p:spPr>
          <a:xfrm>
            <a:off x="7504532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Égal 33"/>
          <p:cNvSpPr/>
          <p:nvPr/>
        </p:nvSpPr>
        <p:spPr>
          <a:xfrm>
            <a:off x="7730000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Égal 34"/>
          <p:cNvSpPr/>
          <p:nvPr/>
        </p:nvSpPr>
        <p:spPr>
          <a:xfrm>
            <a:off x="7730000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Égal 35"/>
          <p:cNvSpPr/>
          <p:nvPr/>
        </p:nvSpPr>
        <p:spPr>
          <a:xfrm>
            <a:off x="7730000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Égal 44"/>
          <p:cNvSpPr/>
          <p:nvPr/>
        </p:nvSpPr>
        <p:spPr>
          <a:xfrm>
            <a:off x="7955468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Égal 45"/>
          <p:cNvSpPr/>
          <p:nvPr/>
        </p:nvSpPr>
        <p:spPr>
          <a:xfrm>
            <a:off x="7955468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Égal 46"/>
          <p:cNvSpPr/>
          <p:nvPr/>
        </p:nvSpPr>
        <p:spPr>
          <a:xfrm>
            <a:off x="7955468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Égal 47"/>
          <p:cNvSpPr/>
          <p:nvPr/>
        </p:nvSpPr>
        <p:spPr>
          <a:xfrm>
            <a:off x="8180936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Égal 48"/>
          <p:cNvSpPr/>
          <p:nvPr/>
        </p:nvSpPr>
        <p:spPr>
          <a:xfrm>
            <a:off x="8180936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Égal 49"/>
          <p:cNvSpPr/>
          <p:nvPr/>
        </p:nvSpPr>
        <p:spPr>
          <a:xfrm>
            <a:off x="8180936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Égal 50"/>
          <p:cNvSpPr/>
          <p:nvPr/>
        </p:nvSpPr>
        <p:spPr>
          <a:xfrm>
            <a:off x="8406404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Égal 51"/>
          <p:cNvSpPr/>
          <p:nvPr/>
        </p:nvSpPr>
        <p:spPr>
          <a:xfrm>
            <a:off x="8406404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Égal 52"/>
          <p:cNvSpPr/>
          <p:nvPr/>
        </p:nvSpPr>
        <p:spPr>
          <a:xfrm>
            <a:off x="8406404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Égal 53"/>
          <p:cNvSpPr/>
          <p:nvPr/>
        </p:nvSpPr>
        <p:spPr>
          <a:xfrm>
            <a:off x="8631872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Égal 54"/>
          <p:cNvSpPr/>
          <p:nvPr/>
        </p:nvSpPr>
        <p:spPr>
          <a:xfrm>
            <a:off x="8631872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Égal 55"/>
          <p:cNvSpPr/>
          <p:nvPr/>
        </p:nvSpPr>
        <p:spPr>
          <a:xfrm>
            <a:off x="8631872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Égal 56"/>
          <p:cNvSpPr/>
          <p:nvPr/>
        </p:nvSpPr>
        <p:spPr>
          <a:xfrm>
            <a:off x="8857340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Égal 57"/>
          <p:cNvSpPr/>
          <p:nvPr/>
        </p:nvSpPr>
        <p:spPr>
          <a:xfrm>
            <a:off x="8857340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Égal 58"/>
          <p:cNvSpPr/>
          <p:nvPr/>
        </p:nvSpPr>
        <p:spPr>
          <a:xfrm>
            <a:off x="8857340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Égal 59"/>
          <p:cNvSpPr/>
          <p:nvPr/>
        </p:nvSpPr>
        <p:spPr>
          <a:xfrm>
            <a:off x="9082808" y="2534712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Égal 60"/>
          <p:cNvSpPr/>
          <p:nvPr/>
        </p:nvSpPr>
        <p:spPr>
          <a:xfrm>
            <a:off x="9082808" y="2735128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Égal 61"/>
          <p:cNvSpPr/>
          <p:nvPr/>
        </p:nvSpPr>
        <p:spPr>
          <a:xfrm>
            <a:off x="9082808" y="2935544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Égal 62"/>
          <p:cNvSpPr/>
          <p:nvPr/>
        </p:nvSpPr>
        <p:spPr>
          <a:xfrm>
            <a:off x="7504532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Égal 63"/>
          <p:cNvSpPr/>
          <p:nvPr/>
        </p:nvSpPr>
        <p:spPr>
          <a:xfrm>
            <a:off x="7730000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Égal 64"/>
          <p:cNvSpPr/>
          <p:nvPr/>
        </p:nvSpPr>
        <p:spPr>
          <a:xfrm>
            <a:off x="7955468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Égal 65"/>
          <p:cNvSpPr/>
          <p:nvPr/>
        </p:nvSpPr>
        <p:spPr>
          <a:xfrm>
            <a:off x="8180936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Égal 66"/>
          <p:cNvSpPr/>
          <p:nvPr/>
        </p:nvSpPr>
        <p:spPr>
          <a:xfrm>
            <a:off x="8406404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Égal 67"/>
          <p:cNvSpPr/>
          <p:nvPr/>
        </p:nvSpPr>
        <p:spPr>
          <a:xfrm>
            <a:off x="8631872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Égal 68"/>
          <p:cNvSpPr/>
          <p:nvPr/>
        </p:nvSpPr>
        <p:spPr>
          <a:xfrm>
            <a:off x="8857340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Égal 69"/>
          <p:cNvSpPr/>
          <p:nvPr/>
        </p:nvSpPr>
        <p:spPr>
          <a:xfrm>
            <a:off x="9082808" y="3386480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04150" y="2641870"/>
            <a:ext cx="1612381" cy="34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Semantic </a:t>
            </a:r>
            <a:r>
              <a:rPr lang="en-US" sz="1200" b="1" dirty="0" err="1" smtClean="0">
                <a:solidFill>
                  <a:schemeClr val="tx1"/>
                </a:solidFill>
              </a:rPr>
              <a:t>discriptor</a:t>
            </a:r>
            <a:r>
              <a:rPr lang="en-US" sz="1200" b="1" dirty="0" smtClean="0">
                <a:solidFill>
                  <a:schemeClr val="tx1"/>
                </a:solidFill>
              </a:rPr>
              <a:t> P</a:t>
            </a:r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5" name="Égal 74"/>
          <p:cNvSpPr/>
          <p:nvPr/>
        </p:nvSpPr>
        <p:spPr>
          <a:xfrm>
            <a:off x="7502185" y="2736251"/>
            <a:ext cx="307153" cy="560361"/>
          </a:xfrm>
          <a:prstGeom prst="mathEqual">
            <a:avLst>
              <a:gd name="adj1" fmla="val 17837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76</Words>
  <Application>Microsoft Office PowerPoint</Application>
  <PresentationFormat>Grand écran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Djamel</cp:lastModifiedBy>
  <cp:revision>29</cp:revision>
  <dcterms:created xsi:type="dcterms:W3CDTF">2018-05-26T21:11:20Z</dcterms:created>
  <dcterms:modified xsi:type="dcterms:W3CDTF">2018-05-27T23:24:02Z</dcterms:modified>
</cp:coreProperties>
</file>