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jYuqUl1In66YfpEqXcQ/h/me4a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05724" y="461887"/>
            <a:ext cx="1621931" cy="1466915"/>
          </a:xfrm>
          <a:prstGeom prst="can">
            <a:avLst>
              <a:gd fmla="val 26067" name="adj"/>
            </a:avLst>
          </a:prstGeom>
          <a:solidFill>
            <a:srgbClr val="FDE9D8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Scanner au format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Nifti (.nii.gz)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960902" y="459984"/>
            <a:ext cx="1650384" cy="1468818"/>
          </a:xfrm>
          <a:prstGeom prst="roundRect">
            <a:avLst>
              <a:gd fmla="val 8012" name="adj"/>
            </a:avLst>
          </a:prstGeom>
          <a:solidFill>
            <a:srgbClr val="D8D8D8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</a:t>
            </a: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</a:t>
            </a:r>
            <a:r>
              <a:rPr b="1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Nifti </a:t>
            </a: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b="1" i="0" lang="fr-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JPG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118849" y="308450"/>
            <a:ext cx="1315365" cy="464144"/>
          </a:xfrm>
          <a:prstGeom prst="roundRect">
            <a:avLst>
              <a:gd fmla="val 16667" name="adj"/>
            </a:avLst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Extraction des slices</a:t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5643570" y="247173"/>
            <a:ext cx="1908870" cy="1753067"/>
            <a:chOff x="5734964" y="247173"/>
            <a:chExt cx="1908870" cy="1753067"/>
          </a:xfrm>
        </p:grpSpPr>
        <p:sp>
          <p:nvSpPr>
            <p:cNvPr id="88" name="Google Shape;88;p1"/>
            <p:cNvSpPr/>
            <p:nvPr/>
          </p:nvSpPr>
          <p:spPr>
            <a:xfrm>
              <a:off x="5734964" y="376867"/>
              <a:ext cx="1908870" cy="1623373"/>
            </a:xfrm>
            <a:prstGeom prst="roundRect">
              <a:avLst>
                <a:gd fmla="val 8906" name="adj"/>
              </a:avLst>
            </a:prstGeom>
            <a:solidFill>
              <a:srgbClr val="D8D8D8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895029" y="247173"/>
              <a:ext cx="1609653" cy="376619"/>
            </a:xfrm>
            <a:prstGeom prst="roundRect">
              <a:avLst>
                <a:gd fmla="val 16667" name="adj"/>
              </a:avLst>
            </a:prstGeom>
            <a:solidFill>
              <a:srgbClr val="C5D8F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Les slices - Images</a:t>
              </a:r>
              <a:endPara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951031" y="735299"/>
              <a:ext cx="1541126" cy="401716"/>
            </a:xfrm>
            <a:prstGeom prst="rect">
              <a:avLst/>
            </a:prstGeom>
            <a:solidFill>
              <a:srgbClr val="B7CCE4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 Dimensions</a:t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969764" y="1295195"/>
              <a:ext cx="420104" cy="473401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7072052" y="1298601"/>
              <a:ext cx="420104" cy="477962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508382" y="1285860"/>
              <a:ext cx="420104" cy="488121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/>
          <p:nvPr/>
        </p:nvSpPr>
        <p:spPr>
          <a:xfrm>
            <a:off x="2857489" y="2786058"/>
            <a:ext cx="2857520" cy="1357322"/>
          </a:xfrm>
          <a:prstGeom prst="roundRect">
            <a:avLst>
              <a:gd fmla="val 16667" name="adj"/>
            </a:avLst>
          </a:prstGeom>
          <a:solidFill>
            <a:srgbClr val="C5D8F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Filtrage des slices à l'aide d'un filtrage supervisé automatique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"/>
          <p:cNvCxnSpPr/>
          <p:nvPr/>
        </p:nvCxnSpPr>
        <p:spPr>
          <a:xfrm rot="10800000">
            <a:off x="2371456" y="587645"/>
            <a:ext cx="0" cy="900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6" name="Google Shape;96;p1"/>
          <p:cNvCxnSpPr/>
          <p:nvPr/>
        </p:nvCxnSpPr>
        <p:spPr>
          <a:xfrm rot="10800000">
            <a:off x="5150166" y="568841"/>
            <a:ext cx="0" cy="93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7" name="Google Shape;97;p1"/>
          <p:cNvCxnSpPr/>
          <p:nvPr/>
        </p:nvCxnSpPr>
        <p:spPr>
          <a:xfrm rot="10800000">
            <a:off x="357158" y="2428868"/>
            <a:ext cx="7643866" cy="15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grpSp>
        <p:nvGrpSpPr>
          <p:cNvPr id="98" name="Google Shape;98;p1"/>
          <p:cNvGrpSpPr/>
          <p:nvPr/>
        </p:nvGrpSpPr>
        <p:grpSpPr>
          <a:xfrm>
            <a:off x="7572396" y="928670"/>
            <a:ext cx="428628" cy="1500198"/>
            <a:chOff x="2357422" y="2500306"/>
            <a:chExt cx="858050" cy="786612"/>
          </a:xfrm>
        </p:grpSpPr>
        <p:cxnSp>
          <p:nvCxnSpPr>
            <p:cNvPr id="99" name="Google Shape;99;p1"/>
            <p:cNvCxnSpPr/>
            <p:nvPr/>
          </p:nvCxnSpPr>
          <p:spPr>
            <a:xfrm>
              <a:off x="2357422" y="2500306"/>
              <a:ext cx="857256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100" name="Google Shape;100;p1"/>
            <p:cNvCxnSpPr/>
            <p:nvPr/>
          </p:nvCxnSpPr>
          <p:spPr>
            <a:xfrm rot="5400000">
              <a:off x="2821769" y="2893215"/>
              <a:ext cx="78581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</p:grpSp>
      <p:cxnSp>
        <p:nvCxnSpPr>
          <p:cNvPr id="101" name="Google Shape;101;p1"/>
          <p:cNvCxnSpPr/>
          <p:nvPr/>
        </p:nvCxnSpPr>
        <p:spPr>
          <a:xfrm rot="10800000">
            <a:off x="5786449" y="3500438"/>
            <a:ext cx="500064" cy="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02" name="Google Shape;102;p1"/>
          <p:cNvSpPr/>
          <p:nvPr/>
        </p:nvSpPr>
        <p:spPr>
          <a:xfrm>
            <a:off x="6286513" y="2928934"/>
            <a:ext cx="2428892" cy="1143008"/>
          </a:xfrm>
          <a:prstGeom prst="flowChartProcess">
            <a:avLst/>
          </a:prstGeom>
          <a:solidFill>
            <a:schemeClr val="lt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slices sélectionnées par image CT / patient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857012" y="2937592"/>
            <a:ext cx="1507384" cy="1205700"/>
          </a:xfrm>
          <a:prstGeom prst="roundRect">
            <a:avLst>
              <a:gd fmla="val 8012" name="adj"/>
            </a:avLst>
          </a:prstGeom>
          <a:solidFill>
            <a:srgbClr val="D8D8D8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Sélection d’une dimension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 rot="10800000">
            <a:off x="2357423" y="3500438"/>
            <a:ext cx="500064" cy="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5" name="Google Shape;105;p1"/>
          <p:cNvCxnSpPr/>
          <p:nvPr/>
        </p:nvCxnSpPr>
        <p:spPr>
          <a:xfrm rot="10800000">
            <a:off x="357158" y="3500438"/>
            <a:ext cx="500064" cy="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6" name="Google Shape;106;p1"/>
          <p:cNvCxnSpPr/>
          <p:nvPr/>
        </p:nvCxnSpPr>
        <p:spPr>
          <a:xfrm rot="5400000">
            <a:off x="-177833" y="2963859"/>
            <a:ext cx="1071570" cy="158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2018-05-29T21:38:31Z</dcterms:created>
  <dc:creator>Kadiro</dc:creator>
</cp:coreProperties>
</file>