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660" y="-102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1417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384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643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7592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2382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5863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567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371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103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649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6DE1-CA79-45A9-86D3-A6E15B0D3960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651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A6DE1-CA79-45A9-86D3-A6E15B0D3960}" type="datetimeFigureOut">
              <a:rPr lang="fr-FR" smtClean="0"/>
              <a:pPr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EC7E-9E54-4BBE-A22F-8E1DCEAABD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79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ZoneTexte 77"/>
          <p:cNvSpPr txBox="1"/>
          <p:nvPr/>
        </p:nvSpPr>
        <p:spPr>
          <a:xfrm>
            <a:off x="3866606" y="2952206"/>
            <a:ext cx="4872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High		                   </a:t>
            </a:r>
            <a:r>
              <a:rPr lang="fr-FR" sz="3200" b="1" dirty="0" err="1" smtClean="0"/>
              <a:t>Low</a:t>
            </a:r>
            <a:endParaRPr lang="fr-FR" sz="3200" b="1" dirty="0"/>
          </a:p>
        </p:txBody>
      </p:sp>
      <p:grpSp>
        <p:nvGrpSpPr>
          <p:cNvPr id="98" name="Groupe 97"/>
          <p:cNvGrpSpPr/>
          <p:nvPr/>
        </p:nvGrpSpPr>
        <p:grpSpPr>
          <a:xfrm>
            <a:off x="-2" y="1371603"/>
            <a:ext cx="10014859" cy="4433961"/>
            <a:chOff x="-2" y="1371603"/>
            <a:chExt cx="10014859" cy="4433961"/>
          </a:xfrm>
        </p:grpSpPr>
        <p:cxnSp>
          <p:nvCxnSpPr>
            <p:cNvPr id="72" name="Connecteur droit avec flèche 71"/>
            <p:cNvCxnSpPr/>
            <p:nvPr/>
          </p:nvCxnSpPr>
          <p:spPr>
            <a:xfrm rot="5400000">
              <a:off x="4278088" y="1391196"/>
              <a:ext cx="1658983" cy="161979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939246" y="1393371"/>
              <a:ext cx="1885405" cy="167640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 rot="5400000">
              <a:off x="6677310" y="3842658"/>
              <a:ext cx="1554480" cy="966651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 rot="16200000" flipH="1">
              <a:off x="7796360" y="3733799"/>
              <a:ext cx="1454332" cy="112776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-2" y="5220789"/>
              <a:ext cx="100148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/>
                <a:t>Second </a:t>
              </a:r>
              <a:r>
                <a:rPr lang="fr-FR" sz="3200" b="1" dirty="0" err="1" smtClean="0"/>
                <a:t>level</a:t>
              </a:r>
              <a:r>
                <a:rPr lang="fr-FR" sz="3200" b="1" dirty="0" smtClean="0"/>
                <a:t> :   1	    2	            3          4                    5</a:t>
              </a:r>
              <a:endParaRPr lang="fr-FR" sz="3200" b="1" dirty="0"/>
            </a:p>
          </p:txBody>
        </p:sp>
        <p:cxnSp>
          <p:nvCxnSpPr>
            <p:cNvPr id="82" name="Connecteur droit avec flèche 81"/>
            <p:cNvCxnSpPr/>
            <p:nvPr/>
          </p:nvCxnSpPr>
          <p:spPr>
            <a:xfrm rot="5400000">
              <a:off x="2662645" y="3690258"/>
              <a:ext cx="1693820" cy="134983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/>
            <p:nvPr/>
          </p:nvCxnSpPr>
          <p:spPr>
            <a:xfrm>
              <a:off x="4206239" y="3540033"/>
              <a:ext cx="1658984" cy="156754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/>
            <p:cNvCxnSpPr/>
            <p:nvPr/>
          </p:nvCxnSpPr>
          <p:spPr>
            <a:xfrm rot="16200000" flipH="1">
              <a:off x="3409406" y="4310743"/>
              <a:ext cx="1567544" cy="26124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ZoneTexte 96"/>
          <p:cNvSpPr txBox="1"/>
          <p:nvPr/>
        </p:nvSpPr>
        <p:spPr>
          <a:xfrm>
            <a:off x="1" y="3008812"/>
            <a:ext cx="206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First </a:t>
            </a:r>
            <a:r>
              <a:rPr lang="fr-FR" sz="3200" b="1" dirty="0" err="1" smtClean="0"/>
              <a:t>level</a:t>
            </a:r>
            <a:r>
              <a:rPr lang="fr-FR" sz="3200" b="1" dirty="0" smtClean="0"/>
              <a:t> :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xmlns="" val="41372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8</Words>
  <Application>Microsoft Office PowerPoint</Application>
  <PresentationFormat>Personnalisé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Djamel</dc:creator>
  <cp:lastModifiedBy>Kadiro</cp:lastModifiedBy>
  <cp:revision>31</cp:revision>
  <dcterms:created xsi:type="dcterms:W3CDTF">2018-05-26T21:11:20Z</dcterms:created>
  <dcterms:modified xsi:type="dcterms:W3CDTF">2018-05-30T03:57:31Z</dcterms:modified>
</cp:coreProperties>
</file>