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 showGuides="1">
      <p:cViewPr>
        <p:scale>
          <a:sx n="69" d="100"/>
          <a:sy n="69" d="100"/>
        </p:scale>
        <p:origin x="-72" y="576"/>
      </p:cViewPr>
      <p:guideLst>
        <p:guide orient="horz" pos="2160"/>
        <p:guide pos="3840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pPr/>
              <a:t>19/05/2019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1417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pPr/>
              <a:t>19/05/2019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1384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pPr/>
              <a:t>19/05/2019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8643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pPr/>
              <a:t>19/05/2019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7592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pPr/>
              <a:t>19/05/2019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2382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pPr/>
              <a:t>19/05/2019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5863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pPr/>
              <a:t>19/05/2019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567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pPr/>
              <a:t>19/05/2019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3714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pPr/>
              <a:t>19/05/2019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8103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pPr/>
              <a:t>19/05/2019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6496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pPr/>
              <a:t>19/05/2019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651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A6DE1-CA79-45A9-86D3-A6E15B0D3960}" type="datetimeFigureOut">
              <a:rPr lang="fr-FR" smtClean="0"/>
              <a:pPr/>
              <a:t>19/05/2019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CEC7E-9E54-4BBE-A22F-8E1DCEAABD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79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e 35"/>
          <p:cNvGrpSpPr/>
          <p:nvPr/>
        </p:nvGrpSpPr>
        <p:grpSpPr>
          <a:xfrm>
            <a:off x="349601" y="2107392"/>
            <a:ext cx="11281804" cy="3655152"/>
            <a:chOff x="30108" y="2107392"/>
            <a:chExt cx="11281804" cy="3655152"/>
          </a:xfrm>
        </p:grpSpPr>
        <p:sp>
          <p:nvSpPr>
            <p:cNvPr id="18" name="Rectangle à coins arrondis 17"/>
            <p:cNvSpPr/>
            <p:nvPr/>
          </p:nvSpPr>
          <p:spPr>
            <a:xfrm>
              <a:off x="7553773" y="2314235"/>
              <a:ext cx="1097068" cy="839932"/>
            </a:xfrm>
            <a:prstGeom prst="roundRect">
              <a:avLst>
                <a:gd name="adj" fmla="val 5848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Deep 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Learner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69" name="Groupe 68"/>
            <p:cNvGrpSpPr/>
            <p:nvPr/>
          </p:nvGrpSpPr>
          <p:grpSpPr>
            <a:xfrm>
              <a:off x="4754121" y="2107392"/>
              <a:ext cx="2392471" cy="1057049"/>
              <a:chOff x="2935608" y="607368"/>
              <a:chExt cx="2392471" cy="1057049"/>
            </a:xfrm>
          </p:grpSpPr>
          <p:sp>
            <p:nvSpPr>
              <p:cNvPr id="4" name="Rectangle à coins arrondis 3"/>
              <p:cNvSpPr/>
              <p:nvPr/>
            </p:nvSpPr>
            <p:spPr>
              <a:xfrm>
                <a:off x="2935608" y="821936"/>
                <a:ext cx="2392471" cy="842481"/>
              </a:xfrm>
              <a:prstGeom prst="roundRect">
                <a:avLst>
                  <a:gd name="adj" fmla="val 6855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à coins arrondis 12"/>
              <p:cNvSpPr/>
              <p:nvPr/>
            </p:nvSpPr>
            <p:spPr>
              <a:xfrm>
                <a:off x="3196024" y="607368"/>
                <a:ext cx="1895902" cy="33118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Slices, labels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Cylindre 217"/>
              <p:cNvSpPr/>
              <p:nvPr/>
            </p:nvSpPr>
            <p:spPr>
              <a:xfrm>
                <a:off x="3043855" y="1037694"/>
                <a:ext cx="1009121" cy="545972"/>
              </a:xfrm>
              <a:prstGeom prst="can">
                <a:avLst>
                  <a:gd name="adj" fmla="val 26067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Slices</a:t>
                </a:r>
                <a:endParaRPr lang="fr-FR" sz="1600" b="1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19" name="Organigramme : Processus 218"/>
              <p:cNvSpPr/>
              <p:nvPr/>
            </p:nvSpPr>
            <p:spPr>
              <a:xfrm>
                <a:off x="4196667" y="1055889"/>
                <a:ext cx="1031966" cy="512038"/>
              </a:xfrm>
              <a:prstGeom prst="flowChartProcess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Labels </a:t>
                </a:r>
                <a:r>
                  <a:rPr lang="fr-FR" sz="1600" b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/</a:t>
                </a:r>
              </a:p>
              <a:p>
                <a:pPr algn="ctr"/>
                <a:r>
                  <a:rPr lang="fr-FR" sz="1600" b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:r>
                  <a:rPr lang="fr-FR" sz="1600" b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K classes</a:t>
                </a:r>
                <a:endParaRPr lang="fr-FR" sz="1600" b="1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3" name="Cylindre 82"/>
            <p:cNvSpPr/>
            <p:nvPr/>
          </p:nvSpPr>
          <p:spPr>
            <a:xfrm>
              <a:off x="30108" y="2346593"/>
              <a:ext cx="1009121" cy="1008744"/>
            </a:xfrm>
            <a:prstGeom prst="can">
              <a:avLst>
                <a:gd name="adj" fmla="val 26067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err="1" smtClean="0">
                  <a:solidFill>
                    <a:schemeClr val="tx1"/>
                  </a:solidFill>
                  <a:cs typeface="Arial" panose="020B0604020202020204" pitchFamily="34" charset="0"/>
                </a:rPr>
                <a:t>Nifti</a:t>
              </a:r>
              <a:r>
                <a:rPr lang="fr-FR" b="1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 </a:t>
              </a:r>
              <a:r>
                <a:rPr lang="fr-FR" b="1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 </a:t>
              </a:r>
              <a:endParaRPr lang="fr-FR" b="1" dirty="0" smtClean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fr-FR" b="1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CT scans</a:t>
              </a:r>
              <a:endParaRPr lang="fr-FR" b="1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84" name="Connecteur droit avec flèche 83"/>
            <p:cNvCxnSpPr/>
            <p:nvPr/>
          </p:nvCxnSpPr>
          <p:spPr>
            <a:xfrm>
              <a:off x="1071835" y="2934310"/>
              <a:ext cx="376827" cy="40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Rectangle à coins arrondis 84"/>
            <p:cNvSpPr/>
            <p:nvPr/>
          </p:nvSpPr>
          <p:spPr>
            <a:xfrm>
              <a:off x="1469772" y="2611337"/>
              <a:ext cx="1676060" cy="671692"/>
            </a:xfrm>
            <a:prstGeom prst="roundRect">
              <a:avLst>
                <a:gd name="adj" fmla="val 5848"/>
              </a:avLst>
            </a:prstGeom>
            <a:solidFill>
              <a:schemeClr val="bg1">
                <a:lumMod val="85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Data </a:t>
              </a:r>
              <a:r>
                <a:rPr lang="en-US" b="1" dirty="0" smtClean="0">
                  <a:solidFill>
                    <a:schemeClr val="tx1"/>
                  </a:solidFill>
                </a:rPr>
                <a:t>pre-processing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Cylindre 85"/>
            <p:cNvSpPr/>
            <p:nvPr/>
          </p:nvSpPr>
          <p:spPr>
            <a:xfrm>
              <a:off x="3572986" y="2671280"/>
              <a:ext cx="772983" cy="602996"/>
            </a:xfrm>
            <a:prstGeom prst="can">
              <a:avLst>
                <a:gd name="adj" fmla="val 26067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Slices</a:t>
              </a:r>
              <a:endParaRPr lang="fr-FR" sz="1600" b="1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89" name="Connecteur droit avec flèche 88"/>
            <p:cNvCxnSpPr/>
            <p:nvPr/>
          </p:nvCxnSpPr>
          <p:spPr>
            <a:xfrm>
              <a:off x="3155776" y="3045611"/>
              <a:ext cx="376827" cy="40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tangle à coins arrondis 89"/>
            <p:cNvSpPr/>
            <p:nvPr/>
          </p:nvSpPr>
          <p:spPr>
            <a:xfrm>
              <a:off x="3626778" y="2268874"/>
              <a:ext cx="708297" cy="3311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labels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Connecteur droit avec flèche 90"/>
            <p:cNvCxnSpPr/>
            <p:nvPr/>
          </p:nvCxnSpPr>
          <p:spPr>
            <a:xfrm>
              <a:off x="4366418" y="3023351"/>
              <a:ext cx="376827" cy="40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necteur droit avec flèche 91"/>
            <p:cNvCxnSpPr/>
            <p:nvPr/>
          </p:nvCxnSpPr>
          <p:spPr>
            <a:xfrm>
              <a:off x="4364705" y="2446286"/>
              <a:ext cx="376827" cy="40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necteur droit avec flèche 92"/>
            <p:cNvCxnSpPr/>
            <p:nvPr/>
          </p:nvCxnSpPr>
          <p:spPr>
            <a:xfrm>
              <a:off x="7159277" y="2795607"/>
              <a:ext cx="376827" cy="40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necteur droit avec flèche 93"/>
            <p:cNvCxnSpPr/>
            <p:nvPr/>
          </p:nvCxnSpPr>
          <p:spPr>
            <a:xfrm>
              <a:off x="8667866" y="2804169"/>
              <a:ext cx="376827" cy="40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9007627" y="2619096"/>
              <a:ext cx="23042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Predictions </a:t>
              </a:r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(Results 1</a:t>
              </a:r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)</a:t>
              </a:r>
              <a:endParaRPr lang="fr-FR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15" name="Connecteur droit avec flèche 114"/>
            <p:cNvCxnSpPr/>
            <p:nvPr/>
          </p:nvCxnSpPr>
          <p:spPr>
            <a:xfrm rot="5400000">
              <a:off x="10055369" y="3636251"/>
              <a:ext cx="356253" cy="23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/>
            <p:cNvCxnSpPr/>
            <p:nvPr/>
          </p:nvCxnSpPr>
          <p:spPr>
            <a:xfrm flipH="1">
              <a:off x="359596" y="3804536"/>
              <a:ext cx="9894013" cy="308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Connecteur droit avec flèche 126"/>
            <p:cNvCxnSpPr/>
            <p:nvPr/>
          </p:nvCxnSpPr>
          <p:spPr>
            <a:xfrm>
              <a:off x="369870" y="4306358"/>
              <a:ext cx="122262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Connecteur droit avec flèche 127"/>
            <p:cNvCxnSpPr/>
            <p:nvPr/>
          </p:nvCxnSpPr>
          <p:spPr>
            <a:xfrm>
              <a:off x="388706" y="5381940"/>
              <a:ext cx="122262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Connecteur droit avec flèche 128"/>
            <p:cNvCxnSpPr/>
            <p:nvPr/>
          </p:nvCxnSpPr>
          <p:spPr>
            <a:xfrm>
              <a:off x="377688" y="4278057"/>
              <a:ext cx="12730" cy="11261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Rectangle à coins arrondis 129"/>
            <p:cNvSpPr/>
            <p:nvPr/>
          </p:nvSpPr>
          <p:spPr>
            <a:xfrm>
              <a:off x="1615487" y="3955551"/>
              <a:ext cx="1360552" cy="791110"/>
            </a:xfrm>
            <a:prstGeom prst="roundRect">
              <a:avLst>
                <a:gd name="adj" fmla="val 5848"/>
              </a:avLst>
            </a:prstGeom>
            <a:solidFill>
              <a:schemeClr val="bg1">
                <a:lumMod val="85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Generating Features 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of </a:t>
              </a:r>
              <a:r>
                <a:rPr lang="en-US" b="1" dirty="0" smtClean="0">
                  <a:solidFill>
                    <a:schemeClr val="tx1"/>
                  </a:solidFill>
                </a:rPr>
                <a:t>slices</a:t>
              </a:r>
              <a:endParaRPr 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1" name="Rectangle à coins arrondis 130"/>
            <p:cNvSpPr/>
            <p:nvPr/>
          </p:nvSpPr>
          <p:spPr>
            <a:xfrm>
              <a:off x="1614001" y="4807425"/>
              <a:ext cx="1360552" cy="955119"/>
            </a:xfrm>
            <a:prstGeom prst="roundRect">
              <a:avLst>
                <a:gd name="adj" fmla="val 5848"/>
              </a:avLst>
            </a:prstGeom>
            <a:solidFill>
              <a:schemeClr val="bg1">
                <a:lumMod val="85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Generating Semantic </a:t>
              </a:r>
              <a:r>
                <a:rPr lang="en-US" b="1" dirty="0" smtClean="0">
                  <a:solidFill>
                    <a:schemeClr val="tx1"/>
                  </a:solidFill>
                </a:rPr>
                <a:t>descriptors</a:t>
              </a:r>
              <a:endParaRPr 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Rectangle à coins arrondis 26"/>
            <p:cNvSpPr/>
            <p:nvPr/>
          </p:nvSpPr>
          <p:spPr>
            <a:xfrm>
              <a:off x="3365527" y="3977088"/>
              <a:ext cx="1470877" cy="706587"/>
            </a:xfrm>
            <a:prstGeom prst="roundRect">
              <a:avLst>
                <a:gd name="adj" fmla="val 5848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LSTM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>
              <a:off x="2971032" y="4325116"/>
              <a:ext cx="376827" cy="40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à coins arrondis 29"/>
            <p:cNvSpPr/>
            <p:nvPr/>
          </p:nvSpPr>
          <p:spPr>
            <a:xfrm>
              <a:off x="3374706" y="4955763"/>
              <a:ext cx="1483733" cy="706587"/>
            </a:xfrm>
            <a:prstGeom prst="roundRect">
              <a:avLst>
                <a:gd name="adj" fmla="val 5848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Learner or Deep Learner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Connecteur droit avec flèche 30"/>
            <p:cNvCxnSpPr/>
            <p:nvPr/>
          </p:nvCxnSpPr>
          <p:spPr>
            <a:xfrm>
              <a:off x="2980211" y="5303791"/>
              <a:ext cx="376827" cy="40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282092" y="4148604"/>
              <a:ext cx="23042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Predictions </a:t>
              </a:r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(Results 2)</a:t>
              </a:r>
            </a:p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       </a:t>
              </a:r>
              <a:r>
                <a:rPr lang="en-US" b="1" dirty="0" smtClean="0">
                  <a:solidFill>
                    <a:srgbClr val="FF0000"/>
                  </a:solidFill>
                </a:rPr>
                <a:t> SVR_run1</a:t>
              </a:r>
              <a:endParaRPr lang="fr-FR" b="1" dirty="0">
                <a:solidFill>
                  <a:srgbClr val="FF0000"/>
                </a:solidFill>
              </a:endParaRPr>
            </a:p>
          </p:txBody>
        </p:sp>
        <p:cxnSp>
          <p:nvCxnSpPr>
            <p:cNvPr id="33" name="Connecteur droit avec flèche 32"/>
            <p:cNvCxnSpPr/>
            <p:nvPr/>
          </p:nvCxnSpPr>
          <p:spPr>
            <a:xfrm>
              <a:off x="4931313" y="4333677"/>
              <a:ext cx="376827" cy="40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4951511" y="5290309"/>
              <a:ext cx="376827" cy="40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5280255" y="5094219"/>
              <a:ext cx="23042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Predictions </a:t>
              </a:r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(Results 3)</a:t>
              </a:r>
            </a:p>
            <a:p>
              <a:r>
                <a:rPr lang="en-US" b="1" dirty="0" smtClean="0">
                  <a:solidFill>
                    <a:srgbClr val="FF0000"/>
                  </a:solidFill>
                </a:rPr>
                <a:t>        CTR_run3</a:t>
              </a:r>
              <a:endParaRPr lang="fr-FR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9320360" y="2869767"/>
            <a:ext cx="2217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SVR_run2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 SVR_run3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CTR_run1, CTR_run2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43" name="Connecteur droit avec flèche 42"/>
          <p:cNvCxnSpPr/>
          <p:nvPr/>
        </p:nvCxnSpPr>
        <p:spPr>
          <a:xfrm rot="5400000">
            <a:off x="459686" y="4075090"/>
            <a:ext cx="486615" cy="418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372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55</Words>
  <Application>Microsoft Office PowerPoint</Application>
  <PresentationFormat>Personnalisé</PresentationFormat>
  <Paragraphs>23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Djamel</dc:creator>
  <cp:lastModifiedBy>Kadiro</cp:lastModifiedBy>
  <cp:revision>74</cp:revision>
  <dcterms:created xsi:type="dcterms:W3CDTF">2018-05-26T21:11:20Z</dcterms:created>
  <dcterms:modified xsi:type="dcterms:W3CDTF">2019-05-19T21:53:11Z</dcterms:modified>
</cp:coreProperties>
</file>