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6" r:id="rId1"/>
  </p:sldMasterIdLst>
  <p:notesMasterIdLst>
    <p:notesMasterId r:id="rId22"/>
  </p:notesMasterIdLst>
  <p:sldIdLst>
    <p:sldId id="331" r:id="rId2"/>
    <p:sldId id="257" r:id="rId3"/>
    <p:sldId id="303" r:id="rId4"/>
    <p:sldId id="326" r:id="rId5"/>
    <p:sldId id="325" r:id="rId6"/>
    <p:sldId id="327" r:id="rId7"/>
    <p:sldId id="328" r:id="rId8"/>
    <p:sldId id="329" r:id="rId9"/>
    <p:sldId id="332" r:id="rId10"/>
    <p:sldId id="333" r:id="rId11"/>
    <p:sldId id="334" r:id="rId12"/>
    <p:sldId id="335" r:id="rId13"/>
    <p:sldId id="337" r:id="rId14"/>
    <p:sldId id="339" r:id="rId15"/>
    <p:sldId id="340" r:id="rId16"/>
    <p:sldId id="344" r:id="rId17"/>
    <p:sldId id="345" r:id="rId18"/>
    <p:sldId id="341" r:id="rId19"/>
    <p:sldId id="343" r:id="rId20"/>
    <p:sldId id="330" r:id="rId21"/>
  </p:sldIdLst>
  <p:sldSz cx="9144000" cy="6858000" type="screen4x3"/>
  <p:notesSz cx="7102475" cy="93884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88608" autoAdjust="0"/>
  </p:normalViewPr>
  <p:slideViewPr>
    <p:cSldViewPr>
      <p:cViewPr varScale="1">
        <p:scale>
          <a:sx n="62" d="100"/>
          <a:sy n="62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FFB9854-8B4C-44EF-AE90-1AC819E45EED}" type="datetimeFigureOut">
              <a:rPr lang="en-US"/>
              <a:pPr>
                <a:defRPr/>
              </a:pPr>
              <a:t>11/16/2014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pPr lvl="0"/>
            <a:endParaRPr lang="en-US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2743DF02-1589-4846-91FE-FCA39D3EB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Code-barres_EA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F2289E-31C7-4157-A6F0-C302FDAB324D}" type="slidenum">
              <a:rPr lang="fr-FR" smtClean="0"/>
              <a:pPr/>
              <a:t>1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539726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dirty="0" smtClean="0"/>
              <a:t>Ce sont des matériaux électroniques qui peuvent </a:t>
            </a:r>
            <a:r>
              <a:rPr lang="fr-FR" b="1" dirty="0" smtClean="0"/>
              <a:t>communiquer</a:t>
            </a:r>
            <a:r>
              <a:rPr lang="fr-FR" dirty="0" smtClean="0"/>
              <a:t> avec un smartphone, une tablette ou un ordinateur par le biais d'une liaison sans fil. </a:t>
            </a:r>
          </a:p>
          <a:p>
            <a:pPr marL="0" indent="0" algn="l">
              <a:buNone/>
            </a:pPr>
            <a:r>
              <a:rPr lang="fr-FR" dirty="0" smtClean="0"/>
              <a:t>L'intérêt principal, c'est l'</a:t>
            </a:r>
            <a:r>
              <a:rPr lang="fr-FR" b="1" dirty="0" smtClean="0"/>
              <a:t>interactivité</a:t>
            </a:r>
          </a:p>
          <a:p>
            <a:pPr marL="0" indent="0" algn="l">
              <a:buNone/>
            </a:pPr>
            <a:r>
              <a:rPr lang="fr-FR" b="1" dirty="0" smtClean="0"/>
              <a:t>Inconvénients : </a:t>
            </a:r>
            <a:r>
              <a:rPr lang="fr-FR" b="1" baseline="0" dirty="0" smtClean="0"/>
              <a:t>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59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Capteur eau : http://domomaroc.com/?product=capteur-deau prix 40 </a:t>
            </a:r>
            <a:r>
              <a:rPr lang="fr-FR" dirty="0" err="1" smtClean="0"/>
              <a:t>dh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mega</a:t>
            </a:r>
            <a:r>
              <a:rPr lang="fr-FR" dirty="0" smtClean="0"/>
              <a:t>  prix : 350 </a:t>
            </a:r>
            <a:r>
              <a:rPr lang="fr-FR" dirty="0" err="1" smtClean="0"/>
              <a:t>dhs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leonardo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uno</a:t>
            </a:r>
            <a:r>
              <a:rPr lang="fr-FR" baseline="0" dirty="0" smtClean="0"/>
              <a:t>  nano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B109-17B8-42A6-B99D-2A2E931D5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09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Arduino</a:t>
            </a:r>
            <a:r>
              <a:rPr lang="fr-FR" dirty="0" smtClean="0"/>
              <a:t> un </a:t>
            </a:r>
            <a:r>
              <a:rPr lang="fr-FR" dirty="0" err="1" smtClean="0"/>
              <a:t>microcontroleur</a:t>
            </a:r>
            <a:r>
              <a:rPr lang="fr-FR" dirty="0" smtClean="0"/>
              <a:t> programmable,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rapesbry</a:t>
            </a:r>
            <a:r>
              <a:rPr lang="fr-FR" baseline="0" dirty="0" smtClean="0"/>
              <a:t> un mini-pc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B109-17B8-42A6-B99D-2A2E931D59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10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F2289E-31C7-4157-A6F0-C302FDAB324D}" type="slidenum">
              <a:rPr lang="fr-FR" smtClean="0"/>
              <a:pPr/>
              <a:t>20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3824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35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76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81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1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Ensemble des techniques visant à l’automatisation de certains aspects de l’habitat (éclairage automatique, gestion de l’énergie,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ces protocoles représente un langage commun à tous les systèmes connectés, quels que soient leur marque, leur système d'exploitation ou les outils logiciels utilisés</a:t>
            </a:r>
          </a:p>
          <a:p>
            <a:r>
              <a:rPr lang="fr-FR" dirty="0" smtClean="0"/>
              <a:t>le </a:t>
            </a:r>
            <a:r>
              <a:rPr lang="fr-FR" dirty="0" smtClean="0">
                <a:hlinkClick r:id="rId3" tooltip="Code-barres EAN"/>
              </a:rPr>
              <a:t>code EAN</a:t>
            </a:r>
            <a:r>
              <a:rPr lang="fr-FR" dirty="0" smtClean="0"/>
              <a:t> (</a:t>
            </a:r>
            <a:r>
              <a:rPr lang="fr-FR" dirty="0" err="1" smtClean="0"/>
              <a:t>European</a:t>
            </a:r>
            <a:r>
              <a:rPr lang="fr-FR" dirty="0" smtClean="0"/>
              <a:t> Article </a:t>
            </a:r>
            <a:r>
              <a:rPr lang="fr-FR" dirty="0" err="1" smtClean="0"/>
              <a:t>Numbering</a:t>
            </a:r>
            <a:r>
              <a:rPr lang="fr-FR" dirty="0" smtClean="0"/>
              <a:t>) Il s'agit du code-barres que l'on trouve de nos jours sur la grande majorité des produits de consommation courante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2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7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3CAA554-3674-46DD-840C-E5C113EE3F7A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10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1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FD2B6DF-ECB6-4AC6-BCE7-0CC0CB8A1B3E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94DBA-3AB2-4C9A-A8F8-5C9490E01394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F57CB-E459-4768-906C-7C060D5A4577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FA93-B48B-49EA-A7BC-51A05978B33D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82FBB-9DAA-497D-A81C-FDCCB642F28D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CCEE1-83F7-4A1F-9F42-0F6BBACAD815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234AD-1E11-4B53-B6E5-88515ECC9B9D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7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0AE34-447F-4E81-B33B-3572CCB58D82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8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3AE0B72-08BF-4CA2-92C7-4DF79D972DEE}" type="slidenum">
              <a:rPr lang="fr-BE"/>
              <a:pPr>
                <a:defRPr/>
              </a:pPr>
              <a:t>‹#›</a:t>
            </a:fld>
            <a:endParaRPr lang="fr-BE"/>
          </a:p>
        </p:txBody>
      </p:sp>
      <p:sp>
        <p:nvSpPr>
          <p:cNvPr id="9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E5C56F0-C171-40BF-A1CE-053494883EC4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6" name="Espace réservé du numéro de diapositive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3AE4875-B2CF-4D44-9E89-5ACCFC9C1086}" type="slidenum">
              <a:rPr lang="fr-BE"/>
              <a:pPr>
                <a:defRPr/>
              </a:pPr>
              <a:t>‹#›</a:t>
            </a:fld>
            <a:endParaRPr lang="fr-BE"/>
          </a:p>
        </p:txBody>
      </p:sp>
      <p:sp>
        <p:nvSpPr>
          <p:cNvPr id="7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16BD3CD-4903-41AE-8537-C6C13514E925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8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1157FB3-A00F-4CFE-8071-7198BDF2DA26}" type="slidenum">
              <a:rPr lang="fr-BE"/>
              <a:pPr>
                <a:defRPr/>
              </a:pPr>
              <a:t>‹#›</a:t>
            </a:fld>
            <a:endParaRPr lang="fr-BE"/>
          </a:p>
        </p:txBody>
      </p:sp>
      <p:sp>
        <p:nvSpPr>
          <p:cNvPr id="9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88246-0830-434E-9410-04590EC3EC3F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83A01-8D65-4F02-B86B-BE1DBFABF429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69D51-4EE2-4769-B19C-0E2C3376BB0D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48C9763-8241-46B9-B0DD-255E781EA0B1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5ABFF-61F7-43CF-A96A-2D958D4F1656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6A26E-23C7-48EC-A062-CD67EA4619AC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9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B8614ED-F838-4F63-9348-5F10D99B8F99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10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AC87DB2-5A96-4047-81AA-76EE5794CB09}" type="slidenum">
              <a:rPr lang="fr-BE"/>
              <a:pPr>
                <a:defRPr/>
              </a:pPr>
              <a:t>‹#›</a:t>
            </a:fld>
            <a:endParaRPr lang="fr-BE"/>
          </a:p>
        </p:txBody>
      </p:sp>
      <p:sp>
        <p:nvSpPr>
          <p:cNvPr id="11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7" name="Espace réservé du texte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FDCA2BD-3F33-43D2-B5EA-3A571E29452D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1962D6A-CDE8-4AE9-8566-3610E6E752FC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3" r:id="rId2"/>
    <p:sldLayoutId id="2147483878" r:id="rId3"/>
    <p:sldLayoutId id="2147483879" r:id="rId4"/>
    <p:sldLayoutId id="2147483880" r:id="rId5"/>
    <p:sldLayoutId id="2147483874" r:id="rId6"/>
    <p:sldLayoutId id="2147483881" r:id="rId7"/>
    <p:sldLayoutId id="2147483875" r:id="rId8"/>
    <p:sldLayoutId id="2147483882" r:id="rId9"/>
    <p:sldLayoutId id="2147483876" r:id="rId10"/>
    <p:sldLayoutId id="214748388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duino.cc/en/Tutorial/DigitalPins" TargetMode="External"/><Relationship Id="rId5" Type="http://schemas.openxmlformats.org/officeDocument/2006/relationships/hyperlink" Target="http://www.ruggedcircuits.com/10-ways-to-destroy-an-arduino/" TargetMode="External"/><Relationship Id="rId4" Type="http://schemas.openxmlformats.org/officeDocument/2006/relationships/hyperlink" Target="http://playground.arduino.cc/Main/ArduinoPinCurrentLimitations" TargetMode="External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ectromond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00188" y="0"/>
            <a:ext cx="7643812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2"/>
          </p:nvPr>
        </p:nvSpPr>
        <p:spPr>
          <a:xfrm>
            <a:off x="1600200" y="5429250"/>
            <a:ext cx="7315200" cy="1428750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2400" b="1" dirty="0" smtClean="0">
                <a:solidFill>
                  <a:schemeClr val="bg2">
                    <a:lumMod val="25000"/>
                  </a:schemeClr>
                </a:solidFill>
              </a:rPr>
              <a:t>Réalisé par</a:t>
            </a:r>
            <a:r>
              <a:rPr lang="fr-FR" sz="1900" b="1" dirty="0" smtClean="0">
                <a:solidFill>
                  <a:schemeClr val="bg2">
                    <a:lumMod val="25000"/>
                  </a:schemeClr>
                </a:solidFill>
              </a:rPr>
              <a:t> :   Khalid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19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900" b="1" dirty="0" smtClean="0">
                <a:solidFill>
                  <a:schemeClr val="bg2">
                    <a:lumMod val="25000"/>
                  </a:schemeClr>
                </a:solidFill>
              </a:rPr>
              <a:t>                        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BAKRI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Anouar</a:t>
            </a:r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                       EL HAYDOUNI Othman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</a:t>
            </a:r>
            <a:endParaRPr lang="fr-FR" sz="19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fr-FR" sz="18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220" name="Titre 3"/>
          <p:cNvSpPr>
            <a:spLocks noGrp="1"/>
          </p:cNvSpPr>
          <p:nvPr>
            <p:ph type="title"/>
          </p:nvPr>
        </p:nvSpPr>
        <p:spPr>
          <a:xfrm>
            <a:off x="1571625" y="4643438"/>
            <a:ext cx="7286625" cy="685800"/>
          </a:xfrm>
        </p:spPr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43108" y="1643050"/>
            <a:ext cx="6477000" cy="17859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endParaRPr lang="en-US" sz="2800" b="1" cap="all" dirty="0">
              <a:ln w="0"/>
              <a:solidFill>
                <a:schemeClr val="bg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9222" name="Picture 18" descr="http://profile.ak.fbcdn.net/hprofile-ak-prn1/27544_148034858556961_4983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1875" y="7937"/>
            <a:ext cx="1504431" cy="7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CF47502-4209-46D6-AE4F-6A87675A05BA}" type="datetime1">
              <a:rPr lang="fr-FR" smtClean="0"/>
              <a:pPr/>
              <a:t>16/11/2014</a:t>
            </a:fld>
            <a:endParaRPr lang="fr-BE" smtClean="0"/>
          </a:p>
        </p:txBody>
      </p:sp>
      <p:sp>
        <p:nvSpPr>
          <p:cNvPr id="9224" name="Espace réservé du numéro de diapositive 9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BE" smtClean="0"/>
              <a:t>1</a:t>
            </a:r>
          </a:p>
        </p:txBody>
      </p:sp>
      <p:sp>
        <p:nvSpPr>
          <p:cNvPr id="45058" name="AutoShape 2" descr="data:image/jpeg;base64,/9j/4AAQSkZJRgABAQAAAQABAAD/2wCEAAkGBxQQEBUUEBQUFRQUFBQVEBcWFBYXGBUVFBUXFhQUFRYYHCggGBolGxUVITIhJSorLjAuFyAzODMxNygtLisBCgoKDg0OGhAQGiwkICQsLCwsLCwsLCwsLCwsLCwsLCwsLCwsLCwsLCwsLCwsLCwsLCwsLCwsLCwsLCwsLCwsLP/AABEIAMIBAwMBEQACEQEDEQH/xAAcAAABBQEBAQAAAAAAAAAAAAADAAIEBQYBBwj/xAA/EAACAQIEAwYEBQEHAgcAAAABAgADEQQSITEFQVEGEyJhcYEHMpGhFEKxwfAjM1JigtHh8SRyFSU1Q3PC0//EABoBAAIDAQEAAAAAAAAAAAAAAAABAgMEBQb/xAAyEQACAgEDAgMHAwQDAQAAAAAAAQIRAwQSITFBE1FhBSIycYGR8KGxwRQzQuEj0fFi/9oADAMBAAIRAxEAPwDxCACgAoAKACgAoAKAHQIAOAgA4CAHQIAPCwALTSMRLpUoASkSMQUAQAa1oABYwAbADuSAxjUYgItajACK6xDBkQAaRADloAcgAoAKACgAoAKACgAoAKACgAoAKACgA4CADgIAOAgA4CADgsACIsBEqkkYEpRGI4zwAGa0QxprQAZngA5WjAMhgAYCAhlWlEMr69GAERliAYRAY0iADTADkAFABQAUAFABQAUAFABQAUAFABwEAHAQAcBAB4EAHgQEPVYASKVOMRKRIwOtACPUMBgWiA4BEMcBGIeojAMkADoYCDWgBGr0ohldWpxAR2EAGEQAYRAY0wAUAOQAUAFABQAUAFABQAUAOiADwIAOAgIeBAB6iABAsYBUWAiXRSAEjLGACpAYAi8Qzq0byNjSCrhorJUdOHjsTQ3u5IjR0LAQVBGAdIAcqLARX4hYgITrAYEiIBpEAGEQGNgAoAcgAoAKACgAoAKAHYAOAgA8CAh4EACKIAEURiCKsACosAJlERiDPACJUETJIdSo3kGyxIsMPg7yDZNRLCngIrJbRlbAeUaYnEhVMJJpkHEEcPHZGjncx2KhwSOxHHEYiDiBEIg1BAALCAwbCIBhEAGEQGcgAoAcgAoAKACgB2AHRAB4EBDwIAEUQAIojEFVYAEVYCDIsAJVIRiCMIDQLu9ZBssSJ+EoStsuSLvCYeVtk0i0o4cRWSo7VwcdhRX1sDJWRcSI+DkkyDQFsJHZFoBUw1pJMg0Q6qWkyDIFcQEQaggABhAAbCAwbCIBhEAGGAxQA5ABQAUAFADsAHAQEPAgARRAAqiMQVRAAqrAQVVgIMixiJNMQAKEkWTQWlQlbZdFFlhqMrbLUizoC0RIscO0iSRLC3iJUR61KNMTRDelJJkGjn4aSTINEXEYWTTINFPi6NpNMqaKfErJEGQKiwAAwgAJhAYNhAYIiIBpgA2AxQA5ABQA7ADogA8QEPUQAKojEFUQAKogIMixiDosBBkWArD01gKyXSpyLLIssMNh5TI0RLShhZWXIkrhYrJUTMJhSSAOci3QN0rLjF8IejbONxcRX5ihkUuhExGDYAEggHbzjTJbk+hD/CGSsiwy4LSSTIEXF4bSTTIsz3EKUmiqRnsWssRUytqLGIA4gAFhESBMIACYQGMMQDDABQGKAHIAdgA4QEPEACKIwCqICCoICDoIxB0EBBkWMiHRYCskU1jI2TKCyDROLLjBpKZI1QZe4WjKWaYk+nhgfLT+CIkHSgUKm1r6g9RfeRfIuJWibVxDVbZze20SjRGGNR6BK7NUVVY6L8vlGo0KMFFtoWFwAJkJyaKcmSiZi+F5BqJDdKLplKyu+TN8TpWvNcHZepWZHinOXIrkzM4uWIpbK6oIxEdxAYFxESAsIDBMIADYRDGGAHIDFABQAUAHCAgiwAIsYgyiABkEZEOggIvavZ6qmEGK8JpG2Ygm63NgSOl7D3Epx54zdUa9Rop4YqTad+RZ9mezoxeDrVbsrortS6MEF7H1taQ8aTyV2NM/Z8I6be/i/P09SlprNZxbJFNYyNljgaStmzPlspK6E5mFrLpt6+UjIcWXHD2spuubMoFyD4SDe66+QGvUyiZphIu8Noi6rYk6aZhaw10lD6muEuSTXxQpAXpV6hb5TTQFV1Grkna19pbDDuV2RnqNsqolcIT8SjumZQguc6lD9DKskJQdEf6pdkcR9YL1NF7kmmTabwURTaSJmHrWItvyinhb6HLzZku4fF47MrFm2GnmbaASUNJknNbjnz18Um7M5VwVauRkQkNezW003J6CdN6PHGPxcojpvaOacknC0+6/GYnj9F6VRqdQFXU2YH+ai1jeZ0jquRnlo95URL2zuqX6ZmC3+8b4ViXLSLn4k8Fp4NqfcplpgZWbqdLFjvf1mTHOSnTdnc1Okx/06lBJNfnPmVfGuydXC4WnXrMAagUinY3UNqLm+9iNLSzx/f219TEtDJ4Xl3dO1fz/AKMy4l5jAuIhgWEBgmgMGYgOQAUBigAhAQ8QAIsYBUgIMggIMgjEEZS1kXVnIVR67yE5KMW2W6eDnkSR7RiMCtLgvcP/AO4tOkOpYsp+yqx9pjvbCz0GSCnlUX2G4sDD4SnhaNhVxStTTT5KZFnc28jYeZ8o4tQpsjqMcst4occdfI87xODajUam4syMVb1HTynQi9ytHlckXCTi+wWjSuQAd7DXQAk236eckV9WWFfh9SgQKq5Sduh8wecVroTnjcHxyjVcL4lQXCGmyXqE/Nzt5TFkxy3E8bRT1UapUU3ARWuupuFvewFrXI0Jk3Oo1RsgrdmurYqhUw2VwwqDVHU2KkbEe4HtM0ZyTE8LciRw/CV1yGtWADEEoEs+TmSSTbTW1psUE0m0QnCN9RHHU3rGlSpiwJXMxsLjTQdPW3vHknGEabv0Ftr30uncG5Icg5RY28O315+v2lUJKXKVEskpbbDUao19LfXedPT475Z5P2jn2+6iRW4Qxp5+R5S5ZIqW0yPQ5fD8XsTuE41aaHP4FHNj00Gh1/KdhbQzNmnFvr/B3dFp8sEuLXmnaMV8WK1CqaNWjUR2syVcrAmwsaZI6auLyhNHTyQlFKTRjOzvBDjKrjMUFOmahI+a4IChempvfyleabhHgu0WnWfKoydL06mw4lVHEOHFqg/qKXp4gf3aijVrcrize8xTdq0elwwq8c+w/wCJGH/F8NV6exRai+lgbHzG0k3VSKYRvHOB4urZgD9fXnNvU8604umCcRgBaIkCaAA2iGNgAoDFABCAh6wAIsYgyQAMkBB0jIstexmBOIxeb8qfL7c5j1M+x2vZmH/JntHE6C1CuZrUsMhdjyz2uT55QLe5lM5W6XY3Qe1ObXMnx8il4W4AfH4vQhVsP7qj+zpJ53PuSTHii5slqMkNNjbl3/P1M3WwP4j/AKipVCvXZ3yFCQPGwAzX1Hh6dJrlqI4pbGmef0/szVa1PLjXF/iBYjhZo6s9NrFQcjNcZwxU2Kj+6fpLcWeGW1E5mXFPG2p8NcFjgHq4xu5Yq2dQgz7KBtY8jHLbiTaRHHmnF+6PXhNRagQiwLFQx+XS/P2MjvUlZZjjI1CUKGAYd6O8fLc7XBzEWC30BA3PJhrylTrqbEm1SZEw3EaF6lVk8YN6VO9wTyzE7gbnrbneVxrful08vMuanwogMJxZlrd61mJN2vz8ienkLSWTK58ElplXId8zvmCFc2thylcI+fQlJ7MdLl+oTDNci/vJp0VZo3HgueLYenTVGptc/mH6ibdFqPe2vo/0PMe1dGpRUodULGcVZUVVbQgMB5Hb950oYk22cnJqcigoJ8eQHFY5Wwfiy9417b3GVtSLbHQfWReBSyU1wa8Gqliw3F1J/wDfl0POO0OMLsqZyy0wQp2tfl7fuZm1HL2p2l+de51tE4qO9x2t+T4r0T6del15V0IvZvi/4TEiodUYFKtv7jEEkDmQQD7W5zLOG5UdHS6jwsim/qbarhxSxiFT/QxNkqEbMCD3Tg+pAv0Yzly92VHr3JTx+LHqT8XhLYSph+aMSgtujG5HsxP1Eal7u1kEv+RSXSS/U8IxdA0a9SmepI/n82m3BK4nC1+PZksC4lxiANEME0Bg2gMZEAoAKAxCAh6wAKsYgqQAOkZE7XbQKN209ucjOVKyeKG6R638KuHJRp945VSTpcgX02F9zObuuds9EouOFRiuWaHiNTvWGHpkHM2bEMP+64Qe+p9JU32RdCPO+XRdDFduMfmxBw6H+lQNgBsXyjMT6XK/WdTTY9sb8zzftPVPNk29l+r/ANdPuSMHxDCNTprU/E03FNKblUpVEJAAJAJDC5F+e8WXSKct1mvQe3npcUcThaX0/PsN4vWolFFGqKpLasKLUmVFBCq+YnNrUfY/7y0+B47t9Tka/VrUZHk83ZFo0HUZgCB1mm4vgwclmeI1GphLiy5SCAb+E+EE+UqeOKdmmGWTiojaNFnN9STuTreZskkjZjkHfBlReZ99muGQfhX8Sqbb6Xte/L2vJot3I1qYGgtEBSamJcXAF7hua2+stpJepXubfoU9OkWaygknYbnTeQRKXTk5iWI3BAOq36eR5+sug6MGbEmVmJxJHObseecejOPm0eKbuSKbH8QIF3YhPzWttsdpOefI1yyODSYVNVEsOBYHCYp1GYXNrkMe7BHmPTbzlcI7kadTmhhkl0sqe2zUTiLUbEqtqpAsGYEgEedgLnTlIyVMnDJvW4uuxL/icHVoubvRKmn1FNr2t6MD6aTmavHT3Luel9kapuPhy6L9n0/k1vCOIrUXNVZVdVZK19Bys/obfeZ4SXc6GTHKPEVfNo8h+JXDwmIzpaxsQRsffpaW6eW2VGbXwU4qXmZQm4uOc6JwegF4hgWgMG0BjIgFABQGIQEPWMAqwEFSAg6RiGYaqDVzN8q6fQ/rKM3PCNulSXLPTewT1cTiEqFStKmMqA8hz9zufQDlMbiuEju4pScJOXHBrON8TXB06tdVAaqxFHzJvlNunhJ9oY8e+dL8Rl1OfwsNy7dF5v8AOvoeWqxJJJuSSSTuSdST53nXR5STb5ZouztWnTp1ajgFxlFO+u+YkKOpsB6TNqYPJUF3HjainJgWrgsT4DmsSQmUKfmIUctSR7TW+hnfLpGnxHaqi2DWhkAYW8Vpjiqka3ins20iro05omU44mm7PYZWYX95ydROupqpmg7QYJGQd0BcDba/vKZZMcWqZZBSb90wXEeHuLX8Bb5TvYg9P5vNWGal8JqyxcY3L7GqwXC6tan3rEAi2xNgRzHMToPCqRyseqm266BXxhRlqBlas/8AaEgDYAAmx8JvcEeXQ60SkkrOgluXPQrsRSNV2zVFLak2vzJO1hpcmZFrILsyqc0+hQ8Vw5TexHIggj7To4csMnwsxZUUOKoCqpQi+bS21wR15TQ6UbZnhv8AEW0iU1NDwr4bbWN/vzihNVcWSz4nJ1kXJM4XwNsUxOYKCQGY9TfX7czzHMgSag5ckcb52R7GuwXCKfDqlM0yXdh/VK2a6nle1z1FsuoFwbSa00M0JRr5N+f58zZHO9POMr+aXdfnyLnEYXKuITKFaooI66XB36afWee29YvqexxzU5QmnweMcbxTqGw9cEFCe7J2sfyX6Xvb1tyEtUU+UZ9RJq4y6GZw77jodPebovg4WVVITyRWCaIkCaAxhiAUAFAYoCHrGAVYCCpAQRnyqT0H/EYh3BOHvWqKqgnX+GZM00kzq6XE5SR7/wAAwQw+DAtZm8C6bs2n2sT7TLuqJ1HzNRXbl/Qo/iiQThqCqxKq7NlFzrlVRbnz+s14VsTl6HG1EXqMscfm7b7Jef59zFYnA1KJHeU6lO/y94uUkdfPlNeOe7rwzn6zSeDK4PdHz46+Tpv/AGcQy057RKokHQkgcyAGP0JH6xSTapEsTUZ3Il0uHo21RvemP/0lPhs3LPD1+3+zScJwN1szbLobWv7XiyNpIjCKcm0XPCz3Y8zv6TgazNuyUui/c7ODSf8AHb6ssvxGa+oFgTqbbTMk5cFsdPGHNGZxN6zs1wAo8IO5F+XnznX0+Pw413Mud+I/Qsl4ocLTAxD90jWtm53F9ulhN0s06pLk4mTSOLuPcHRqmomfMuQg2ytcm+oubgW2013nJzJXt7/t+UXKOyNA2qLqSngDWZlXcgGxLOd9vv76VpptbzG9VCM9tlf4qei5ChOmYhxcnyFhvroPLWOKgluT5NLt8Gc4piT3ljoU8NwCpNuZFhY+06WKFQp9/wAozSbUrXFFbVqEm5JJ85akkqRFtydtl/wXjCUUelWS6uMri2o2IIvzBsR5gS+E9vzRicJLJvjymLjHbU017vh4NIZcprNY1mHO35aV/K585VknKfVnRxyr4VXr3/0eh0MSKlHCVydKlKnmPP8AqINSeua04uRbZI9VpZb8Utvz/Poea/FTgxJLqp/xaRRnU7NOVeJjs8spEh7Hci3+83wfkcDPFrqFeTKALQJAzAYwxAKACgMUBD1jAIsBBUgI7X1AHU/p/BFN0izDHdM9U+G3AxdXI1O05Um5SPRY4rHjs9JxGHZ6tJgpKAMVHQ3Auw62/eN22qRVCcYxkrpmMwnFaVXjeJLFQcho4bvNlqKFRhflcq2nrbebscKqfn+Ix/1HiReBdItN11a53fZ19EvImdtKi0sC1PFVFatUqq1EZsxUaZiBa4XQ8uclyqV82Tbxy3SjGobWnxV+X1XH1XyPMu+tzmqzzmwkUmawaxyk2BtpfpeMSirovuFC5ERYo0azhvB3A70vdWYqFuLDmABy9fKDxspWrSlSXeiZUodJztRo8c+ej8ztabV5MfHVfsCAJNiNNL+flMeHSOE7l2NubVxnBqPFkj8GHclVygnQdJvqzAqiV7KauIYZQ9SmjJZmNqY0vcg+E+fP02lmxyapGVveupKpoHQ52UG1stN/lA00sf5eUYtOm3ufJGMLVspOIcTFIjDqSVYNUe53C+H3NyJ0YS2x2GCXs+Lnvv6epTLxvuSo1qIL3pO3gOt1tpqdTuP10zY9NxUzWvdHYhHxtRqqUjmtdgp8CgWC5jbQWHqeVhtrUKjsj1Mks63eJPiK/X0X89ik4nW8VreL837CRhjcOGXTywzVKJHxlJ6ZHehlzAML7lTsRfeWNNdSmDjJe6LieA7unTqB1Zatyq38SgbBgOfXzle620aFBqKbPSexOIOJ4QKeVmNFqlMkac86AHqA6znapPc6Xqd72ZNKKbddvz6F32hwZqYcpV+ZQM3S5Gutut5nkrRuwSW7joz597T4HuK1uh/eatNO+DDrsW2yuebTkgWiJAzAYwxAKACgMUBDljAIsBBUgIlcJod9iFHIED76yjUSqJs0cLlZ9J9lMAtPCottSR69bTJjXB0dRJqXyRpqFhpp4f3Jt+kvhS4OfO3z5nzL2hxgq4zEONnxFZhboajW+02R+FIwyve2vMg96WsALkCwsNTqTy33goxj0RPJmy5fjk383ZPocKqMAX8HXNvblZRr13tJWVqBa1GYUVoiqxpqxfKQLZjuRbb7x26oXgxUty6l1wKlexjDvRouICp3a9zbMHUm9yABrew31AhLJJKkVR0uJz3vqFbHkDxixCqWPIk6WUanf+GRcG1ZZ/UY1LYnyLC41WcLqCdrgi/of23lLiadxoMBRZxdRtvLoY01bOfm1M1KoqzGdveI1WqChS0UIHqEX3vz8gB95RqXDF8X0XmdH2bLxo73xX1+lP8AftXqZ/hmDS4JZiQdSuY23IN7/eY3q8i6JI6EpxTW1N/Xt/KXb1Nbiezi1kDq12C7GxbnmK87WAv5zoYMkZY90ufkeezzyvO4wSVdU/4PPMMi1sUtNXOUsAGYBT9mP1vJTbii74o2b3i+PPBqZooyutVbm1r67yWLKn1XJz8uDK20nwzz1aFfGOTRpu9rnwqbb7ZrWvrte8jlzwi7k6NGLHHFGmzQYnsw5o4d8XVcPUXRW3SkGsnhcBl01t5yuedqSRqx6aKi3HgbifhzXUXDoRa97WH63+0j/Uc1X6i8N2bn4NVB+Aq0zbNTxNVT5+FGv6ayORq/mjXhTUfk/wA/c2OJpKzBiAQTby25/wA5zO0rs2QlJRcTwf4tcMC1SwG97W6dJXhlUzVqVvxp+h52r3F50jgjGgSBmAxpiAUAFAYoCOiMAiwEEzWF4CL3sLS/6mn5sJh1Ls6+hifTeCULSVtLgaW87feJLbFMjlblkcQeKxZpUK1SxYhHYAD+6pIH2kYS8yMo8pLsfLavoNb6fWdM5aD4DHtQqB1ANrgqdmU6Mp6ac+RseUBo09Sv3gVqV2SpfJp4rj5qbAfnFxceYI0IMaJ2F4XRR6oWo19fEFNwOoLbE+Q08+UlBbnRm1Od4oWlbPRMZhcOhQYe9gBe/WXbajyczHmeTNabfnZA4kLnwGoCoGcoQBaxKo1yL/NewsfPXWh9TsLoUWMxxygKlI6li9iGJBFwQQSG0I1O+9pNy46GSOmayOW50y34DXw4o3bO9ZWLDNnbLcgXudAMrOPcecztSs3JruWdbtzSoVwgRkBGWq5PhGYgoddwLkX8zfaOHD5KcsZONRKDt3XVSKjC97CwNruPl9tTp9bzJroznkjt8vt+fwb/AGTgiouMui546u6X7/uU/C+G4nE3K5Kaqua7NlCgtc5r7AKL6eW8wOWCPHMn+fydmb8PniK+74+yVr7Mm8F4wTxChRR89MZqIdhYO1T5mKsp8JICgWvz8p1oR2wqq9OpwM81kyb+ten/AEYzjPDauExT0SGzo5CaG7C/gZeZuLe+kt3Jq2U8UTsFwWtj6aOtemzlmBps5zoq28RFttZbjw7vhM2XURxP3lwek9i8I+DBw7srA+OllvYA/OtiT+a5/wA05HtXA4ZEzJLIssd6+TJ/abH4Zq1FMYwUCnUqM5stlSwFz+e5KjKBfblJaafiw97quLOhpsspQ+RUP28wdanUs5QJRuAUa7FWC5UuBcnMPprzlstLFzUn6GhSdDfghiy1LFhgbNWV7/4mTUfQCSzuml6F2FNpv1PRqHiGQnbUH0It+kz4+fdNU/de5HlXxmSwGg1JEhVZDYvewI8Vp6XHnOlF2jh5FUhNGRGGAxpiAUAFAYoCOiAD1jEOqfKYAuprfh6mbE077Ajfb3mDN1Ovpj6Lpt/RFrXuLeXnaE/gE1/yFhUUZLG1strHY3HiuJL/ABMq5kfO3aPsX+Fx9OiHCYbEPajUY6JrrSZj+YbAncEHrNUMm5epVmwOD9Cv7Ydkq3Dn8QLUWP8ATqWPPZagsMrewB3HQTTspI3D8UvfZU76nhqjIKqK9yQo18WgJ1b2NoSyQj8RLFps+ZbcfMn0LWkRhnqVaYIVSRhw2pLn5S3LwjxHzAHORxaiOSTcFwu5dr/ZmTSYIePJb5dl5ef7fiJXCe2FWkQKw75epNqgHk/5vRr+ol3iN9TkwgodDU4XilPEhjRYtchypOV0NgpDDYrpe4J1J3h1NMZJlbVwzElVAJOYtpcDM1yRzvcgdT7wJCw2EKk6m6/MpUqbdR1gFlpxChh6rK2XRRpm1131Gx9+pkNr7huKPitcOAmpAYd3be+y29zb0leeDlja6GjTZvDyKSv6FY3EmqqtIXWnp3gU61Wvcu55nXQbCwlGPTQw3Jcvz8vRBm1M8irojT8H7Ks6iot8y2ZTzBWxU+1hKpZ3dIx7uStxfZ6pisWFxFR8o1qNfUAEXWncWBN9vUxy1Eo424q32N2j08tRLnp5/wAGwxXYbD4NEr4NH7ymR3hLsxek1le4vbTwtoPymc72f7Wz/wBTFTdp8VSLcmkwZoTxzW3h07fElyur79PqRuLqyPQrpe9GoA460atlcexyP/knqfaeJZNO35cnldEm5vEv8v3XP/a+pH+K/DVqYJapID0nBS5ALK9ldBf/ACt/knnfZ83HI12Zt0smp0eX4Ph34hqNLDZ3rvmFUMAEU5vCwYa5cupJ9p2HLby+h0oQlOW2KPoPsJwBMBhRRpnMxOeo+2epYeLyWwAA6fWZHJylZrnj8NJFy39qelrjyNtf56yuP9xli/tnk/xgF1U25/y/SRfxmt8Y6PFnPjM3Y+hyM3xDWkyoaYDGxAKACgMUBHRABwjAdU+WAkbP4dqBWQna/wDxMGbqdbA66H0bwgB6JG1x0lkYqUaKtS3DImdxFey6+YlW7gIY7kZ3iWApYtGpV1Dq3IjS42I5w3J9OpvaqPKteRAwfC0oUXoMpq0nUoBUOcjQgC5HiFuv9xRew0lHNL/IpyaKE1F4uGvtX18vIpuJdnKPdsAgUKLqRodOQPX2PpKoPbbkrOjNOSSxz2fJL7/+NFLgeCpUpkKc4bUh/mU9Qb2B5XB+k7OCMZQ91UvKjxvtGc8efblnufnd39+fozJ8TwIpuQpPkG0Psdj/ADeRlCnwQXKtG37JcM/D4XOw8dbxHqF/IP3944pLqSqS5X4g2CruuIXuRdy6BB1bOLX8oNE9xYdoeNriWB7tVdMyMym+f8pOnLeOMCjJnSKRq5Qq1gcpBsdjY3sZNwKY6lMpO1PGe+rd4qCnZQLaNci+p0Fzr05CVpOJpTWRUyhwGKyuCZRkVov6nq3ZrtklGlY22mBRlCTaKlaZX/8Aj1Jy7tURLEk3YD9YeHLyPUezdXD+nrJJLbxz5dv+jQdmu1a4nBHvELnPUpXAypVQaBxfUAg2ItuDytMWT2TOWbfGSS6+qf56nMnqEsm6PZ8P9nyR8I9x3eYF1C3va5FhcnffWdjNqsqh4V9vuW6X2dpMmWWr2vmTaV8R7qqr9SXxPh34pBTqjNTXkdhpt5H/AHnPjGSapm5YNPFu0m32YbhnBcPhFHcoFLAZjuSANBmNza0t3d5ckYRq1FJK+38mh4bX2+pjjPkzaiBOVBkZjz29h/reWQiqbZmbe5RR418VXDAW8/8AmU/5G/I6jTPGvzGdCPQ4+X4hGSKxpgM5EAoAKAxQEKAD1jAVU7DziY49Td9h9GU+en+8wZDq6fqe9dlq3hsen1k8L4DWxVWjuNX+ow87+0okveaJ4X7iZylhMut78tf1ElGNBLNu4Mv2t7U0OHXz+J28SUwbs19L9FXQ6npHGEpyqJOWaMIKU38kup5RxLtjiMU9mOSnf5F6ebc/tNmLTxjy+Tm6nXZckWoe6vTr9/8Aw9F4d2hwv4AUwo7wDfznQUubvg8zPDarbzfUosXwxcVlJBZrgC3Qk7+5J63O8jW90bZZP6fHbLbGVjQUUal1dVAF+YAtf18pGUdvBLT6jxldUVfDOLClWL2YsFPdlTqh5t9CfrElY8s1BEzgWCNc36mwA5noPTTX/WaYpJWcPPklKW2JZ8Z4E1EeIS2O2S4MeR5cMqmY2nhKDV7YpmVP8PM9GPIeky5VR2dLlcl1LbtF2SwYRKmDqGk4F9SalJsu2fMSVY+Xuusx72nydhQ3RoxDYasj5X0G5YG62vyI5+UPdfKGo9vImvje6Q3tk5qVVrm2nzA6nrDaS6FhS7YpSwaU8Ond1g7F9Aadib2VeXtaRUJb7shTsuH4Uz4VuJDEBK5t4UNvlAUAKSdLDY3lU3udNcEoZZwdxdE3sf27Wvkw+KIWozBFNjlfpc8mJNrf8SnJglDlcr9jr4NXHK7lxLt6/Ly+R6U2HzbaADl+3oJFxsaybepHFPLoOelzzlbVdC7du5ZacUrZKIA6C4/Wam9sKMOnjuyNs8V7fVc179P4Znh1s26g8mqfOZ0IdDj5eo0yZUcMQzkAFABQGKACEBBFjA5bM3pIydFmONs2vZd7EDbpMMzp4OD3nsq3gX/t1ksY9WvdJnETlfN7H0Ivf7bSvJxKyOD3o7TK9q+2tLBqTfMQLKoOrPYiw8hzPnK4OeSW2H3L5Y4YMe/L9F3Z4PxXiNTFVnrVjd3Nz0AGgUDkALCdWEFCO1HFyZHkk5Mj0zJFZdcMrWIkrFtRsuE8QKWINiNpKLoqyY1NUwPGccatcVKrFgSO8H5gBzQ9bcj9RFLkMeNQspaFUVKx3CqHqEDxNkTxFUH5mt/qbAEhp0V5YblRoOy/abJUD2AA0RQdFXkAefrzJJ5zVFqSpnBzRljnuiajjHaYYgXPyrbN532UeZt+/KWQUYLgyajJk1M05GEXHYcVycUrtTKsLITe5ta9iCRa4+kzZZPsdfR4aSszWG4zUoMRSYmmSfA/iGW+gI2/a8zSimduDpEvFcYp1UUgd26kkjVgwO6jp135DaVqFPgm3fUpq9cubn2HSWJCGCMRIGLfLlzHL0vpFtXUKAhiDcEgg3BG4I2I84w+R7J2F7eCuipXa1RLCpyzi4s4/QjqZyc0JYZf/P5wdzA46mDr4/L+V+cG9w796wtsCLedzy+kF7zIzXhx57huOv4PYzRPoU6Ve8zw7thXuWueZlMS/M+DzTE6OfWbsfQ5WVcnDLCoaYgFABQGKACgB0QEEGgjAsOC0AxIPMaTNkZsxxo0vBaBRwRrrp6SiTNuCNs9p7Kucq9LbfzeGNl2qilEynxL7YHDsaaE53F1G2VQbKxPmQduhkYYnmk32K3nhpYJVcjx/F4lqrFnNyf5pOjCEYKonIzZp5ZbpvkAZIqEpgBPwdS0YF5h8ZYRiAY3GXgBUNiSGBBIIIIINiCDcEEbEdYrIuNlnQxCViGLpQqb1SQRTdedRQo8NT/ANG5WOhmpNdDNkwRl1JzccQDw3slxSQ7k6f1Kp2JJ1IHQLoBeSc2Z1pEnZn8TiSx1Mg2bMePaRGMiXo4IDHCAHYAK8AOEwA7TqlWDKbEbGRlFSVMnCcoSUoumj1T4a9sWqOKNQ+NfGL38SiwNj1AI08jOblwvC1JdDtYtTDVRcJqpUei9oqxynpb+Wk5y4FpYL6niHaW7uSBzsfPzkYhqI0zKcWweVQeZM0Y5cmDJG0Vd9JoMZyACgAoDOQA7ABywEEI0+kH0JQ+JE7h1TxjpM00bEemcA4eCoOh2vflMWSdOjsaXHGrZuuDU3ReQG2mpttYaC0gp0T1LjJo8h+JtTNxF+gp01X0tf9SZ0dHXhfVnC19rNz5Iys1GI4YAcgAWk9oAS0xEYA6ta8AIrNEAlMYqH5oWFHCYDo5EB0RgdgArwA5eAHCYANJiA0Pw6cjieHt1qZvTun/e0z6uvCd+n7mvRJvMq9f2Pa+Ls7JYC4GgI3t0M5viWjvadQUnZgOOcOsCbWtJwnfBHVYl8SPOuLVLvbkJrgjjsqGFiZpjyjJNVIbGQFAYoAcgB0QAesBBW2MfYF1DcN3HrM+Q1w6HrfZA+Een+k5mb4ju6f8Atm8w/wAhlPYhP40eL/E7/wBQb/46f/2nW0P9r6s5HtH+8vkv5MpNhgOGADYAOEAHiAHGgA2AHRADsYHIgOwAUYHYAciAUAOGADTADT/DIf8AmKf9j/tMeu/tfVG/2d/e+jPbcX/ZTldjr4/7hiu1B8P1luL4i3P8B5DxPc+v7zpYzhSIE0LoZJ/ENMCIoDF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0" name="AutoShape 4" descr="data:image/jpeg;base64,/9j/4AAQSkZJRgABAQAAAQABAAD/2wCEAAkGBxQQEBUUEBQUFRQUFBQVEBcWFBYXGBUVFBUXFhQUFRYYHCggGBolGxUVITIhJSorLjAuFyAzODMxNygtLisBCgoKDg0OGhAQGiwkICQsLCwsLCwsLCwsLCwsLCwsLCwsLCwsLCwsLCwsLCwsLCwsLCwsLCwsLCwsLCwsLCwsLP/AABEIAMIBAwMBEQACEQEDEQH/xAAcAAABBQEBAQAAAAAAAAAAAAADAAIEBQYBBwj/xAA/EAACAQIEAwYEBQEHAgcAAAABAgADEQQSITEFQVEGEyJhcYEHMpGhFEKxwfAjM1JigtHh8SRyFSU1Q3PC0//EABoBAAIDAQEAAAAAAAAAAAAAAAABAgMEBQb/xAAyEQACAgEDAgMHAwQDAQAAAAAAAQIRAwQSITFBE1FhBSIycYGR8KGxwRQzQuEj0fFi/9oADAMBAAIRAxEAPwDxCACgAoAKACgAoAKAHQIAOAgA4CAHQIAPCwALTSMRLpUoASkSMQUAQAa1oABYwAbADuSAxjUYgItajACK6xDBkQAaRADloAcgAoAKACgAoAKACgAoAKACgAoAKACgA4CADgIAOAgA4CADgsACIsBEqkkYEpRGI4zwAGa0QxprQAZngA5WjAMhgAYCAhlWlEMr69GAERliAYRAY0iADTADkAFABQAUAFABQAUAFABQAUAFABwEAHAQAcBAB4EAHgQEPVYASKVOMRKRIwOtACPUMBgWiA4BEMcBGIeojAMkADoYCDWgBGr0ohldWpxAR2EAGEQAYRAY0wAUAOQAUAFABQAUAFABQAUAOiADwIAOAgIeBAB6iABAsYBUWAiXRSAEjLGACpAYAi8Qzq0byNjSCrhorJUdOHjsTQ3u5IjR0LAQVBGAdIAcqLARX4hYgITrAYEiIBpEAGEQGNgAoAcgAoAKACgAoAKAHYAOAgA8CAh4EACKIAEURiCKsACosAJlERiDPACJUETJIdSo3kGyxIsMPg7yDZNRLCngIrJbRlbAeUaYnEhVMJJpkHEEcPHZGjncx2KhwSOxHHEYiDiBEIg1BAALCAwbCIBhEAGEQGcgAoAcgAoAKACgB2AHRAB4EBDwIAEUQAIojEFVYAEVYCDIsAJVIRiCMIDQLu9ZBssSJ+EoStsuSLvCYeVtk0i0o4cRWSo7VwcdhRX1sDJWRcSI+DkkyDQFsJHZFoBUw1pJMg0Q6qWkyDIFcQEQaggABhAAbCAwbCIBhEAGGAxQA5ABQAUAFADsAHAQEPAgARRAAqiMQVRAAqrAQVVgIMixiJNMQAKEkWTQWlQlbZdFFlhqMrbLUizoC0RIscO0iSRLC3iJUR61KNMTRDelJJkGjn4aSTINEXEYWTTINFPi6NpNMqaKfErJEGQKiwAAwgAJhAYNhAYIiIBpgA2AxQA5ABQA7ADogA8QEPUQAKojEFUQAKogIMixiDosBBkWArD01gKyXSpyLLIssMNh5TI0RLShhZWXIkrhYrJUTMJhSSAOci3QN0rLjF8IejbONxcRX5ihkUuhExGDYAEggHbzjTJbk+hD/CGSsiwy4LSSTIEXF4bSTTIsz3EKUmiqRnsWssRUytqLGIA4gAFhESBMIACYQGMMQDDABQGKAHIAdgA4QEPEACKIwCqICCoICDoIxB0EBBkWMiHRYCskU1jI2TKCyDROLLjBpKZI1QZe4WjKWaYk+nhgfLT+CIkHSgUKm1r6g9RfeRfIuJWibVxDVbZze20SjRGGNR6BK7NUVVY6L8vlGo0KMFFtoWFwAJkJyaKcmSiZi+F5BqJDdKLplKyu+TN8TpWvNcHZepWZHinOXIrkzM4uWIpbK6oIxEdxAYFxESAsIDBMIADYRDGGAHIDFABQAUAHCAgiwAIsYgyiABkEZEOggIvavZ6qmEGK8JpG2Ygm63NgSOl7D3Epx54zdUa9Rop4YqTad+RZ9mezoxeDrVbsrortS6MEF7H1taQ8aTyV2NM/Z8I6be/i/P09SlprNZxbJFNYyNljgaStmzPlspK6E5mFrLpt6+UjIcWXHD2spuubMoFyD4SDe66+QGvUyiZphIu8Noi6rYk6aZhaw10lD6muEuSTXxQpAXpV6hb5TTQFV1Grkna19pbDDuV2RnqNsqolcIT8SjumZQguc6lD9DKskJQdEf6pdkcR9YL1NF7kmmTabwURTaSJmHrWItvyinhb6HLzZku4fF47MrFm2GnmbaASUNJknNbjnz18Um7M5VwVauRkQkNezW003J6CdN6PHGPxcojpvaOacknC0+6/GYnj9F6VRqdQFXU2YH+ai1jeZ0jquRnlo95URL2zuqX6ZmC3+8b4ViXLSLn4k8Fp4NqfcplpgZWbqdLFjvf1mTHOSnTdnc1Okx/06lBJNfnPmVfGuydXC4WnXrMAagUinY3UNqLm+9iNLSzx/f219TEtDJ4Xl3dO1fz/AKMy4l5jAuIhgWEBgmgMGYgOQAUBigAhAQ8QAIsYBUgIMggIMgjEEZS1kXVnIVR67yE5KMW2W6eDnkSR7RiMCtLgvcP/AO4tOkOpYsp+yqx9pjvbCz0GSCnlUX2G4sDD4SnhaNhVxStTTT5KZFnc28jYeZ8o4tQpsjqMcst4occdfI87xODajUam4syMVb1HTynQi9ytHlckXCTi+wWjSuQAd7DXQAk236eckV9WWFfh9SgQKq5Sduh8wecVroTnjcHxyjVcL4lQXCGmyXqE/Nzt5TFkxy3E8bRT1UapUU3ARWuupuFvewFrXI0Jk3Oo1RsgrdmurYqhUw2VwwqDVHU2KkbEe4HtM0ZyTE8LciRw/CV1yGtWADEEoEs+TmSSTbTW1psUE0m0QnCN9RHHU3rGlSpiwJXMxsLjTQdPW3vHknGEabv0Ftr30uncG5Icg5RY28O315+v2lUJKXKVEskpbbDUao19LfXedPT475Z5P2jn2+6iRW4Qxp5+R5S5ZIqW0yPQ5fD8XsTuE41aaHP4FHNj00Gh1/KdhbQzNmnFvr/B3dFp8sEuLXmnaMV8WK1CqaNWjUR2syVcrAmwsaZI6auLyhNHTyQlFKTRjOzvBDjKrjMUFOmahI+a4IChempvfyleabhHgu0WnWfKoydL06mw4lVHEOHFqg/qKXp4gf3aijVrcrize8xTdq0elwwq8c+w/wCJGH/F8NV6exRai+lgbHzG0k3VSKYRvHOB4urZgD9fXnNvU8604umCcRgBaIkCaAA2iGNgAoDFABCAh6wAIsYgyQAMkBB0jIstexmBOIxeb8qfL7c5j1M+x2vZmH/JntHE6C1CuZrUsMhdjyz2uT55QLe5lM5W6XY3Qe1ObXMnx8il4W4AfH4vQhVsP7qj+zpJ53PuSTHii5slqMkNNjbl3/P1M3WwP4j/AKipVCvXZ3yFCQPGwAzX1Hh6dJrlqI4pbGmef0/szVa1PLjXF/iBYjhZo6s9NrFQcjNcZwxU2Kj+6fpLcWeGW1E5mXFPG2p8NcFjgHq4xu5Yq2dQgz7KBtY8jHLbiTaRHHmnF+6PXhNRagQiwLFQx+XS/P2MjvUlZZjjI1CUKGAYd6O8fLc7XBzEWC30BA3PJhrylTrqbEm1SZEw3EaF6lVk8YN6VO9wTyzE7gbnrbneVxrful08vMuanwogMJxZlrd61mJN2vz8ienkLSWTK58ElplXId8zvmCFc2thylcI+fQlJ7MdLl+oTDNci/vJp0VZo3HgueLYenTVGptc/mH6ibdFqPe2vo/0PMe1dGpRUodULGcVZUVVbQgMB5Hb950oYk22cnJqcigoJ8eQHFY5Wwfiy9417b3GVtSLbHQfWReBSyU1wa8Gqliw3F1J/wDfl0POO0OMLsqZyy0wQp2tfl7fuZm1HL2p2l+de51tE4qO9x2t+T4r0T6del15V0IvZvi/4TEiodUYFKtv7jEEkDmQQD7W5zLOG5UdHS6jwsim/qbarhxSxiFT/QxNkqEbMCD3Tg+pAv0Yzly92VHr3JTx+LHqT8XhLYSph+aMSgtujG5HsxP1Eal7u1kEv+RSXSS/U8IxdA0a9SmepI/n82m3BK4nC1+PZksC4lxiANEME0Bg2gMZEAoAKAxCAh6wAKsYgqQAOkZE7XbQKN209ucjOVKyeKG6R638KuHJRp945VSTpcgX02F9zObuuds9EouOFRiuWaHiNTvWGHpkHM2bEMP+64Qe+p9JU32RdCPO+XRdDFduMfmxBw6H+lQNgBsXyjMT6XK/WdTTY9sb8zzftPVPNk29l+r/ANdPuSMHxDCNTprU/E03FNKblUpVEJAAJAJDC5F+e8WXSKct1mvQe3npcUcThaX0/PsN4vWolFFGqKpLasKLUmVFBCq+YnNrUfY/7y0+B47t9Tka/VrUZHk83ZFo0HUZgCB1mm4vgwclmeI1GphLiy5SCAb+E+EE+UqeOKdmmGWTiojaNFnN9STuTreZskkjZjkHfBlReZ99muGQfhX8Sqbb6Xte/L2vJot3I1qYGgtEBSamJcXAF7hua2+stpJepXubfoU9OkWaygknYbnTeQRKXTk5iWI3BAOq36eR5+sug6MGbEmVmJxJHObseecejOPm0eKbuSKbH8QIF3YhPzWttsdpOefI1yyODSYVNVEsOBYHCYp1GYXNrkMe7BHmPTbzlcI7kadTmhhkl0sqe2zUTiLUbEqtqpAsGYEgEedgLnTlIyVMnDJvW4uuxL/icHVoubvRKmn1FNr2t6MD6aTmavHT3Luel9kapuPhy6L9n0/k1vCOIrUXNVZVdVZK19Bys/obfeZ4SXc6GTHKPEVfNo8h+JXDwmIzpaxsQRsffpaW6eW2VGbXwU4qXmZQm4uOc6JwegF4hgWgMG0BjIgFABQGIQEPWMAqwEFSAg6RiGYaqDVzN8q6fQ/rKM3PCNulSXLPTewT1cTiEqFStKmMqA8hz9zufQDlMbiuEju4pScJOXHBrON8TXB06tdVAaqxFHzJvlNunhJ9oY8e+dL8Rl1OfwsNy7dF5v8AOvoeWqxJJJuSSSTuSdST53nXR5STb5ZouztWnTp1ajgFxlFO+u+YkKOpsB6TNqYPJUF3HjainJgWrgsT4DmsSQmUKfmIUctSR7TW+hnfLpGnxHaqi2DWhkAYW8Vpjiqka3ins20iro05omU44mm7PYZWYX95ydROupqpmg7QYJGQd0BcDba/vKZZMcWqZZBSb90wXEeHuLX8Bb5TvYg9P5vNWGal8JqyxcY3L7GqwXC6tan3rEAi2xNgRzHMToPCqRyseqm266BXxhRlqBlas/8AaEgDYAAmx8JvcEeXQ60SkkrOgluXPQrsRSNV2zVFLak2vzJO1hpcmZFrILsyqc0+hQ8Vw5TexHIggj7To4csMnwsxZUUOKoCqpQi+bS21wR15TQ6UbZnhv8AEW0iU1NDwr4bbWN/vzihNVcWSz4nJ1kXJM4XwNsUxOYKCQGY9TfX7czzHMgSag5ckcb52R7GuwXCKfDqlM0yXdh/VK2a6nle1z1FsuoFwbSa00M0JRr5N+f58zZHO9POMr+aXdfnyLnEYXKuITKFaooI66XB36afWee29YvqexxzU5QmnweMcbxTqGw9cEFCe7J2sfyX6Xvb1tyEtUU+UZ9RJq4y6GZw77jodPebovg4WVVITyRWCaIkCaAxhiAUAFAYoCHrGAVYCCpAQRnyqT0H/EYh3BOHvWqKqgnX+GZM00kzq6XE5SR7/wAAwQw+DAtZm8C6bs2n2sT7TLuqJ1HzNRXbl/Qo/iiQThqCqxKq7NlFzrlVRbnz+s14VsTl6HG1EXqMscfm7b7Jef59zFYnA1KJHeU6lO/y94uUkdfPlNeOe7rwzn6zSeDK4PdHz46+Tpv/AGcQy057RKokHQkgcyAGP0JH6xSTapEsTUZ3Il0uHo21RvemP/0lPhs3LPD1+3+zScJwN1szbLobWv7XiyNpIjCKcm0XPCz3Y8zv6TgazNuyUui/c7ODSf8AHb6ssvxGa+oFgTqbbTMk5cFsdPGHNGZxN6zs1wAo8IO5F+XnznX0+Pw413Mud+I/Qsl4ocLTAxD90jWtm53F9ulhN0s06pLk4mTSOLuPcHRqmomfMuQg2ytcm+oubgW2013nJzJXt7/t+UXKOyNA2qLqSngDWZlXcgGxLOd9vv76VpptbzG9VCM9tlf4qei5ChOmYhxcnyFhvroPLWOKgluT5NLt8Gc4piT3ljoU8NwCpNuZFhY+06WKFQp9/wAozSbUrXFFbVqEm5JJ85akkqRFtydtl/wXjCUUelWS6uMri2o2IIvzBsR5gS+E9vzRicJLJvjymLjHbU017vh4NIZcprNY1mHO35aV/K585VknKfVnRxyr4VXr3/0eh0MSKlHCVydKlKnmPP8AqINSeua04uRbZI9VpZb8Utvz/Poea/FTgxJLqp/xaRRnU7NOVeJjs8spEh7Hci3+83wfkcDPFrqFeTKALQJAzAYwxAKACgMUBD1jAIsBBUgI7X1AHU/p/BFN0izDHdM9U+G3AxdXI1O05Um5SPRY4rHjs9JxGHZ6tJgpKAMVHQ3Auw62/eN22qRVCcYxkrpmMwnFaVXjeJLFQcho4bvNlqKFRhflcq2nrbebscKqfn+Ix/1HiReBdItN11a53fZ19EvImdtKi0sC1PFVFatUqq1EZsxUaZiBa4XQ8uclyqV82Tbxy3SjGobWnxV+X1XH1XyPMu+tzmqzzmwkUmawaxyk2BtpfpeMSirovuFC5ERYo0azhvB3A70vdWYqFuLDmABy9fKDxspWrSlSXeiZUodJztRo8c+ej8ztabV5MfHVfsCAJNiNNL+flMeHSOE7l2NubVxnBqPFkj8GHclVygnQdJvqzAqiV7KauIYZQ9SmjJZmNqY0vcg+E+fP02lmxyapGVveupKpoHQ52UG1stN/lA00sf5eUYtOm3ufJGMLVspOIcTFIjDqSVYNUe53C+H3NyJ0YS2x2GCXs+Lnvv6epTLxvuSo1qIL3pO3gOt1tpqdTuP10zY9NxUzWvdHYhHxtRqqUjmtdgp8CgWC5jbQWHqeVhtrUKjsj1Mks63eJPiK/X0X89ik4nW8VreL837CRhjcOGXTywzVKJHxlJ6ZHehlzAML7lTsRfeWNNdSmDjJe6LieA7unTqB1Zatyq38SgbBgOfXzle620aFBqKbPSexOIOJ4QKeVmNFqlMkac86AHqA6znapPc6Xqd72ZNKKbddvz6F32hwZqYcpV+ZQM3S5Gutut5nkrRuwSW7joz597T4HuK1uh/eatNO+DDrsW2yuebTkgWiJAzAYwxAKACgMUBDljAIsBBUgIlcJod9iFHIED76yjUSqJs0cLlZ9J9lMAtPCottSR69bTJjXB0dRJqXyRpqFhpp4f3Jt+kvhS4OfO3z5nzL2hxgq4zEONnxFZhboajW+02R+FIwyve2vMg96WsALkCwsNTqTy33goxj0RPJmy5fjk383ZPocKqMAX8HXNvblZRr13tJWVqBa1GYUVoiqxpqxfKQLZjuRbb7x26oXgxUty6l1wKlexjDvRouICp3a9zbMHUm9yABrew31AhLJJKkVR0uJz3vqFbHkDxixCqWPIk6WUanf+GRcG1ZZ/UY1LYnyLC41WcLqCdrgi/of23lLiadxoMBRZxdRtvLoY01bOfm1M1KoqzGdveI1WqChS0UIHqEX3vz8gB95RqXDF8X0XmdH2bLxo73xX1+lP8AftXqZ/hmDS4JZiQdSuY23IN7/eY3q8i6JI6EpxTW1N/Xt/KXb1Nbiezi1kDq12C7GxbnmK87WAv5zoYMkZY90ufkeezzyvO4wSVdU/4PPMMi1sUtNXOUsAGYBT9mP1vJTbii74o2b3i+PPBqZooyutVbm1r67yWLKn1XJz8uDK20nwzz1aFfGOTRpu9rnwqbb7ZrWvrte8jlzwi7k6NGLHHFGmzQYnsw5o4d8XVcPUXRW3SkGsnhcBl01t5yuedqSRqx6aKi3HgbifhzXUXDoRa97WH63+0j/Uc1X6i8N2bn4NVB+Aq0zbNTxNVT5+FGv6ayORq/mjXhTUfk/wA/c2OJpKzBiAQTby25/wA5zO0rs2QlJRcTwf4tcMC1SwG97W6dJXhlUzVqVvxp+h52r3F50jgjGgSBmAxpiAUAFAYoCOiMAiwEEzWF4CL3sLS/6mn5sJh1Ls6+hifTeCULSVtLgaW87feJLbFMjlblkcQeKxZpUK1SxYhHYAD+6pIH2kYS8yMo8pLsfLavoNb6fWdM5aD4DHtQqB1ANrgqdmU6Mp6ac+RseUBo09Sv3gVqV2SpfJp4rj5qbAfnFxceYI0IMaJ2F4XRR6oWo19fEFNwOoLbE+Q08+UlBbnRm1Od4oWlbPRMZhcOhQYe9gBe/WXbajyczHmeTNabfnZA4kLnwGoCoGcoQBaxKo1yL/NewsfPXWh9TsLoUWMxxygKlI6li9iGJBFwQQSG0I1O+9pNy46GSOmayOW50y34DXw4o3bO9ZWLDNnbLcgXudAMrOPcecztSs3JruWdbtzSoVwgRkBGWq5PhGYgoddwLkX8zfaOHD5KcsZONRKDt3XVSKjC97CwNruPl9tTp9bzJroznkjt8vt+fwb/AGTgiouMui546u6X7/uU/C+G4nE3K5Kaqua7NlCgtc5r7AKL6eW8wOWCPHMn+fydmb8PniK+74+yVr7Mm8F4wTxChRR89MZqIdhYO1T5mKsp8JICgWvz8p1oR2wqq9OpwM81kyb+ten/AEYzjPDauExT0SGzo5CaG7C/gZeZuLe+kt3Jq2U8UTsFwWtj6aOtemzlmBps5zoq28RFttZbjw7vhM2XURxP3lwek9i8I+DBw7srA+OllvYA/OtiT+a5/wA05HtXA4ZEzJLIssd6+TJ/abH4Zq1FMYwUCnUqM5stlSwFz+e5KjKBfblJaafiw97quLOhpsspQ+RUP28wdanUs5QJRuAUa7FWC5UuBcnMPprzlstLFzUn6GhSdDfghiy1LFhgbNWV7/4mTUfQCSzuml6F2FNpv1PRqHiGQnbUH0It+kz4+fdNU/de5HlXxmSwGg1JEhVZDYvewI8Vp6XHnOlF2jh5FUhNGRGGAxpiAUAFAYoCOiAD1jEOqfKYAuprfh6mbE077Ajfb3mDN1Ovpj6Lpt/RFrXuLeXnaE/gE1/yFhUUZLG1strHY3HiuJL/ABMq5kfO3aPsX+Fx9OiHCYbEPajUY6JrrSZj+YbAncEHrNUMm5epVmwOD9Cv7Ydkq3Dn8QLUWP8ATqWPPZagsMrewB3HQTTspI3D8UvfZU76nhqjIKqK9yQo18WgJ1b2NoSyQj8RLFps+ZbcfMn0LWkRhnqVaYIVSRhw2pLn5S3LwjxHzAHORxaiOSTcFwu5dr/ZmTSYIePJb5dl5ef7fiJXCe2FWkQKw75epNqgHk/5vRr+ol3iN9TkwgodDU4XilPEhjRYtchypOV0NgpDDYrpe4J1J3h1NMZJlbVwzElVAJOYtpcDM1yRzvcgdT7wJCw2EKk6m6/MpUqbdR1gFlpxChh6rK2XRRpm1131Gx9+pkNr7huKPitcOAmpAYd3be+y29zb0leeDlja6GjTZvDyKSv6FY3EmqqtIXWnp3gU61Wvcu55nXQbCwlGPTQw3Jcvz8vRBm1M8irojT8H7Ks6iot8y2ZTzBWxU+1hKpZ3dIx7uStxfZ6pisWFxFR8o1qNfUAEXWncWBN9vUxy1Eo424q32N2j08tRLnp5/wAGwxXYbD4NEr4NH7ymR3hLsxek1le4vbTwtoPymc72f7Wz/wBTFTdp8VSLcmkwZoTxzW3h07fElyur79PqRuLqyPQrpe9GoA460atlcexyP/knqfaeJZNO35cnldEm5vEv8v3XP/a+pH+K/DVqYJapID0nBS5ALK9ldBf/ACt/knnfZ83HI12Zt0smp0eX4Ph34hqNLDZ3rvmFUMAEU5vCwYa5cupJ9p2HLby+h0oQlOW2KPoPsJwBMBhRRpnMxOeo+2epYeLyWwAA6fWZHJylZrnj8NJFy39qelrjyNtf56yuP9xli/tnk/xgF1U25/y/SRfxmt8Y6PFnPjM3Y+hyM3xDWkyoaYDGxAKACgMUBHRABwjAdU+WAkbP4dqBWQna/wDxMGbqdbA66H0bwgB6JG1x0lkYqUaKtS3DImdxFey6+YlW7gIY7kZ3iWApYtGpV1Dq3IjS42I5w3J9OpvaqPKteRAwfC0oUXoMpq0nUoBUOcjQgC5HiFuv9xRew0lHNL/IpyaKE1F4uGvtX18vIpuJdnKPdsAgUKLqRodOQPX2PpKoPbbkrOjNOSSxz2fJL7/+NFLgeCpUpkKc4bUh/mU9Qb2B5XB+k7OCMZQ91UvKjxvtGc8efblnufnd39+fozJ8TwIpuQpPkG0Psdj/ADeRlCnwQXKtG37JcM/D4XOw8dbxHqF/IP3944pLqSqS5X4g2CruuIXuRdy6BB1bOLX8oNE9xYdoeNriWB7tVdMyMym+f8pOnLeOMCjJnSKRq5Qq1gcpBsdjY3sZNwKY6lMpO1PGe+rd4qCnZQLaNci+p0Fzr05CVpOJpTWRUyhwGKyuCZRkVov6nq3ZrtklGlY22mBRlCTaKlaZX/8Aj1Jy7tURLEk3YD9YeHLyPUezdXD+nrJJLbxz5dv+jQdmu1a4nBHvELnPUpXAypVQaBxfUAg2ItuDytMWT2TOWbfGSS6+qf56nMnqEsm6PZ8P9nyR8I9x3eYF1C3va5FhcnffWdjNqsqh4V9vuW6X2dpMmWWr2vmTaV8R7qqr9SXxPh34pBTqjNTXkdhpt5H/AHnPjGSapm5YNPFu0m32YbhnBcPhFHcoFLAZjuSANBmNza0t3d5ckYRq1FJK+38mh4bX2+pjjPkzaiBOVBkZjz29h/reWQiqbZmbe5RR418VXDAW8/8AmU/5G/I6jTPGvzGdCPQ4+X4hGSKxpgM5EAoAKAxQEKAD1jAVU7DziY49Td9h9GU+en+8wZDq6fqe9dlq3hsen1k8L4DWxVWjuNX+ow87+0okveaJ4X7iZylhMut78tf1ElGNBLNu4Mv2t7U0OHXz+J28SUwbs19L9FXQ6npHGEpyqJOWaMIKU38kup5RxLtjiMU9mOSnf5F6ebc/tNmLTxjy+Tm6nXZckWoe6vTr9/8Aw9F4d2hwv4AUwo7wDfznQUubvg8zPDarbzfUosXwxcVlJBZrgC3Qk7+5J63O8jW90bZZP6fHbLbGVjQUUal1dVAF+YAtf18pGUdvBLT6jxldUVfDOLClWL2YsFPdlTqh5t9CfrElY8s1BEzgWCNc36mwA5noPTTX/WaYpJWcPPklKW2JZ8Z4E1EeIS2O2S4MeR5cMqmY2nhKDV7YpmVP8PM9GPIeky5VR2dLlcl1LbtF2SwYRKmDqGk4F9SalJsu2fMSVY+Xuusx72nydhQ3RoxDYasj5X0G5YG62vyI5+UPdfKGo9vImvje6Q3tk5qVVrm2nzA6nrDaS6FhS7YpSwaU8Ond1g7F9Aadib2VeXtaRUJb7shTsuH4Uz4VuJDEBK5t4UNvlAUAKSdLDY3lU3udNcEoZZwdxdE3sf27Wvkw+KIWozBFNjlfpc8mJNrf8SnJglDlcr9jr4NXHK7lxLt6/Ly+R6U2HzbaADl+3oJFxsaybepHFPLoOelzzlbVdC7du5ZacUrZKIA6C4/Wam9sKMOnjuyNs8V7fVc179P4Znh1s26g8mqfOZ0IdDj5eo0yZUcMQzkAFABQGKACEBBFjA5bM3pIydFmONs2vZd7EDbpMMzp4OD3nsq3gX/t1ksY9WvdJnETlfN7H0Ivf7bSvJxKyOD3o7TK9q+2tLBqTfMQLKoOrPYiw8hzPnK4OeSW2H3L5Y4YMe/L9F3Z4PxXiNTFVnrVjd3Nz0AGgUDkALCdWEFCO1HFyZHkk5Mj0zJFZdcMrWIkrFtRsuE8QKWINiNpKLoqyY1NUwPGccatcVKrFgSO8H5gBzQ9bcj9RFLkMeNQspaFUVKx3CqHqEDxNkTxFUH5mt/qbAEhp0V5YblRoOy/abJUD2AA0RQdFXkAefrzJJ5zVFqSpnBzRljnuiajjHaYYgXPyrbN532UeZt+/KWQUYLgyajJk1M05GEXHYcVycUrtTKsLITe5ta9iCRa4+kzZZPsdfR4aSszWG4zUoMRSYmmSfA/iGW+gI2/a8zSimduDpEvFcYp1UUgd26kkjVgwO6jp135DaVqFPgm3fUpq9cubn2HSWJCGCMRIGLfLlzHL0vpFtXUKAhiDcEgg3BG4I2I84w+R7J2F7eCuipXa1RLCpyzi4s4/QjqZyc0JYZf/P5wdzA46mDr4/L+V+cG9w796wtsCLedzy+kF7zIzXhx57huOv4PYzRPoU6Ve8zw7thXuWueZlMS/M+DzTE6OfWbsfQ5WVcnDLCoaYgFABQGKACgB0QEEGgjAsOC0AxIPMaTNkZsxxo0vBaBRwRrrp6SiTNuCNs9p7Kucq9LbfzeGNl2qilEynxL7YHDsaaE53F1G2VQbKxPmQduhkYYnmk32K3nhpYJVcjx/F4lqrFnNyf5pOjCEYKonIzZp5ZbpvkAZIqEpgBPwdS0YF5h8ZYRiAY3GXgBUNiSGBBIIIIINiCDcEEbEdYrIuNlnQxCViGLpQqb1SQRTdedRQo8NT/ANG5WOhmpNdDNkwRl1JzccQDw3slxSQ7k6f1Kp2JJ1IHQLoBeSc2Z1pEnZn8TiSx1Mg2bMePaRGMiXo4IDHCAHYAK8AOEwA7TqlWDKbEbGRlFSVMnCcoSUoumj1T4a9sWqOKNQ+NfGL38SiwNj1AI08jOblwvC1JdDtYtTDVRcJqpUei9oqxynpb+Wk5y4FpYL6niHaW7uSBzsfPzkYhqI0zKcWweVQeZM0Y5cmDJG0Vd9JoMZyACgAoDOQA7ABywEEI0+kH0JQ+JE7h1TxjpM00bEemcA4eCoOh2vflMWSdOjsaXHGrZuuDU3ReQG2mpttYaC0gp0T1LjJo8h+JtTNxF+gp01X0tf9SZ0dHXhfVnC19rNz5Iys1GI4YAcgAWk9oAS0xEYA6ta8AIrNEAlMYqH5oWFHCYDo5EB0RgdgArwA5eAHCYANJiA0Pw6cjieHt1qZvTun/e0z6uvCd+n7mvRJvMq9f2Pa+Ls7JYC4GgI3t0M5viWjvadQUnZgOOcOsCbWtJwnfBHVYl8SPOuLVLvbkJrgjjsqGFiZpjyjJNVIbGQFAYoAcgB0QAesBBW2MfYF1DcN3HrM+Q1w6HrfZA+Een+k5mb4ju6f8Atm8w/wAhlPYhP40eL/E7/wBQb/46f/2nW0P9r6s5HtH+8vkv5MpNhgOGADYAOEAHiAHGgA2AHRADsYHIgOwAUYHYAciAUAOGADTADT/DIf8AmKf9j/tMeu/tfVG/2d/e+jPbcX/ZTldjr4/7hiu1B8P1luL4i3P8B5DxPc+v7zpYzhSIE0LoZJ/ENMCIoDF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702" y="-4296"/>
            <a:ext cx="7643812" cy="537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ZoneTexte 13"/>
          <p:cNvSpPr txBox="1">
            <a:spLocks noChangeArrowheads="1"/>
          </p:cNvSpPr>
          <p:nvPr/>
        </p:nvSpPr>
        <p:spPr bwMode="auto">
          <a:xfrm>
            <a:off x="1763688" y="2520310"/>
            <a:ext cx="215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>
                <a:solidFill>
                  <a:schemeClr val="bg1"/>
                </a:solidFill>
              </a:rPr>
              <a:t>Objets interactifs </a:t>
            </a:r>
            <a:endParaRPr lang="fr-FR" altLang="ar-MA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5825810" y="1446415"/>
            <a:ext cx="2617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>
                <a:solidFill>
                  <a:schemeClr val="bg1"/>
                </a:solidFill>
              </a:rPr>
              <a:t>Objets </a:t>
            </a:r>
            <a:r>
              <a:rPr lang="fr-FR" altLang="ar-MA" sz="2000" b="1" dirty="0" smtClean="0">
                <a:solidFill>
                  <a:schemeClr val="bg1"/>
                </a:solidFill>
              </a:rPr>
              <a:t>communicants</a:t>
            </a:r>
            <a:endParaRPr lang="fr-FR" altLang="ar-MA" b="1" dirty="0">
              <a:solidFill>
                <a:schemeClr val="bg1"/>
              </a:solidFill>
            </a:endParaRPr>
          </a:p>
        </p:txBody>
      </p:sp>
      <p:sp>
        <p:nvSpPr>
          <p:cNvPr id="16" name="ZoneTexte 13"/>
          <p:cNvSpPr txBox="1">
            <a:spLocks noChangeArrowheads="1"/>
          </p:cNvSpPr>
          <p:nvPr/>
        </p:nvSpPr>
        <p:spPr bwMode="auto">
          <a:xfrm>
            <a:off x="5381608" y="4171950"/>
            <a:ext cx="215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 smtClean="0">
                <a:solidFill>
                  <a:schemeClr val="bg1"/>
                </a:solidFill>
              </a:rPr>
              <a:t>RF ID</a:t>
            </a:r>
            <a:endParaRPr lang="fr-FR" altLang="ar-MA" b="1" dirty="0">
              <a:solidFill>
                <a:schemeClr val="bg1"/>
              </a:solidFill>
            </a:endParaRPr>
          </a:p>
        </p:txBody>
      </p:sp>
      <p:sp>
        <p:nvSpPr>
          <p:cNvPr id="17" name="ZoneTexte 13"/>
          <p:cNvSpPr txBox="1">
            <a:spLocks noChangeArrowheads="1"/>
          </p:cNvSpPr>
          <p:nvPr/>
        </p:nvSpPr>
        <p:spPr bwMode="auto">
          <a:xfrm>
            <a:off x="1763688" y="4037332"/>
            <a:ext cx="215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 smtClean="0">
                <a:solidFill>
                  <a:schemeClr val="bg1"/>
                </a:solidFill>
              </a:rPr>
              <a:t>Géolocalisation</a:t>
            </a:r>
            <a:endParaRPr lang="fr-FR" altLang="ar-MA" b="1" dirty="0">
              <a:solidFill>
                <a:schemeClr val="bg1"/>
              </a:solidFill>
            </a:endParaRPr>
          </a:p>
        </p:txBody>
      </p:sp>
      <p:sp>
        <p:nvSpPr>
          <p:cNvPr id="18" name="ZoneTexte 13"/>
          <p:cNvSpPr txBox="1">
            <a:spLocks noChangeArrowheads="1"/>
          </p:cNvSpPr>
          <p:nvPr/>
        </p:nvSpPr>
        <p:spPr bwMode="auto">
          <a:xfrm>
            <a:off x="4644628" y="2766370"/>
            <a:ext cx="215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 smtClean="0">
                <a:solidFill>
                  <a:schemeClr val="bg1"/>
                </a:solidFill>
              </a:rPr>
              <a:t>Capteurs</a:t>
            </a:r>
            <a:endParaRPr lang="fr-FR" altLang="ar-MA" b="1" dirty="0">
              <a:solidFill>
                <a:schemeClr val="bg1"/>
              </a:solidFill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/>
        </p:nvSpPr>
        <p:spPr bwMode="auto">
          <a:xfrm>
            <a:off x="4284348" y="3534411"/>
            <a:ext cx="1541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>
                <a:solidFill>
                  <a:schemeClr val="bg1"/>
                </a:solidFill>
              </a:rPr>
              <a:t>Web 3.0</a:t>
            </a:r>
            <a:endParaRPr lang="fr-FR" altLang="ar-MA" b="1" dirty="0">
              <a:solidFill>
                <a:schemeClr val="bg1"/>
              </a:solidFill>
            </a:endParaRPr>
          </a:p>
        </p:txBody>
      </p:sp>
      <p:sp>
        <p:nvSpPr>
          <p:cNvPr id="20" name="ZoneTexte 4"/>
          <p:cNvSpPr txBox="1">
            <a:spLocks noChangeArrowheads="1"/>
          </p:cNvSpPr>
          <p:nvPr/>
        </p:nvSpPr>
        <p:spPr bwMode="auto">
          <a:xfrm>
            <a:off x="7156150" y="3874773"/>
            <a:ext cx="154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>
                <a:solidFill>
                  <a:schemeClr val="bg1"/>
                </a:solidFill>
              </a:rPr>
              <a:t>Mobilit</a:t>
            </a:r>
            <a:r>
              <a:rPr lang="fr-FR" altLang="ar-MA" b="1" dirty="0">
                <a:solidFill>
                  <a:schemeClr val="bg1"/>
                </a:solidFill>
              </a:rPr>
              <a:t>é</a:t>
            </a: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702" y="4735041"/>
            <a:ext cx="7581026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ZoneTexte 4"/>
          <p:cNvSpPr txBox="1">
            <a:spLocks noChangeArrowheads="1"/>
          </p:cNvSpPr>
          <p:nvPr/>
        </p:nvSpPr>
        <p:spPr bwMode="auto">
          <a:xfrm>
            <a:off x="2891793" y="3410586"/>
            <a:ext cx="154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>
                <a:solidFill>
                  <a:schemeClr val="bg1"/>
                </a:solidFill>
              </a:rPr>
              <a:t>Mobilit</a:t>
            </a:r>
            <a:r>
              <a:rPr lang="fr-FR" altLang="ar-MA" b="1" dirty="0">
                <a:solidFill>
                  <a:schemeClr val="bg1"/>
                </a:solidFill>
              </a:rPr>
              <a:t>é</a:t>
            </a:r>
          </a:p>
        </p:txBody>
      </p:sp>
      <p:sp>
        <p:nvSpPr>
          <p:cNvPr id="23" name="ZoneTexte 22"/>
          <p:cNvSpPr txBox="1">
            <a:spLocks noChangeArrowheads="1"/>
          </p:cNvSpPr>
          <p:nvPr/>
        </p:nvSpPr>
        <p:spPr bwMode="auto">
          <a:xfrm>
            <a:off x="3922688" y="1204132"/>
            <a:ext cx="2617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 smtClean="0">
                <a:solidFill>
                  <a:schemeClr val="bg1"/>
                </a:solidFill>
              </a:rPr>
              <a:t>Smartphones</a:t>
            </a:r>
            <a:endParaRPr lang="fr-FR" altLang="ar-MA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Standardisation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3200" b="1" dirty="0"/>
              <a:t>Normes et standards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Ensemble </a:t>
            </a:r>
            <a:r>
              <a:rPr lang="fr-FR" dirty="0"/>
              <a:t>des protocoles (</a:t>
            </a:r>
            <a:r>
              <a:rPr lang="fr-FR" dirty="0">
                <a:solidFill>
                  <a:srgbClr val="FFC000"/>
                </a:solidFill>
              </a:rPr>
              <a:t>TCP/IP</a:t>
            </a:r>
            <a:r>
              <a:rPr lang="fr-FR" dirty="0"/>
              <a:t>, </a:t>
            </a:r>
            <a:r>
              <a:rPr lang="fr-FR" dirty="0">
                <a:solidFill>
                  <a:srgbClr val="FFC000"/>
                </a:solidFill>
              </a:rPr>
              <a:t>SMTP</a:t>
            </a:r>
            <a:r>
              <a:rPr lang="fr-FR" dirty="0"/>
              <a:t>, </a:t>
            </a:r>
            <a:r>
              <a:rPr lang="fr-FR" dirty="0">
                <a:solidFill>
                  <a:srgbClr val="FFC000"/>
                </a:solidFill>
              </a:rPr>
              <a:t>HTTP</a:t>
            </a:r>
            <a:r>
              <a:rPr lang="fr-FR" dirty="0"/>
              <a:t>, </a:t>
            </a:r>
            <a:r>
              <a:rPr lang="fr-FR" dirty="0" smtClean="0"/>
              <a:t>..)</a:t>
            </a:r>
            <a:endParaRPr lang="fr-FR" dirty="0"/>
          </a:p>
          <a:p>
            <a:r>
              <a:rPr lang="fr-FR" sz="3200" b="1" dirty="0" smtClean="0"/>
              <a:t>Codes-barres, </a:t>
            </a:r>
            <a:r>
              <a:rPr lang="fr-FR" sz="3200" b="1" dirty="0"/>
              <a:t>EAN</a:t>
            </a:r>
          </a:p>
          <a:p>
            <a:pPr marL="0" indent="0">
              <a:buNone/>
            </a:pPr>
            <a:r>
              <a:rPr lang="fr-FR" sz="3200" b="1" dirty="0" smtClean="0"/>
              <a:t>  </a:t>
            </a:r>
            <a:r>
              <a:rPr lang="fr-FR" dirty="0"/>
              <a:t>U</a:t>
            </a:r>
            <a:r>
              <a:rPr lang="fr-FR" dirty="0" smtClean="0"/>
              <a:t>n </a:t>
            </a:r>
            <a:r>
              <a:rPr lang="fr-FR" dirty="0"/>
              <a:t>standard s'est imposé depuis les années 1970 </a:t>
            </a:r>
            <a:r>
              <a:rPr lang="fr-FR" dirty="0" smtClean="0"/>
              <a:t> pour </a:t>
            </a:r>
            <a:r>
              <a:rPr lang="fr-FR" dirty="0"/>
              <a:t>l'identification des produits</a:t>
            </a:r>
          </a:p>
          <a:p>
            <a:r>
              <a:rPr lang="fr-FR" sz="3200" b="1" dirty="0"/>
              <a:t>Le système </a:t>
            </a:r>
            <a:r>
              <a:rPr lang="fr-FR" sz="3200" b="1" dirty="0" smtClean="0"/>
              <a:t>EPC,RFID</a:t>
            </a:r>
            <a:endParaRPr lang="fr-FR" sz="3200" b="1" dirty="0"/>
          </a:p>
          <a:p>
            <a:pPr marL="0" indent="0">
              <a:buNone/>
            </a:pPr>
            <a:r>
              <a:rPr lang="fr-FR" dirty="0" smtClean="0"/>
              <a:t>   Puces </a:t>
            </a:r>
            <a:r>
              <a:rPr lang="fr-FR" dirty="0"/>
              <a:t>électroniques contiennent un identifiant et </a:t>
            </a:r>
            <a:r>
              <a:rPr lang="fr-FR" dirty="0" smtClean="0"/>
              <a:t>des </a:t>
            </a:r>
            <a:r>
              <a:rPr lang="fr-FR" dirty="0"/>
              <a:t>données </a:t>
            </a:r>
            <a:r>
              <a:rPr lang="fr-FR" dirty="0" smtClean="0"/>
              <a:t>sur les objets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CCEE1-83F7-4A1F-9F42-0F6BBACAD815}" type="datetime1">
              <a:rPr lang="fr-FR" smtClean="0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B234AD-1E11-4B53-B6E5-88515ECC9B9D}" type="slidenum">
              <a:rPr lang="fr-BE" smtClean="0"/>
              <a:pPr>
                <a:defRPr/>
              </a:pPr>
              <a:t>10</a:t>
            </a:fld>
            <a:endParaRPr lang="fr-BE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717032"/>
            <a:ext cx="1081087" cy="112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1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itchFamily="18" charset="0"/>
                <a:cs typeface="Times New Roman" pitchFamily="18" charset="0"/>
              </a:rPr>
              <a:t>Conditions de réussite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83568" y="1628800"/>
            <a:ext cx="8153400" cy="4495800"/>
          </a:xfrm>
        </p:spPr>
        <p:txBody>
          <a:bodyPr/>
          <a:lstStyle/>
          <a:p>
            <a:pPr lvl="1"/>
            <a:endParaRPr lang="fr-FR" sz="2900" dirty="0" smtClean="0"/>
          </a:p>
          <a:p>
            <a:pPr lvl="1"/>
            <a:r>
              <a:rPr lang="fr-FR" sz="2900" dirty="0" smtClean="0"/>
              <a:t>Le </a:t>
            </a:r>
            <a:r>
              <a:rPr lang="fr-FR" sz="2900" dirty="0"/>
              <a:t>déploiement d’IPV6 (internet des objets)</a:t>
            </a:r>
          </a:p>
          <a:p>
            <a:pPr lvl="1"/>
            <a:r>
              <a:rPr lang="fr-FR" sz="2900" dirty="0"/>
              <a:t>La neutralité du Net (pour tous, de partout, sans discrimination de contenu)</a:t>
            </a:r>
          </a:p>
          <a:p>
            <a:pPr lvl="1"/>
            <a:r>
              <a:rPr lang="fr-FR" sz="2900" dirty="0"/>
              <a:t>La protection des données</a:t>
            </a:r>
          </a:p>
          <a:p>
            <a:pPr lvl="1"/>
            <a:r>
              <a:rPr lang="fr-FR" sz="2900" dirty="0" smtClean="0"/>
              <a:t>Education/formation </a:t>
            </a:r>
            <a:r>
              <a:rPr lang="fr-FR" sz="2900" dirty="0"/>
              <a:t>des utilisateurs</a:t>
            </a:r>
          </a:p>
          <a:p>
            <a:pPr lvl="1"/>
            <a:r>
              <a:rPr lang="fr-FR" sz="2900" dirty="0"/>
              <a:t>Plateformes de service, de discussion, de formation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CCEE1-83F7-4A1F-9F42-0F6BBACAD815}" type="datetime1">
              <a:rPr lang="fr-FR" smtClean="0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B234AD-1E11-4B53-B6E5-88515ECC9B9D}" type="slidenum">
              <a:rPr lang="fr-BE" smtClean="0"/>
              <a:pPr>
                <a:defRPr/>
              </a:pPr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2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Objets connectés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solidFill>
                <a:srgbClr val="FFC000"/>
              </a:solidFill>
            </a:endParaRPr>
          </a:p>
          <a:p>
            <a:r>
              <a:rPr lang="fr-FR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Tendance </a:t>
            </a:r>
            <a:r>
              <a:rPr lang="fr-FR" b="1" dirty="0">
                <a:solidFill>
                  <a:srgbClr val="FFC000"/>
                </a:solidFill>
                <a:latin typeface="Garamond" panose="02020404030301010803" pitchFamily="18" charset="0"/>
              </a:rPr>
              <a:t>lourde </a:t>
            </a:r>
            <a:r>
              <a:rPr lang="fr-FR" b="1" dirty="0">
                <a:latin typeface="Garamond" panose="02020404030301010803" pitchFamily="18" charset="0"/>
              </a:rPr>
              <a:t>: En 2020, il </a:t>
            </a:r>
            <a:r>
              <a:rPr lang="fr-FR" b="1" dirty="0" smtClean="0">
                <a:latin typeface="Garamond" panose="02020404030301010803" pitchFamily="18" charset="0"/>
              </a:rPr>
              <a:t>devrait avoir </a:t>
            </a:r>
            <a:r>
              <a:rPr lang="fr-FR" b="1" dirty="0">
                <a:latin typeface="Garamond" panose="02020404030301010803" pitchFamily="18" charset="0"/>
              </a:rPr>
              <a:t>80 </a:t>
            </a:r>
            <a:r>
              <a:rPr lang="fr-FR" b="1" dirty="0" smtClean="0">
                <a:latin typeface="Garamond" panose="02020404030301010803" pitchFamily="18" charset="0"/>
              </a:rPr>
              <a:t>milliards d’objets connectés</a:t>
            </a:r>
          </a:p>
          <a:p>
            <a:endParaRPr lang="fr-FR" b="1" dirty="0" smtClean="0">
              <a:latin typeface="Garamond" panose="02020404030301010803" pitchFamily="18" charset="0"/>
            </a:endParaRPr>
          </a:p>
          <a:p>
            <a:r>
              <a:rPr lang="fr-FR" b="1" dirty="0">
                <a:latin typeface="Garamond" panose="02020404030301010803" pitchFamily="18" charset="0"/>
              </a:rPr>
              <a:t>Le leader mondial du secteur, </a:t>
            </a:r>
            <a:r>
              <a:rPr lang="fr-FR" b="1" dirty="0" smtClean="0">
                <a:latin typeface="Garamond" panose="02020404030301010803" pitchFamily="18" charset="0"/>
              </a:rPr>
              <a:t>Philips</a:t>
            </a:r>
            <a:r>
              <a:rPr lang="fr-FR" b="1" dirty="0">
                <a:latin typeface="Garamond" panose="02020404030301010803" pitchFamily="18" charset="0"/>
              </a:rPr>
              <a:t> </a:t>
            </a:r>
            <a:r>
              <a:rPr lang="fr-FR" b="1" dirty="0" smtClean="0">
                <a:latin typeface="Garamond" panose="02020404030301010803" pitchFamily="18" charset="0"/>
              </a:rPr>
              <a:t>: </a:t>
            </a:r>
            <a:r>
              <a:rPr lang="fr-FR" b="1" dirty="0">
                <a:latin typeface="Garamond" panose="02020404030301010803" pitchFamily="18" charset="0"/>
              </a:rPr>
              <a:t>“Notre </a:t>
            </a:r>
            <a:r>
              <a:rPr lang="fr-FR" b="1" dirty="0" smtClean="0">
                <a:latin typeface="Garamond" panose="02020404030301010803" pitchFamily="18" charset="0"/>
              </a:rPr>
              <a:t>vision ? A </a:t>
            </a:r>
            <a:r>
              <a:rPr lang="fr-FR" b="1" dirty="0">
                <a:latin typeface="Garamond" panose="02020404030301010803" pitchFamily="18" charset="0"/>
              </a:rPr>
              <a:t>terme toutes les ampoules auront leur adresse Internet. La lumière deviendra un objet intelligent qui pourra être piloté à distance et saura reconnaître son environnement”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CCEE1-83F7-4A1F-9F42-0F6BBACAD815}" type="datetime1">
              <a:rPr lang="fr-FR" smtClean="0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B234AD-1E11-4B53-B6E5-88515ECC9B9D}" type="slidenum">
              <a:rPr lang="fr-BE" smtClean="0"/>
              <a:pPr>
                <a:defRPr/>
              </a:pPr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45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692696"/>
            <a:ext cx="6477000" cy="1828800"/>
          </a:xfrm>
        </p:spPr>
        <p:txBody>
          <a:bodyPr>
            <a:normAutofit/>
          </a:bodyPr>
          <a:lstStyle/>
          <a:p>
            <a:r>
              <a:rPr lang="fr-FR" sz="6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6000" cap="none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fr-FR" sz="6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6000" dirty="0">
                <a:latin typeface="Times New Roman" pitchFamily="18" charset="0"/>
                <a:cs typeface="Times New Roman" pitchFamily="18" charset="0"/>
              </a:rPr>
              <a:t>Démo avec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upload.wikimedia.org/wikipedia/commons/thumb/8/87/Arduino_Logo.svg/720px-Arduino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80928"/>
            <a:ext cx="2058931" cy="140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7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966108"/>
            <a:ext cx="377557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50" dirty="0"/>
              <a:t>Comment ?</a:t>
            </a:r>
            <a:endParaRPr lang="en-US" sz="4050" dirty="0"/>
          </a:p>
        </p:txBody>
      </p:sp>
      <p:pic>
        <p:nvPicPr>
          <p:cNvPr id="2050" name="Picture 2" descr="http://ecx.images-amazon.com/images/I/41Qzzm-8iCL._SY3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598" y="2245179"/>
            <a:ext cx="1159075" cy="11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arduino.cc/en/uploads/Main/ArduinoMega2560_R3_Front_450p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99" y="2017834"/>
            <a:ext cx="2456430" cy="161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69772" y="2435677"/>
            <a:ext cx="53412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500" dirty="0"/>
              <a:t>+</a:t>
            </a:r>
            <a:endParaRPr lang="en-US" sz="4500" dirty="0"/>
          </a:p>
        </p:txBody>
      </p:sp>
      <p:sp>
        <p:nvSpPr>
          <p:cNvPr id="9" name="TextBox 8"/>
          <p:cNvSpPr txBox="1"/>
          <p:nvPr/>
        </p:nvSpPr>
        <p:spPr>
          <a:xfrm>
            <a:off x="4232779" y="2475434"/>
            <a:ext cx="16533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Ou  DIY        </a:t>
            </a:r>
            <a:r>
              <a:rPr lang="fr-FR" sz="4500" dirty="0"/>
              <a:t>+</a:t>
            </a:r>
            <a:endParaRPr lang="en-US" sz="4500" dirty="0"/>
          </a:p>
        </p:txBody>
      </p:sp>
      <p:pic>
        <p:nvPicPr>
          <p:cNvPr id="2054" name="Picture 6" descr="http://arduino.cc/en/uploads/Main/ArduinoEthernetShield_R3_Front_450px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10" y="2033625"/>
            <a:ext cx="2201976" cy="156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03398" y="4161062"/>
            <a:ext cx="1781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+ Code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487548" y="1924783"/>
            <a:ext cx="116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apteur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54285" y="4161061"/>
            <a:ext cx="5762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=  </a:t>
            </a:r>
            <a:r>
              <a:rPr lang="fr-FR" sz="4000" u="sng" dirty="0"/>
              <a:t>Objet Connecté</a:t>
            </a:r>
            <a:endParaRPr lang="en-US" sz="4000" u="sng" dirty="0"/>
          </a:p>
        </p:txBody>
      </p:sp>
      <p:pic>
        <p:nvPicPr>
          <p:cNvPr id="2058" name="Picture 10" descr="http://www.omerin-polycable.com/media/cata_1_zoom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46" y="3876993"/>
            <a:ext cx="1189883" cy="102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laque-d-essai.jpg (264×264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8" y="3806305"/>
            <a:ext cx="1458964" cy="145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0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CCEE1-83F7-4A1F-9F42-0F6BBACAD815}" type="datetime1">
              <a:rPr lang="fr-FR" smtClean="0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B234AD-1E11-4B53-B6E5-88515ECC9B9D}" type="slidenum">
              <a:rPr lang="fr-BE" smtClean="0"/>
              <a:pPr>
                <a:defRPr/>
              </a:pPr>
              <a:t>15</a:t>
            </a:fld>
            <a:endParaRPr lang="fr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56691"/>
            <a:ext cx="5019675" cy="3714750"/>
          </a:xfrm>
          <a:prstGeom prst="rect">
            <a:avLst/>
          </a:prstGeom>
        </p:spPr>
      </p:pic>
      <p:pic>
        <p:nvPicPr>
          <p:cNvPr id="1026" name="Picture 2" descr="http://i00.i.aliimg.com/wsphoto/v0/1355075994/-font-b-Water-b-font-font-b-Level-b-font-font-b-Sensor-b-fo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645" y="3561310"/>
            <a:ext cx="2625824" cy="262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4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CCEE1-83F7-4A1F-9F42-0F6BBACAD815}" type="datetime1">
              <a:rPr lang="fr-FR" smtClean="0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B234AD-1E11-4B53-B6E5-88515ECC9B9D}" type="slidenum">
              <a:rPr lang="fr-BE" smtClean="0"/>
              <a:pPr>
                <a:defRPr/>
              </a:pPr>
              <a:t>16</a:t>
            </a:fld>
            <a:endParaRPr lang="fr-BE"/>
          </a:p>
        </p:txBody>
      </p:sp>
      <p:pic>
        <p:nvPicPr>
          <p:cNvPr id="2050" name="Picture 2" descr="Arduino-Mega-ADK-Pinout.jpg (2804×1367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467530" cy="315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1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44824"/>
            <a:ext cx="5219987" cy="413034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CCEE1-83F7-4A1F-9F42-0F6BBACAD815}" type="datetime1">
              <a:rPr lang="fr-FR" smtClean="0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B234AD-1E11-4B53-B6E5-88515ECC9B9D}" type="slidenum">
              <a:rPr lang="fr-BE" smtClean="0"/>
              <a:pPr>
                <a:defRPr/>
              </a:pPr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776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0364" y="860405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fr-FR" sz="2700" b="1" dirty="0"/>
              <a:t>Ce qu'il faut </a:t>
            </a:r>
            <a:r>
              <a:rPr lang="fr-FR" sz="2700" b="1" dirty="0"/>
              <a:t>savoir </a:t>
            </a:r>
            <a:r>
              <a:rPr lang="fr-FR" sz="2700" b="1" dirty="0" smtClean="0"/>
              <a:t>avant d’utiliser           </a:t>
            </a:r>
            <a:r>
              <a:rPr lang="fr-FR" sz="2700" b="1" dirty="0"/>
              <a:t>?</a:t>
            </a:r>
            <a:endParaRPr lang="en-US" sz="2700" dirty="0"/>
          </a:p>
        </p:txBody>
      </p:sp>
      <p:pic>
        <p:nvPicPr>
          <p:cNvPr id="4" name="Picture 3" descr="http://upload.wikimedia.org/wikipedia/commons/thumb/8/87/Arduino_Logo.svg/720px-Arduino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31094"/>
            <a:ext cx="604923" cy="41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8885" y="2102852"/>
            <a:ext cx="6011809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500" dirty="0"/>
              <a:t>Le langage de programmation </a:t>
            </a:r>
            <a:r>
              <a:rPr lang="fr-FR" sz="1500" dirty="0" smtClean="0"/>
              <a:t>             est </a:t>
            </a:r>
            <a:r>
              <a:rPr lang="fr-FR" sz="1500" dirty="0"/>
              <a:t>semblable a celui de </a:t>
            </a:r>
            <a:r>
              <a:rPr lang="fr-FR" sz="1500" dirty="0" smtClean="0"/>
              <a:t>Java et C.</a:t>
            </a:r>
            <a:endParaRPr lang="fr-FR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fr-FR" sz="1500" dirty="0"/>
          </a:p>
          <a:p>
            <a:endParaRPr lang="fr-FR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500" dirty="0"/>
              <a:t>Les limites des pins en terme d’intensité </a:t>
            </a:r>
            <a:br>
              <a:rPr lang="fr-FR" sz="1500" dirty="0"/>
            </a:br>
            <a:r>
              <a:rPr lang="fr-FR" sz="1500" dirty="0"/>
              <a:t> </a:t>
            </a:r>
            <a:r>
              <a:rPr lang="fr-FR" sz="1500" dirty="0">
                <a:hlinkClick r:id="rId4"/>
              </a:rPr>
              <a:t>http://</a:t>
            </a:r>
            <a:r>
              <a:rPr lang="fr-FR" sz="1500" dirty="0">
                <a:hlinkClick r:id="rId4"/>
              </a:rPr>
              <a:t>playground.arduino.cc/Main/ArduinoPinCurrentLimitations</a:t>
            </a:r>
            <a:endParaRPr lang="fr-FR" sz="1500" dirty="0"/>
          </a:p>
          <a:p>
            <a:endParaRPr lang="fr-FR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500" dirty="0"/>
              <a:t>10 méthodes pour détruire </a:t>
            </a:r>
            <a:r>
              <a:rPr lang="fr-FR" sz="1500" dirty="0" smtClean="0"/>
              <a:t>votre </a:t>
            </a:r>
            <a:r>
              <a:rPr lang="fr-FR" sz="1500" dirty="0"/>
              <a:t/>
            </a:r>
            <a:br>
              <a:rPr lang="fr-FR" sz="1500" dirty="0"/>
            </a:br>
            <a:r>
              <a:rPr lang="fr-FR" sz="1500" dirty="0">
                <a:hlinkClick r:id="rId5"/>
              </a:rPr>
              <a:t>http://www.ruggedcircuits.com/10-ways-to-destroy-an-arduino/</a:t>
            </a:r>
            <a:r>
              <a:rPr lang="fr-FR" sz="1500" dirty="0"/>
              <a:t/>
            </a:r>
            <a:br>
              <a:rPr lang="fr-FR" sz="1500" dirty="0"/>
            </a:br>
            <a:endParaRPr lang="fr-FR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500" dirty="0" err="1"/>
              <a:t>PullUp</a:t>
            </a:r>
            <a:r>
              <a:rPr lang="fr-FR" sz="1500" dirty="0"/>
              <a:t>/</a:t>
            </a:r>
            <a:r>
              <a:rPr lang="fr-FR" sz="1500" dirty="0" err="1"/>
              <a:t>PullDown</a:t>
            </a:r>
            <a:r>
              <a:rPr lang="fr-FR" sz="1500" dirty="0"/>
              <a:t>  </a:t>
            </a:r>
            <a:r>
              <a:rPr lang="fr-FR" sz="1500" dirty="0" err="1"/>
              <a:t>resistor</a:t>
            </a:r>
            <a:r>
              <a:rPr lang="fr-FR" sz="1500" dirty="0"/>
              <a:t> </a:t>
            </a:r>
          </a:p>
          <a:p>
            <a:pPr indent="203597"/>
            <a:r>
              <a:rPr lang="fr-FR" sz="1500" dirty="0"/>
              <a:t> </a:t>
            </a:r>
            <a:r>
              <a:rPr lang="fr-FR" sz="1500" dirty="0">
                <a:hlinkClick r:id="rId6"/>
              </a:rPr>
              <a:t>http://arduino.cc/en/Tutorial/DigitalPins</a:t>
            </a:r>
            <a:r>
              <a:rPr lang="fr-FR" sz="1500" dirty="0"/>
              <a:t/>
            </a:r>
            <a:br>
              <a:rPr lang="fr-FR" sz="1500" dirty="0"/>
            </a:br>
            <a:endParaRPr lang="fr-FR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500" dirty="0"/>
              <a:t>Pas </a:t>
            </a:r>
            <a:r>
              <a:rPr lang="fr-FR" sz="1500" dirty="0" smtClean="0"/>
              <a:t>de linux pour </a:t>
            </a:r>
            <a:endParaRPr lang="fr-FR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fr-FR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500" dirty="0"/>
              <a:t>Simulation avec </a:t>
            </a:r>
            <a:r>
              <a:rPr lang="fr-FR" sz="1500" dirty="0"/>
              <a:t>Proteus 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burn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90" y="1834022"/>
            <a:ext cx="886682" cy="105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3.bp.blogspot.com/-RMw5omPEQIo/U8VqUkm-sCI/AAAAAAAAAUU/XSrZQnMCsQs/s1600/arduino+++potenciometro+++leds+-+ISIS+Professional+(Animating)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991" y="3968751"/>
            <a:ext cx="2873781" cy="176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upload.wikimedia.org/wikipedia/commons/thumb/8/87/Arduino_Logo.svg/720px-Arduino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80301"/>
            <a:ext cx="604923" cy="41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upload.wikimedia.org/wikipedia/commons/thumb/8/87/Arduino_Logo.svg/720px-Arduino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825" y="4123566"/>
            <a:ext cx="528853" cy="35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upload.wikimedia.org/wikipedia/commons/thumb/8/87/Arduino_Logo.svg/720px-Arduino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909" y="5714083"/>
            <a:ext cx="604923" cy="41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1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066676"/>
            <a:ext cx="7886700" cy="994172"/>
          </a:xfrm>
        </p:spPr>
        <p:txBody>
          <a:bodyPr>
            <a:normAutofit/>
          </a:bodyPr>
          <a:lstStyle/>
          <a:p>
            <a:r>
              <a:rPr lang="fr-FR" sz="2400" dirty="0"/>
              <a:t>Où acheter au </a:t>
            </a:r>
            <a:r>
              <a:rPr lang="fr-FR" sz="2400" dirty="0" smtClean="0"/>
              <a:t>Maroc ? </a:t>
            </a:r>
            <a:r>
              <a:rPr lang="fr-FR" sz="2400" dirty="0"/>
              <a:t>À </a:t>
            </a:r>
            <a:r>
              <a:rPr lang="fr-FR" sz="2400" dirty="0" smtClean="0"/>
              <a:t>l’internationale ?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1" y="1823913"/>
            <a:ext cx="60851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b="1" dirty="0" smtClean="0"/>
              <a:t>Rabat</a:t>
            </a:r>
            <a:endParaRPr lang="fr-FR" b="1" dirty="0" smtClean="0"/>
          </a:p>
          <a:p>
            <a:pPr marL="402431" indent="-205979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err="1" smtClean="0"/>
              <a:t>Tredano</a:t>
            </a:r>
            <a:r>
              <a:rPr lang="fr-FR" dirty="0" smtClean="0"/>
              <a:t> </a:t>
            </a:r>
            <a:r>
              <a:rPr lang="fr-FR" dirty="0" smtClean="0"/>
              <a:t>: depuis 1966.</a:t>
            </a:r>
          </a:p>
          <a:p>
            <a:pPr marL="449263" indent="-263525">
              <a:buFont typeface="Wingdings" panose="05000000000000000000" pitchFamily="2" charset="2"/>
              <a:buChar char="Ø"/>
            </a:pPr>
            <a:r>
              <a:rPr lang="fr-FR" dirty="0" smtClean="0"/>
              <a:t> </a:t>
            </a:r>
            <a:r>
              <a:rPr lang="fr-FR" dirty="0" err="1" smtClean="0"/>
              <a:t>Massar</a:t>
            </a:r>
            <a:r>
              <a:rPr lang="fr-FR" dirty="0" smtClean="0"/>
              <a:t> </a:t>
            </a:r>
            <a:r>
              <a:rPr lang="fr-FR" dirty="0" smtClean="0"/>
              <a:t>électronique : océan rabat.</a:t>
            </a:r>
          </a:p>
          <a:p>
            <a:pPr marL="467916" indent="-271463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Electromonde</a:t>
            </a:r>
            <a:r>
              <a:rPr lang="en-US" dirty="0"/>
              <a:t> </a:t>
            </a:r>
            <a:r>
              <a:rPr lang="en-US" dirty="0" err="1" smtClean="0"/>
              <a:t>Montassir</a:t>
            </a:r>
            <a:r>
              <a:rPr lang="en-US" dirty="0" smtClean="0"/>
              <a:t> </a:t>
            </a:r>
            <a:r>
              <a:rPr lang="en-US" b="1" dirty="0" smtClean="0"/>
              <a:t>: </a:t>
            </a:r>
            <a:r>
              <a:rPr lang="en-US" dirty="0" smtClean="0">
                <a:hlinkClick r:id="rId2"/>
              </a:rPr>
              <a:t>www.electromonde.com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b="1" dirty="0" smtClean="0"/>
              <a:t>Casa</a:t>
            </a:r>
            <a:endParaRPr lang="fr-FR" b="1" dirty="0" smtClean="0"/>
          </a:p>
          <a:p>
            <a:pPr marL="402431" indent="-205979">
              <a:buFont typeface="Wingdings" panose="05000000000000000000" pitchFamily="2" charset="2"/>
              <a:buChar char="Ø"/>
            </a:pPr>
            <a:r>
              <a:rPr lang="fr-FR" dirty="0" smtClean="0"/>
              <a:t>Garage Allal</a:t>
            </a:r>
          </a:p>
          <a:p>
            <a:pPr marL="402431" indent="-205979">
              <a:buFont typeface="Wingdings" panose="05000000000000000000" pitchFamily="2" charset="2"/>
              <a:buChar char="Ø"/>
            </a:pPr>
            <a:r>
              <a:rPr lang="fr-FR" dirty="0" smtClean="0"/>
              <a:t>Boutique domomaroc.com</a:t>
            </a:r>
          </a:p>
          <a:p>
            <a:pPr marL="402431" indent="-205979">
              <a:buFont typeface="Wingdings" panose="05000000000000000000" pitchFamily="2" charset="2"/>
              <a:buChar char="Ø"/>
            </a:pPr>
            <a:r>
              <a:rPr lang="fr-FR" dirty="0" smtClean="0"/>
              <a:t>c2ez.ma</a:t>
            </a:r>
            <a:br>
              <a:rPr lang="fr-FR" dirty="0" smtClean="0"/>
            </a:br>
            <a:endParaRPr lang="fr-FR" dirty="0" smtClean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fr-F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90601" y="4869160"/>
            <a:ext cx="6085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b="1" dirty="0" smtClean="0"/>
              <a:t>l’Internationale </a:t>
            </a:r>
          </a:p>
          <a:p>
            <a:pPr marL="542925" indent="-357188">
              <a:buFont typeface="Wingdings" panose="05000000000000000000" pitchFamily="2" charset="2"/>
              <a:buChar char="Ø"/>
            </a:pPr>
            <a:r>
              <a:rPr lang="fr-FR" dirty="0" smtClean="0"/>
              <a:t>tinydeal.com </a:t>
            </a:r>
            <a:r>
              <a:rPr lang="fr-FR" dirty="0"/>
              <a:t>: free </a:t>
            </a:r>
            <a:r>
              <a:rPr lang="fr-FR" dirty="0" smtClean="0"/>
              <a:t>shipping</a:t>
            </a:r>
          </a:p>
          <a:p>
            <a:pPr marL="542925" indent="-357188">
              <a:buFont typeface="Wingdings" panose="05000000000000000000" pitchFamily="2" charset="2"/>
              <a:buChar char="Ø"/>
            </a:pPr>
            <a:r>
              <a:rPr lang="fr-FR" dirty="0" smtClean="0"/>
              <a:t>Ebay.com </a:t>
            </a:r>
            <a:endParaRPr lang="fr-FR" dirty="0"/>
          </a:p>
          <a:p>
            <a:pPr marL="542925" indent="-357188">
              <a:buFont typeface="Wingdings" panose="05000000000000000000" pitchFamily="2" charset="2"/>
              <a:buChar char="Ø"/>
            </a:pPr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71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Plan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1108075" y="1844675"/>
            <a:ext cx="6777038" cy="3987800"/>
          </a:xfrm>
        </p:spPr>
        <p:txBody>
          <a:bodyPr/>
          <a:lstStyle/>
          <a:p>
            <a:pPr eaLnBrk="1" hangingPunct="1">
              <a:buSzPct val="100000"/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pPr eaLnBrk="1" hangingPunct="1">
              <a:buSzPct val="100000"/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Qu’ est ce qu’ un objet ?</a:t>
            </a:r>
          </a:p>
          <a:p>
            <a:pPr eaLnBrk="1" hangingPunct="1">
              <a:buSzPct val="100000"/>
              <a:buFont typeface="Wingdings" pitchFamily="2" charset="2"/>
              <a:buChar char="§"/>
            </a:pP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Pourqoui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l’internet des objets?</a:t>
            </a:r>
          </a:p>
          <a:p>
            <a:pPr eaLnBrk="1" hangingPunct="1">
              <a:buSzPct val="100000"/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Applications de l’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SzPct val="100000"/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Standardisation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SzPct val="100000"/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Objets connectés</a:t>
            </a:r>
          </a:p>
          <a:p>
            <a:pPr eaLnBrk="1" hangingPunct="1">
              <a:buSzPct val="100000"/>
              <a:buFont typeface="Wingdings" pitchFamily="2" charset="2"/>
              <a:buChar char="§"/>
            </a:pP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Démo avec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SzPct val="100000"/>
              <a:buFont typeface="Wingdings" pitchFamily="2" charset="2"/>
              <a:buChar char="§"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16/11/2014</a:t>
            </a:fld>
            <a:endParaRPr lang="fr-BE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smtClean="0"/>
          </a:p>
        </p:txBody>
      </p:sp>
      <p:sp>
        <p:nvSpPr>
          <p:cNvPr id="43010" name="AutoShape 2" descr="data:image/jpeg;base64,/9j/4AAQSkZJRgABAQAAAQABAAD/2wCEAAkGBxQQEBUUEBQUFRQUFBQVEBcWFBYXGBUVFBUXFhQUFRYYHCggGBolGxUVITIhJSorLjAuFyAzODMxNygtLisBCgoKDg0OGhAQGiwkICQsLCwsLCwsLCwsLCwsLCwsLCwsLCwsLCwsLCwsLCwsLCwsLCwsLCwsLCwsLCwsLCwsLP/AABEIAMIBAwMBEQACEQEDEQH/xAAcAAABBQEBAQAAAAAAAAAAAAADAAIEBQYBBwj/xAA/EAACAQIEAwYEBQEHAgcAAAABAgADEQQSITEFQVEGEyJhcYEHMpGhFEKxwfAjM1JigtHh8SRyFSU1Q3PC0//EABoBAAIDAQEAAAAAAAAAAAAAAAABAgMEBQb/xAAyEQACAgEDAgMHAwQDAQAAAAAAAQIRAwQSITFBE1FhBSIycYGR8KGxwRQzQuEj0fFi/9oADAMBAAIRAxEAPwDxCACgAoAKACgAoAKAHQIAOAgA4CAHQIAPCwALTSMRLpUoASkSMQUAQAa1oABYwAbADuSAxjUYgItajACK6xDBkQAaRADloAcgAoAKACgAoAKACgAoAKACgAoAKACgA4CADgIAOAgA4CADgsACIsBEqkkYEpRGI4zwAGa0QxprQAZngA5WjAMhgAYCAhlWlEMr69GAERliAYRAY0iADTADkAFABQAUAFABQAUAFABQAUAFABwEAHAQAcBAB4EAHgQEPVYASKVOMRKRIwOtACPUMBgWiA4BEMcBGIeojAMkADoYCDWgBGr0ohldWpxAR2EAGEQAYRAY0wAUAOQAUAFABQAUAFABQAUAOiADwIAOAgIeBAB6iABAsYBUWAiXRSAEjLGACpAYAi8Qzq0byNjSCrhorJUdOHjsTQ3u5IjR0LAQVBGAdIAcqLARX4hYgITrAYEiIBpEAGEQGNgAoAcgAoAKACgAoAKAHYAOAgA8CAh4EACKIAEURiCKsACosAJlERiDPACJUETJIdSo3kGyxIsMPg7yDZNRLCngIrJbRlbAeUaYnEhVMJJpkHEEcPHZGjncx2KhwSOxHHEYiDiBEIg1BAALCAwbCIBhEAGEQGcgAoAcgAoAKACgB2AHRAB4EBDwIAEUQAIojEFVYAEVYCDIsAJVIRiCMIDQLu9ZBssSJ+EoStsuSLvCYeVtk0i0o4cRWSo7VwcdhRX1sDJWRcSI+DkkyDQFsJHZFoBUw1pJMg0Q6qWkyDIFcQEQaggABhAAbCAwbCIBhEAGGAxQA5ABQAUAFADsAHAQEPAgARRAAqiMQVRAAqrAQVVgIMixiJNMQAKEkWTQWlQlbZdFFlhqMrbLUizoC0RIscO0iSRLC3iJUR61KNMTRDelJJkGjn4aSTINEXEYWTTINFPi6NpNMqaKfErJEGQKiwAAwgAJhAYNhAYIiIBpgA2AxQA5ABQA7ADogA8QEPUQAKojEFUQAKogIMixiDosBBkWArD01gKyXSpyLLIssMNh5TI0RLShhZWXIkrhYrJUTMJhSSAOci3QN0rLjF8IejbONxcRX5ihkUuhExGDYAEggHbzjTJbk+hD/CGSsiwy4LSSTIEXF4bSTTIsz3EKUmiqRnsWssRUytqLGIA4gAFhESBMIACYQGMMQDDABQGKAHIAdgA4QEPEACKIwCqICCoICDoIxB0EBBkWMiHRYCskU1jI2TKCyDROLLjBpKZI1QZe4WjKWaYk+nhgfLT+CIkHSgUKm1r6g9RfeRfIuJWibVxDVbZze20SjRGGNR6BK7NUVVY6L8vlGo0KMFFtoWFwAJkJyaKcmSiZi+F5BqJDdKLplKyu+TN8TpWvNcHZepWZHinOXIrkzM4uWIpbK6oIxEdxAYFxESAsIDBMIADYRDGGAHIDFABQAUAHCAgiwAIsYgyiABkEZEOggIvavZ6qmEGK8JpG2Ygm63NgSOl7D3Epx54zdUa9Rop4YqTad+RZ9mezoxeDrVbsrortS6MEF7H1taQ8aTyV2NM/Z8I6be/i/P09SlprNZxbJFNYyNljgaStmzPlspK6E5mFrLpt6+UjIcWXHD2spuubMoFyD4SDe66+QGvUyiZphIu8Noi6rYk6aZhaw10lD6muEuSTXxQpAXpV6hb5TTQFV1Grkna19pbDDuV2RnqNsqolcIT8SjumZQguc6lD9DKskJQdEf6pdkcR9YL1NF7kmmTabwURTaSJmHrWItvyinhb6HLzZku4fF47MrFm2GnmbaASUNJknNbjnz18Um7M5VwVauRkQkNezW003J6CdN6PHGPxcojpvaOacknC0+6/GYnj9F6VRqdQFXU2YH+ai1jeZ0jquRnlo95URL2zuqX6ZmC3+8b4ViXLSLn4k8Fp4NqfcplpgZWbqdLFjvf1mTHOSnTdnc1Okx/06lBJNfnPmVfGuydXC4WnXrMAagUinY3UNqLm+9iNLSzx/f219TEtDJ4Xl3dO1fz/AKMy4l5jAuIhgWEBgmgMGYgOQAUBigAhAQ8QAIsYBUgIMggIMgjEEZS1kXVnIVR67yE5KMW2W6eDnkSR7RiMCtLgvcP/AO4tOkOpYsp+yqx9pjvbCz0GSCnlUX2G4sDD4SnhaNhVxStTTT5KZFnc28jYeZ8o4tQpsjqMcst4occdfI87xODajUam4syMVb1HTynQi9ytHlckXCTi+wWjSuQAd7DXQAk236eckV9WWFfh9SgQKq5Sduh8wecVroTnjcHxyjVcL4lQXCGmyXqE/Nzt5TFkxy3E8bRT1UapUU3ARWuupuFvewFrXI0Jk3Oo1RsgrdmurYqhUw2VwwqDVHU2KkbEe4HtM0ZyTE8LciRw/CV1yGtWADEEoEs+TmSSTbTW1psUE0m0QnCN9RHHU3rGlSpiwJXMxsLjTQdPW3vHknGEabv0Ftr30uncG5Icg5RY28O315+v2lUJKXKVEskpbbDUao19LfXedPT475Z5P2jn2+6iRW4Qxp5+R5S5ZIqW0yPQ5fD8XsTuE41aaHP4FHNj00Gh1/KdhbQzNmnFvr/B3dFp8sEuLXmnaMV8WK1CqaNWjUR2syVcrAmwsaZI6auLyhNHTyQlFKTRjOzvBDjKrjMUFOmahI+a4IChempvfyleabhHgu0WnWfKoydL06mw4lVHEOHFqg/qKXp4gf3aijVrcrize8xTdq0elwwq8c+w/wCJGH/F8NV6exRai+lgbHzG0k3VSKYRvHOB4urZgD9fXnNvU8604umCcRgBaIkCaAA2iGNgAoDFABCAh6wAIsYgyQAMkBB0jIstexmBOIxeb8qfL7c5j1M+x2vZmH/JntHE6C1CuZrUsMhdjyz2uT55QLe5lM5W6XY3Qe1ObXMnx8il4W4AfH4vQhVsP7qj+zpJ53PuSTHii5slqMkNNjbl3/P1M3WwP4j/AKipVCvXZ3yFCQPGwAzX1Hh6dJrlqI4pbGmef0/szVa1PLjXF/iBYjhZo6s9NrFQcjNcZwxU2Kj+6fpLcWeGW1E5mXFPG2p8NcFjgHq4xu5Yq2dQgz7KBtY8jHLbiTaRHHmnF+6PXhNRagQiwLFQx+XS/P2MjvUlZZjjI1CUKGAYd6O8fLc7XBzEWC30BA3PJhrylTrqbEm1SZEw3EaF6lVk8YN6VO9wTyzE7gbnrbneVxrful08vMuanwogMJxZlrd61mJN2vz8ienkLSWTK58ElplXId8zvmCFc2thylcI+fQlJ7MdLl+oTDNci/vJp0VZo3HgueLYenTVGptc/mH6ibdFqPe2vo/0PMe1dGpRUodULGcVZUVVbQgMB5Hb950oYk22cnJqcigoJ8eQHFY5Wwfiy9417b3GVtSLbHQfWReBSyU1wa8Gqliw3F1J/wDfl0POO0OMLsqZyy0wQp2tfl7fuZm1HL2p2l+de51tE4qO9x2t+T4r0T6del15V0IvZvi/4TEiodUYFKtv7jEEkDmQQD7W5zLOG5UdHS6jwsim/qbarhxSxiFT/QxNkqEbMCD3Tg+pAv0Yzly92VHr3JTx+LHqT8XhLYSph+aMSgtujG5HsxP1Eal7u1kEv+RSXSS/U8IxdA0a9SmepI/n82m3BK4nC1+PZksC4lxiANEME0Bg2gMZEAoAKAxCAh6wAKsYgqQAOkZE7XbQKN209ucjOVKyeKG6R638KuHJRp945VSTpcgX02F9zObuuds9EouOFRiuWaHiNTvWGHpkHM2bEMP+64Qe+p9JU32RdCPO+XRdDFduMfmxBw6H+lQNgBsXyjMT6XK/WdTTY9sb8zzftPVPNk29l+r/ANdPuSMHxDCNTprU/E03FNKblUpVEJAAJAJDC5F+e8WXSKct1mvQe3npcUcThaX0/PsN4vWolFFGqKpLasKLUmVFBCq+YnNrUfY/7y0+B47t9Tka/VrUZHk83ZFo0HUZgCB1mm4vgwclmeI1GphLiy5SCAb+E+EE+UqeOKdmmGWTiojaNFnN9STuTreZskkjZjkHfBlReZ99muGQfhX8Sqbb6Xte/L2vJot3I1qYGgtEBSamJcXAF7hua2+stpJepXubfoU9OkWaygknYbnTeQRKXTk5iWI3BAOq36eR5+sug6MGbEmVmJxJHObseecejOPm0eKbuSKbH8QIF3YhPzWttsdpOefI1yyODSYVNVEsOBYHCYp1GYXNrkMe7BHmPTbzlcI7kadTmhhkl0sqe2zUTiLUbEqtqpAsGYEgEedgLnTlIyVMnDJvW4uuxL/icHVoubvRKmn1FNr2t6MD6aTmavHT3Luel9kapuPhy6L9n0/k1vCOIrUXNVZVdVZK19Bys/obfeZ4SXc6GTHKPEVfNo8h+JXDwmIzpaxsQRsffpaW6eW2VGbXwU4qXmZQm4uOc6JwegF4hgWgMG0BjIgFABQGIQEPWMAqwEFSAg6RiGYaqDVzN8q6fQ/rKM3PCNulSXLPTewT1cTiEqFStKmMqA8hz9zufQDlMbiuEju4pScJOXHBrON8TXB06tdVAaqxFHzJvlNunhJ9oY8e+dL8Rl1OfwsNy7dF5v8AOvoeWqxJJJuSSSTuSdST53nXR5STb5ZouztWnTp1ajgFxlFO+u+YkKOpsB6TNqYPJUF3HjainJgWrgsT4DmsSQmUKfmIUctSR7TW+hnfLpGnxHaqi2DWhkAYW8Vpjiqka3ins20iro05omU44mm7PYZWYX95ydROupqpmg7QYJGQd0BcDba/vKZZMcWqZZBSb90wXEeHuLX8Bb5TvYg9P5vNWGal8JqyxcY3L7GqwXC6tan3rEAi2xNgRzHMToPCqRyseqm266BXxhRlqBlas/8AaEgDYAAmx8JvcEeXQ60SkkrOgluXPQrsRSNV2zVFLak2vzJO1hpcmZFrILsyqc0+hQ8Vw5TexHIggj7To4csMnwsxZUUOKoCqpQi+bS21wR15TQ6UbZnhv8AEW0iU1NDwr4bbWN/vzihNVcWSz4nJ1kXJM4XwNsUxOYKCQGY9TfX7czzHMgSag5ckcb52R7GuwXCKfDqlM0yXdh/VK2a6nle1z1FsuoFwbSa00M0JRr5N+f58zZHO9POMr+aXdfnyLnEYXKuITKFaooI66XB36afWee29YvqexxzU5QmnweMcbxTqGw9cEFCe7J2sfyX6Xvb1tyEtUU+UZ9RJq4y6GZw77jodPebovg4WVVITyRWCaIkCaAxhiAUAFAYoCHrGAVYCCpAQRnyqT0H/EYh3BOHvWqKqgnX+GZM00kzq6XE5SR7/wAAwQw+DAtZm8C6bs2n2sT7TLuqJ1HzNRXbl/Qo/iiQThqCqxKq7NlFzrlVRbnz+s14VsTl6HG1EXqMscfm7b7Jef59zFYnA1KJHeU6lO/y94uUkdfPlNeOe7rwzn6zSeDK4PdHz46+Tpv/AGcQy057RKokHQkgcyAGP0JH6xSTapEsTUZ3Il0uHo21RvemP/0lPhs3LPD1+3+zScJwN1szbLobWv7XiyNpIjCKcm0XPCz3Y8zv6TgazNuyUui/c7ODSf8AHb6ssvxGa+oFgTqbbTMk5cFsdPGHNGZxN6zs1wAo8IO5F+XnznX0+Pw413Mud+I/Qsl4ocLTAxD90jWtm53F9ulhN0s06pLk4mTSOLuPcHRqmomfMuQg2ytcm+oubgW2013nJzJXt7/t+UXKOyNA2qLqSngDWZlXcgGxLOd9vv76VpptbzG9VCM9tlf4qei5ChOmYhxcnyFhvroPLWOKgluT5NLt8Gc4piT3ljoU8NwCpNuZFhY+06WKFQp9/wAozSbUrXFFbVqEm5JJ85akkqRFtydtl/wXjCUUelWS6uMri2o2IIvzBsR5gS+E9vzRicJLJvjymLjHbU017vh4NIZcprNY1mHO35aV/K585VknKfVnRxyr4VXr3/0eh0MSKlHCVydKlKnmPP8AqINSeua04uRbZI9VpZb8Utvz/Poea/FTgxJLqp/xaRRnU7NOVeJjs8spEh7Hci3+83wfkcDPFrqFeTKALQJAzAYwxAKACgMUBD1jAIsBBUgI7X1AHU/p/BFN0izDHdM9U+G3AxdXI1O05Um5SPRY4rHjs9JxGHZ6tJgpKAMVHQ3Auw62/eN22qRVCcYxkrpmMwnFaVXjeJLFQcho4bvNlqKFRhflcq2nrbebscKqfn+Ix/1HiReBdItN11a53fZ19EvImdtKi0sC1PFVFatUqq1EZsxUaZiBa4XQ8uclyqV82Tbxy3SjGobWnxV+X1XH1XyPMu+tzmqzzmwkUmawaxyk2BtpfpeMSirovuFC5ERYo0azhvB3A70vdWYqFuLDmABy9fKDxspWrSlSXeiZUodJztRo8c+ej8ztabV5MfHVfsCAJNiNNL+flMeHSOE7l2NubVxnBqPFkj8GHclVygnQdJvqzAqiV7KauIYZQ9SmjJZmNqY0vcg+E+fP02lmxyapGVveupKpoHQ52UG1stN/lA00sf5eUYtOm3ufJGMLVspOIcTFIjDqSVYNUe53C+H3NyJ0YS2x2GCXs+Lnvv6epTLxvuSo1qIL3pO3gOt1tpqdTuP10zY9NxUzWvdHYhHxtRqqUjmtdgp8CgWC5jbQWHqeVhtrUKjsj1Mks63eJPiK/X0X89ik4nW8VreL837CRhjcOGXTywzVKJHxlJ6ZHehlzAML7lTsRfeWNNdSmDjJe6LieA7unTqB1Zatyq38SgbBgOfXzle620aFBqKbPSexOIOJ4QKeVmNFqlMkac86AHqA6znapPc6Xqd72ZNKKbddvz6F32hwZqYcpV+ZQM3S5Gutut5nkrRuwSW7joz597T4HuK1uh/eatNO+DDrsW2yuebTkgWiJAzAYwxAKACgMUBDljAIsBBUgIlcJod9iFHIED76yjUSqJs0cLlZ9J9lMAtPCottSR69bTJjXB0dRJqXyRpqFhpp4f3Jt+kvhS4OfO3z5nzL2hxgq4zEONnxFZhboajW+02R+FIwyve2vMg96WsALkCwsNTqTy33goxj0RPJmy5fjk383ZPocKqMAX8HXNvblZRr13tJWVqBa1GYUVoiqxpqxfKQLZjuRbb7x26oXgxUty6l1wKlexjDvRouICp3a9zbMHUm9yABrew31AhLJJKkVR0uJz3vqFbHkDxixCqWPIk6WUanf+GRcG1ZZ/UY1LYnyLC41WcLqCdrgi/of23lLiadxoMBRZxdRtvLoY01bOfm1M1KoqzGdveI1WqChS0UIHqEX3vz8gB95RqXDF8X0XmdH2bLxo73xX1+lP8AftXqZ/hmDS4JZiQdSuY23IN7/eY3q8i6JI6EpxTW1N/Xt/KXb1Nbiezi1kDq12C7GxbnmK87WAv5zoYMkZY90ufkeezzyvO4wSVdU/4PPMMi1sUtNXOUsAGYBT9mP1vJTbii74o2b3i+PPBqZooyutVbm1r67yWLKn1XJz8uDK20nwzz1aFfGOTRpu9rnwqbb7ZrWvrte8jlzwi7k6NGLHHFGmzQYnsw5o4d8XVcPUXRW3SkGsnhcBl01t5yuedqSRqx6aKi3HgbifhzXUXDoRa97WH63+0j/Uc1X6i8N2bn4NVB+Aq0zbNTxNVT5+FGv6ayORq/mjXhTUfk/wA/c2OJpKzBiAQTby25/wA5zO0rs2QlJRcTwf4tcMC1SwG97W6dJXhlUzVqVvxp+h52r3F50jgjGgSBmAxpiAUAFAYoCOiMAiwEEzWF4CL3sLS/6mn5sJh1Ls6+hifTeCULSVtLgaW87feJLbFMjlblkcQeKxZpUK1SxYhHYAD+6pIH2kYS8yMo8pLsfLavoNb6fWdM5aD4DHtQqB1ANrgqdmU6Mp6ac+RseUBo09Sv3gVqV2SpfJp4rj5qbAfnFxceYI0IMaJ2F4XRR6oWo19fEFNwOoLbE+Q08+UlBbnRm1Od4oWlbPRMZhcOhQYe9gBe/WXbajyczHmeTNabfnZA4kLnwGoCoGcoQBaxKo1yL/NewsfPXWh9TsLoUWMxxygKlI6li9iGJBFwQQSG0I1O+9pNy46GSOmayOW50y34DXw4o3bO9ZWLDNnbLcgXudAMrOPcecztSs3JruWdbtzSoVwgRkBGWq5PhGYgoddwLkX8zfaOHD5KcsZONRKDt3XVSKjC97CwNruPl9tTp9bzJroznkjt8vt+fwb/AGTgiouMui546u6X7/uU/C+G4nE3K5Kaqua7NlCgtc5r7AKL6eW8wOWCPHMn+fydmb8PniK+74+yVr7Mm8F4wTxChRR89MZqIdhYO1T5mKsp8JICgWvz8p1oR2wqq9OpwM81kyb+ten/AEYzjPDauExT0SGzo5CaG7C/gZeZuLe+kt3Jq2U8UTsFwWtj6aOtemzlmBps5zoq28RFttZbjw7vhM2XURxP3lwek9i8I+DBw7srA+OllvYA/OtiT+a5/wA05HtXA4ZEzJLIssd6+TJ/abH4Zq1FMYwUCnUqM5stlSwFz+e5KjKBfblJaafiw97quLOhpsspQ+RUP28wdanUs5QJRuAUa7FWC5UuBcnMPprzlstLFzUn6GhSdDfghiy1LFhgbNWV7/4mTUfQCSzuml6F2FNpv1PRqHiGQnbUH0It+kz4+fdNU/de5HlXxmSwGg1JEhVZDYvewI8Vp6XHnOlF2jh5FUhNGRGGAxpiAUAFAYoCOiAD1jEOqfKYAuprfh6mbE077Ajfb3mDN1Ovpj6Lpt/RFrXuLeXnaE/gE1/yFhUUZLG1strHY3HiuJL/ABMq5kfO3aPsX+Fx9OiHCYbEPajUY6JrrSZj+YbAncEHrNUMm5epVmwOD9Cv7Ydkq3Dn8QLUWP8ATqWPPZagsMrewB3HQTTspI3D8UvfZU76nhqjIKqK9yQo18WgJ1b2NoSyQj8RLFps+ZbcfMn0LWkRhnqVaYIVSRhw2pLn5S3LwjxHzAHORxaiOSTcFwu5dr/ZmTSYIePJb5dl5ef7fiJXCe2FWkQKw75epNqgHk/5vRr+ol3iN9TkwgodDU4XilPEhjRYtchypOV0NgpDDYrpe4J1J3h1NMZJlbVwzElVAJOYtpcDM1yRzvcgdT7wJCw2EKk6m6/MpUqbdR1gFlpxChh6rK2XRRpm1131Gx9+pkNr7huKPitcOAmpAYd3be+y29zb0leeDlja6GjTZvDyKSv6FY3EmqqtIXWnp3gU61Wvcu55nXQbCwlGPTQw3Jcvz8vRBm1M8irojT8H7Ks6iot8y2ZTzBWxU+1hKpZ3dIx7uStxfZ6pisWFxFR8o1qNfUAEXWncWBN9vUxy1Eo424q32N2j08tRLnp5/wAGwxXYbD4NEr4NH7ymR3hLsxek1le4vbTwtoPymc72f7Wz/wBTFTdp8VSLcmkwZoTxzW3h07fElyur79PqRuLqyPQrpe9GoA460atlcexyP/knqfaeJZNO35cnldEm5vEv8v3XP/a+pH+K/DVqYJapID0nBS5ALK9ldBf/ACt/knnfZ83HI12Zt0smp0eX4Ph34hqNLDZ3rvmFUMAEU5vCwYa5cupJ9p2HLby+h0oQlOW2KPoPsJwBMBhRRpnMxOeo+2epYeLyWwAA6fWZHJylZrnj8NJFy39qelrjyNtf56yuP9xli/tnk/xgF1U25/y/SRfxmt8Y6PFnPjM3Y+hyM3xDWkyoaYDGxAKACgMUBHRABwjAdU+WAkbP4dqBWQna/wDxMGbqdbA66H0bwgB6JG1x0lkYqUaKtS3DImdxFey6+YlW7gIY7kZ3iWApYtGpV1Dq3IjS42I5w3J9OpvaqPKteRAwfC0oUXoMpq0nUoBUOcjQgC5HiFuv9xRew0lHNL/IpyaKE1F4uGvtX18vIpuJdnKPdsAgUKLqRodOQPX2PpKoPbbkrOjNOSSxz2fJL7/+NFLgeCpUpkKc4bUh/mU9Qb2B5XB+k7OCMZQ91UvKjxvtGc8efblnufnd39+fozJ8TwIpuQpPkG0Psdj/ADeRlCnwQXKtG37JcM/D4XOw8dbxHqF/IP3944pLqSqS5X4g2CruuIXuRdy6BB1bOLX8oNE9xYdoeNriWB7tVdMyMym+f8pOnLeOMCjJnSKRq5Qq1gcpBsdjY3sZNwKY6lMpO1PGe+rd4qCnZQLaNci+p0Fzr05CVpOJpTWRUyhwGKyuCZRkVov6nq3ZrtklGlY22mBRlCTaKlaZX/8Aj1Jy7tURLEk3YD9YeHLyPUezdXD+nrJJLbxz5dv+jQdmu1a4nBHvELnPUpXAypVQaBxfUAg2ItuDytMWT2TOWbfGSS6+qf56nMnqEsm6PZ8P9nyR8I9x3eYF1C3va5FhcnffWdjNqsqh4V9vuW6X2dpMmWWr2vmTaV8R7qqr9SXxPh34pBTqjNTXkdhpt5H/AHnPjGSapm5YNPFu0m32YbhnBcPhFHcoFLAZjuSANBmNza0t3d5ckYRq1FJK+38mh4bX2+pjjPkzaiBOVBkZjz29h/reWQiqbZmbe5RR418VXDAW8/8AmU/5G/I6jTPGvzGdCPQ4+X4hGSKxpgM5EAoAKAxQEKAD1jAVU7DziY49Td9h9GU+en+8wZDq6fqe9dlq3hsen1k8L4DWxVWjuNX+ow87+0okveaJ4X7iZylhMut78tf1ElGNBLNu4Mv2t7U0OHXz+J28SUwbs19L9FXQ6npHGEpyqJOWaMIKU38kup5RxLtjiMU9mOSnf5F6ebc/tNmLTxjy+Tm6nXZckWoe6vTr9/8Aw9F4d2hwv4AUwo7wDfznQUubvg8zPDarbzfUosXwxcVlJBZrgC3Qk7+5J63O8jW90bZZP6fHbLbGVjQUUal1dVAF+YAtf18pGUdvBLT6jxldUVfDOLClWL2YsFPdlTqh5t9CfrElY8s1BEzgWCNc36mwA5noPTTX/WaYpJWcPPklKW2JZ8Z4E1EeIS2O2S4MeR5cMqmY2nhKDV7YpmVP8PM9GPIeky5VR2dLlcl1LbtF2SwYRKmDqGk4F9SalJsu2fMSVY+Xuusx72nydhQ3RoxDYasj5X0G5YG62vyI5+UPdfKGo9vImvje6Q3tk5qVVrm2nzA6nrDaS6FhS7YpSwaU8Ond1g7F9Aadib2VeXtaRUJb7shTsuH4Uz4VuJDEBK5t4UNvlAUAKSdLDY3lU3udNcEoZZwdxdE3sf27Wvkw+KIWozBFNjlfpc8mJNrf8SnJglDlcr9jr4NXHK7lxLt6/Ly+R6U2HzbaADl+3oJFxsaybepHFPLoOelzzlbVdC7du5ZacUrZKIA6C4/Wam9sKMOnjuyNs8V7fVc179P4Znh1s26g8mqfOZ0IdDj5eo0yZUcMQzkAFABQGKACEBBFjA5bM3pIydFmONs2vZd7EDbpMMzp4OD3nsq3gX/t1ksY9WvdJnETlfN7H0Ivf7bSvJxKyOD3o7TK9q+2tLBqTfMQLKoOrPYiw8hzPnK4OeSW2H3L5Y4YMe/L9F3Z4PxXiNTFVnrVjd3Nz0AGgUDkALCdWEFCO1HFyZHkk5Mj0zJFZdcMrWIkrFtRsuE8QKWINiNpKLoqyY1NUwPGccatcVKrFgSO8H5gBzQ9bcj9RFLkMeNQspaFUVKx3CqHqEDxNkTxFUH5mt/qbAEhp0V5YblRoOy/abJUD2AA0RQdFXkAefrzJJ5zVFqSpnBzRljnuiajjHaYYgXPyrbN532UeZt+/KWQUYLgyajJk1M05GEXHYcVycUrtTKsLITe5ta9iCRa4+kzZZPsdfR4aSszWG4zUoMRSYmmSfA/iGW+gI2/a8zSimduDpEvFcYp1UUgd26kkjVgwO6jp135DaVqFPgm3fUpq9cubn2HSWJCGCMRIGLfLlzHL0vpFtXUKAhiDcEgg3BG4I2I84w+R7J2F7eCuipXa1RLCpyzi4s4/QjqZyc0JYZf/P5wdzA46mDr4/L+V+cG9w796wtsCLedzy+kF7zIzXhx57huOv4PYzRPoU6Ve8zw7thXuWueZlMS/M+DzTE6OfWbsfQ5WVcnDLCoaYgFABQGKACgB0QEEGgjAsOC0AxIPMaTNkZsxxo0vBaBRwRrrp6SiTNuCNs9p7Kucq9LbfzeGNl2qilEynxL7YHDsaaE53F1G2VQbKxPmQduhkYYnmk32K3nhpYJVcjx/F4lqrFnNyf5pOjCEYKonIzZp5ZbpvkAZIqEpgBPwdS0YF5h8ZYRiAY3GXgBUNiSGBBIIIIINiCDcEEbEdYrIuNlnQxCViGLpQqb1SQRTdedRQo8NT/ANG5WOhmpNdDNkwRl1JzccQDw3slxSQ7k6f1Kp2JJ1IHQLoBeSc2Z1pEnZn8TiSx1Mg2bMePaRGMiXo4IDHCAHYAK8AOEwA7TqlWDKbEbGRlFSVMnCcoSUoumj1T4a9sWqOKNQ+NfGL38SiwNj1AI08jOblwvC1JdDtYtTDVRcJqpUei9oqxynpb+Wk5y4FpYL6niHaW7uSBzsfPzkYhqI0zKcWweVQeZM0Y5cmDJG0Vd9JoMZyACgAoDOQA7ABywEEI0+kH0JQ+JE7h1TxjpM00bEemcA4eCoOh2vflMWSdOjsaXHGrZuuDU3ReQG2mpttYaC0gp0T1LjJo8h+JtTNxF+gp01X0tf9SZ0dHXhfVnC19rNz5Iys1GI4YAcgAWk9oAS0xEYA6ta8AIrNEAlMYqH5oWFHCYDo5EB0RgdgArwA5eAHCYANJiA0Pw6cjieHt1qZvTun/e0z6uvCd+n7mvRJvMq9f2Pa+Ls7JYC4GgI3t0M5viWjvadQUnZgOOcOsCbWtJwnfBHVYl8SPOuLVLvbkJrgjjsqGFiZpjyjJNVIbGQFAYoAcgB0QAesBBW2MfYF1DcN3HrM+Q1w6HrfZA+Een+k5mb4ju6f8Atm8w/wAhlPYhP40eL/E7/wBQb/46f/2nW0P9r6s5HtH+8vkv5MpNhgOGADYAOEAHiAHGgA2AHRADsYHIgOwAUYHYAciAUAOGADTADT/DIf8AmKf9j/tMeu/tfVG/2d/e+jPbcX/ZTldjr4/7hiu1B8P1luL4i3P8B5DxPc+v7zpYzhSIE0LoZJ/ENMCIoDF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 descr="http://upload.wikimedia.org/wikipedia/commons/thumb/8/87/Arduino_Logo.svg/720px-Arduino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941168"/>
            <a:ext cx="855438" cy="58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00188" y="0"/>
            <a:ext cx="7643812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2"/>
          </p:nvPr>
        </p:nvSpPr>
        <p:spPr>
          <a:xfrm>
            <a:off x="1600200" y="5429250"/>
            <a:ext cx="7315200" cy="1428750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2400" b="1" dirty="0" smtClean="0">
                <a:solidFill>
                  <a:schemeClr val="bg2">
                    <a:lumMod val="25000"/>
                  </a:schemeClr>
                </a:solidFill>
              </a:rPr>
              <a:t>Réalisé par</a:t>
            </a:r>
            <a:r>
              <a:rPr lang="fr-FR" sz="1900" b="1" dirty="0" smtClean="0">
                <a:solidFill>
                  <a:schemeClr val="bg2">
                    <a:lumMod val="25000"/>
                  </a:schemeClr>
                </a:solidFill>
              </a:rPr>
              <a:t> :   Khalid </a:t>
            </a:r>
            <a:endParaRPr lang="fr-FR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                       BAKRI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Anouar</a:t>
            </a:r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                       EL HAYDOUNI Othman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</a:t>
            </a:r>
            <a:endParaRPr lang="fr-FR" sz="19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fr-FR" sz="18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220" name="Titre 3"/>
          <p:cNvSpPr>
            <a:spLocks noGrp="1"/>
          </p:cNvSpPr>
          <p:nvPr>
            <p:ph type="title"/>
          </p:nvPr>
        </p:nvSpPr>
        <p:spPr>
          <a:xfrm>
            <a:off x="1571625" y="4643438"/>
            <a:ext cx="7286625" cy="685800"/>
          </a:xfrm>
        </p:spPr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43108" y="1643050"/>
            <a:ext cx="6477000" cy="17859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endParaRPr lang="en-US" sz="2800" b="1" cap="all" dirty="0">
              <a:ln w="0"/>
              <a:solidFill>
                <a:schemeClr val="bg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9222" name="Picture 18" descr="http://profile.ak.fbcdn.net/hprofile-ak-prn1/27544_148034858556961_4983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125" y="0"/>
            <a:ext cx="255587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CF47502-4209-46D6-AE4F-6A87675A05BA}" type="datetime1">
              <a:rPr lang="fr-FR" smtClean="0"/>
              <a:pPr/>
              <a:t>16/11/2014</a:t>
            </a:fld>
            <a:endParaRPr lang="fr-BE" smtClean="0"/>
          </a:p>
        </p:txBody>
      </p:sp>
      <p:sp>
        <p:nvSpPr>
          <p:cNvPr id="9224" name="Espace réservé du numéro de diapositive 9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BE" smtClean="0"/>
              <a:t>1</a:t>
            </a:r>
          </a:p>
        </p:txBody>
      </p:sp>
      <p:sp>
        <p:nvSpPr>
          <p:cNvPr id="45058" name="AutoShape 2" descr="data:image/jpeg;base64,/9j/4AAQSkZJRgABAQAAAQABAAD/2wCEAAkGBxQQEBUUEBQUFRQUFBQVEBcWFBYXGBUVFBUXFhQUFRYYHCggGBolGxUVITIhJSorLjAuFyAzODMxNygtLisBCgoKDg0OGhAQGiwkICQsLCwsLCwsLCwsLCwsLCwsLCwsLCwsLCwsLCwsLCwsLCwsLCwsLCwsLCwsLCwsLCwsLP/AABEIAMIBAwMBEQACEQEDEQH/xAAcAAABBQEBAQAAAAAAAAAAAAADAAIEBQYBBwj/xAA/EAACAQIEAwYEBQEHAgcAAAABAgADEQQSITEFQVEGEyJhcYEHMpGhFEKxwfAjM1JigtHh8SRyFSU1Q3PC0//EABoBAAIDAQEAAAAAAAAAAAAAAAABAgMEBQb/xAAyEQACAgEDAgMHAwQDAQAAAAAAAQIRAwQSITFBE1FhBSIycYGR8KGxwRQzQuEj0fFi/9oADAMBAAIRAxEAPwDxCACgAoAKACgAoAKAHQIAOAgA4CAHQIAPCwALTSMRLpUoASkSMQUAQAa1oABYwAbADuSAxjUYgItajACK6xDBkQAaRADloAcgAoAKACgAoAKACgAoAKACgAoAKACgA4CADgIAOAgA4CADgsACIsBEqkkYEpRGI4zwAGa0QxprQAZngA5WjAMhgAYCAhlWlEMr69GAERliAYRAY0iADTADkAFABQAUAFABQAUAFABQAUAFABwEAHAQAcBAB4EAHgQEPVYASKVOMRKRIwOtACPUMBgWiA4BEMcBGIeojAMkADoYCDWgBGr0ohldWpxAR2EAGEQAYRAY0wAUAOQAUAFABQAUAFABQAUAOiADwIAOAgIeBAB6iABAsYBUWAiXRSAEjLGACpAYAi8Qzq0byNjSCrhorJUdOHjsTQ3u5IjR0LAQVBGAdIAcqLARX4hYgITrAYEiIBpEAGEQGNgAoAcgAoAKACgAoAKAHYAOAgA8CAh4EACKIAEURiCKsACosAJlERiDPACJUETJIdSo3kGyxIsMPg7yDZNRLCngIrJbRlbAeUaYnEhVMJJpkHEEcPHZGjncx2KhwSOxHHEYiDiBEIg1BAALCAwbCIBhEAGEQGcgAoAcgAoAKACgB2AHRAB4EBDwIAEUQAIojEFVYAEVYCDIsAJVIRiCMIDQLu9ZBssSJ+EoStsuSLvCYeVtk0i0o4cRWSo7VwcdhRX1sDJWRcSI+DkkyDQFsJHZFoBUw1pJMg0Q6qWkyDIFcQEQaggABhAAbCAwbCIBhEAGGAxQA5ABQAUAFADsAHAQEPAgARRAAqiMQVRAAqrAQVVgIMixiJNMQAKEkWTQWlQlbZdFFlhqMrbLUizoC0RIscO0iSRLC3iJUR61KNMTRDelJJkGjn4aSTINEXEYWTTINFPi6NpNMqaKfErJEGQKiwAAwgAJhAYNhAYIiIBpgA2AxQA5ABQA7ADogA8QEPUQAKojEFUQAKogIMixiDosBBkWArD01gKyXSpyLLIssMNh5TI0RLShhZWXIkrhYrJUTMJhSSAOci3QN0rLjF8IejbONxcRX5ihkUuhExGDYAEggHbzjTJbk+hD/CGSsiwy4LSSTIEXF4bSTTIsz3EKUmiqRnsWssRUytqLGIA4gAFhESBMIACYQGMMQDDABQGKAHIAdgA4QEPEACKIwCqICCoICDoIxB0EBBkWMiHRYCskU1jI2TKCyDROLLjBpKZI1QZe4WjKWaYk+nhgfLT+CIkHSgUKm1r6g9RfeRfIuJWibVxDVbZze20SjRGGNR6BK7NUVVY6L8vlGo0KMFFtoWFwAJkJyaKcmSiZi+F5BqJDdKLplKyu+TN8TpWvNcHZepWZHinOXIrkzM4uWIpbK6oIxEdxAYFxESAsIDBMIADYRDGGAHIDFABQAUAHCAgiwAIsYgyiABkEZEOggIvavZ6qmEGK8JpG2Ygm63NgSOl7D3Epx54zdUa9Rop4YqTad+RZ9mezoxeDrVbsrortS6MEF7H1taQ8aTyV2NM/Z8I6be/i/P09SlprNZxbJFNYyNljgaStmzPlspK6E5mFrLpt6+UjIcWXHD2spuubMoFyD4SDe66+QGvUyiZphIu8Noi6rYk6aZhaw10lD6muEuSTXxQpAXpV6hb5TTQFV1Grkna19pbDDuV2RnqNsqolcIT8SjumZQguc6lD9DKskJQdEf6pdkcR9YL1NF7kmmTabwURTaSJmHrWItvyinhb6HLzZku4fF47MrFm2GnmbaASUNJknNbjnz18Um7M5VwVauRkQkNezW003J6CdN6PHGPxcojpvaOacknC0+6/GYnj9F6VRqdQFXU2YH+ai1jeZ0jquRnlo95URL2zuqX6ZmC3+8b4ViXLSLn4k8Fp4NqfcplpgZWbqdLFjvf1mTHOSnTdnc1Okx/06lBJNfnPmVfGuydXC4WnXrMAagUinY3UNqLm+9iNLSzx/f219TEtDJ4Xl3dO1fz/AKMy4l5jAuIhgWEBgmgMGYgOQAUBigAhAQ8QAIsYBUgIMggIMgjEEZS1kXVnIVR67yE5KMW2W6eDnkSR7RiMCtLgvcP/AO4tOkOpYsp+yqx9pjvbCz0GSCnlUX2G4sDD4SnhaNhVxStTTT5KZFnc28jYeZ8o4tQpsjqMcst4occdfI87xODajUam4syMVb1HTynQi9ytHlckXCTi+wWjSuQAd7DXQAk236eckV9WWFfh9SgQKq5Sduh8wecVroTnjcHxyjVcL4lQXCGmyXqE/Nzt5TFkxy3E8bRT1UapUU3ARWuupuFvewFrXI0Jk3Oo1RsgrdmurYqhUw2VwwqDVHU2KkbEe4HtM0ZyTE8LciRw/CV1yGtWADEEoEs+TmSSTbTW1psUE0m0QnCN9RHHU3rGlSpiwJXMxsLjTQdPW3vHknGEabv0Ftr30uncG5Icg5RY28O315+v2lUJKXKVEskpbbDUao19LfXedPT475Z5P2jn2+6iRW4Qxp5+R5S5ZIqW0yPQ5fD8XsTuE41aaHP4FHNj00Gh1/KdhbQzNmnFvr/B3dFp8sEuLXmnaMV8WK1CqaNWjUR2syVcrAmwsaZI6auLyhNHTyQlFKTRjOzvBDjKrjMUFOmahI+a4IChempvfyleabhHgu0WnWfKoydL06mw4lVHEOHFqg/qKXp4gf3aijVrcrize8xTdq0elwwq8c+w/wCJGH/F8NV6exRai+lgbHzG0k3VSKYRvHOB4urZgD9fXnNvU8604umCcRgBaIkCaAA2iGNgAoDFABCAh6wAIsYgyQAMkBB0jIstexmBOIxeb8qfL7c5j1M+x2vZmH/JntHE6C1CuZrUsMhdjyz2uT55QLe5lM5W6XY3Qe1ObXMnx8il4W4AfH4vQhVsP7qj+zpJ53PuSTHii5slqMkNNjbl3/P1M3WwP4j/AKipVCvXZ3yFCQPGwAzX1Hh6dJrlqI4pbGmef0/szVa1PLjXF/iBYjhZo6s9NrFQcjNcZwxU2Kj+6fpLcWeGW1E5mXFPG2p8NcFjgHq4xu5Yq2dQgz7KBtY8jHLbiTaRHHmnF+6PXhNRagQiwLFQx+XS/P2MjvUlZZjjI1CUKGAYd6O8fLc7XBzEWC30BA3PJhrylTrqbEm1SZEw3EaF6lVk8YN6VO9wTyzE7gbnrbneVxrful08vMuanwogMJxZlrd61mJN2vz8ienkLSWTK58ElplXId8zvmCFc2thylcI+fQlJ7MdLl+oTDNci/vJp0VZo3HgueLYenTVGptc/mH6ibdFqPe2vo/0PMe1dGpRUodULGcVZUVVbQgMB5Hb950oYk22cnJqcigoJ8eQHFY5Wwfiy9417b3GVtSLbHQfWReBSyU1wa8Gqliw3F1J/wDfl0POO0OMLsqZyy0wQp2tfl7fuZm1HL2p2l+de51tE4qO9x2t+T4r0T6del15V0IvZvi/4TEiodUYFKtv7jEEkDmQQD7W5zLOG5UdHS6jwsim/qbarhxSxiFT/QxNkqEbMCD3Tg+pAv0Yzly92VHr3JTx+LHqT8XhLYSph+aMSgtujG5HsxP1Eal7u1kEv+RSXSS/U8IxdA0a9SmepI/n82m3BK4nC1+PZksC4lxiANEME0Bg2gMZEAoAKAxCAh6wAKsYgqQAOkZE7XbQKN209ucjOVKyeKG6R638KuHJRp945VSTpcgX02F9zObuuds9EouOFRiuWaHiNTvWGHpkHM2bEMP+64Qe+p9JU32RdCPO+XRdDFduMfmxBw6H+lQNgBsXyjMT6XK/WdTTY9sb8zzftPVPNk29l+r/ANdPuSMHxDCNTprU/E03FNKblUpVEJAAJAJDC5F+e8WXSKct1mvQe3npcUcThaX0/PsN4vWolFFGqKpLasKLUmVFBCq+YnNrUfY/7y0+B47t9Tka/VrUZHk83ZFo0HUZgCB1mm4vgwclmeI1GphLiy5SCAb+E+EE+UqeOKdmmGWTiojaNFnN9STuTreZskkjZjkHfBlReZ99muGQfhX8Sqbb6Xte/L2vJot3I1qYGgtEBSamJcXAF7hua2+stpJepXubfoU9OkWaygknYbnTeQRKXTk5iWI3BAOq36eR5+sug6MGbEmVmJxJHObseecejOPm0eKbuSKbH8QIF3YhPzWttsdpOefI1yyODSYVNVEsOBYHCYp1GYXNrkMe7BHmPTbzlcI7kadTmhhkl0sqe2zUTiLUbEqtqpAsGYEgEedgLnTlIyVMnDJvW4uuxL/icHVoubvRKmn1FNr2t6MD6aTmavHT3Luel9kapuPhy6L9n0/k1vCOIrUXNVZVdVZK19Bys/obfeZ4SXc6GTHKPEVfNo8h+JXDwmIzpaxsQRsffpaW6eW2VGbXwU4qXmZQm4uOc6JwegF4hgWgMG0BjIgFABQGIQEPWMAqwEFSAg6RiGYaqDVzN8q6fQ/rKM3PCNulSXLPTewT1cTiEqFStKmMqA8hz9zufQDlMbiuEju4pScJOXHBrON8TXB06tdVAaqxFHzJvlNunhJ9oY8e+dL8Rl1OfwsNy7dF5v8AOvoeWqxJJJuSSSTuSdST53nXR5STb5ZouztWnTp1ajgFxlFO+u+YkKOpsB6TNqYPJUF3HjainJgWrgsT4DmsSQmUKfmIUctSR7TW+hnfLpGnxHaqi2DWhkAYW8Vpjiqka3ins20iro05omU44mm7PYZWYX95ydROupqpmg7QYJGQd0BcDba/vKZZMcWqZZBSb90wXEeHuLX8Bb5TvYg9P5vNWGal8JqyxcY3L7GqwXC6tan3rEAi2xNgRzHMToPCqRyseqm266BXxhRlqBlas/8AaEgDYAAmx8JvcEeXQ60SkkrOgluXPQrsRSNV2zVFLak2vzJO1hpcmZFrILsyqc0+hQ8Vw5TexHIggj7To4csMnwsxZUUOKoCqpQi+bS21wR15TQ6UbZnhv8AEW0iU1NDwr4bbWN/vzihNVcWSz4nJ1kXJM4XwNsUxOYKCQGY9TfX7czzHMgSag5ckcb52R7GuwXCKfDqlM0yXdh/VK2a6nle1z1FsuoFwbSa00M0JRr5N+f58zZHO9POMr+aXdfnyLnEYXKuITKFaooI66XB36afWee29YvqexxzU5QmnweMcbxTqGw9cEFCe7J2sfyX6Xvb1tyEtUU+UZ9RJq4y6GZw77jodPebovg4WVVITyRWCaIkCaAxhiAUAFAYoCHrGAVYCCpAQRnyqT0H/EYh3BOHvWqKqgnX+GZM00kzq6XE5SR7/wAAwQw+DAtZm8C6bs2n2sT7TLuqJ1HzNRXbl/Qo/iiQThqCqxKq7NlFzrlVRbnz+s14VsTl6HG1EXqMscfm7b7Jef59zFYnA1KJHeU6lO/y94uUkdfPlNeOe7rwzn6zSeDK4PdHz46+Tpv/AGcQy057RKokHQkgcyAGP0JH6xSTapEsTUZ3Il0uHo21RvemP/0lPhs3LPD1+3+zScJwN1szbLobWv7XiyNpIjCKcm0XPCz3Y8zv6TgazNuyUui/c7ODSf8AHb6ssvxGa+oFgTqbbTMk5cFsdPGHNGZxN6zs1wAo8IO5F+XnznX0+Pw413Mud+I/Qsl4ocLTAxD90jWtm53F9ulhN0s06pLk4mTSOLuPcHRqmomfMuQg2ytcm+oubgW2013nJzJXt7/t+UXKOyNA2qLqSngDWZlXcgGxLOd9vv76VpptbzG9VCM9tlf4qei5ChOmYhxcnyFhvroPLWOKgluT5NLt8Gc4piT3ljoU8NwCpNuZFhY+06WKFQp9/wAozSbUrXFFbVqEm5JJ85akkqRFtydtl/wXjCUUelWS6uMri2o2IIvzBsR5gS+E9vzRicJLJvjymLjHbU017vh4NIZcprNY1mHO35aV/K585VknKfVnRxyr4VXr3/0eh0MSKlHCVydKlKnmPP8AqINSeua04uRbZI9VpZb8Utvz/Poea/FTgxJLqp/xaRRnU7NOVeJjs8spEh7Hci3+83wfkcDPFrqFeTKALQJAzAYwxAKACgMUBD1jAIsBBUgI7X1AHU/p/BFN0izDHdM9U+G3AxdXI1O05Um5SPRY4rHjs9JxGHZ6tJgpKAMVHQ3Auw62/eN22qRVCcYxkrpmMwnFaVXjeJLFQcho4bvNlqKFRhflcq2nrbebscKqfn+Ix/1HiReBdItN11a53fZ19EvImdtKi0sC1PFVFatUqq1EZsxUaZiBa4XQ8uclyqV82Tbxy3SjGobWnxV+X1XH1XyPMu+tzmqzzmwkUmawaxyk2BtpfpeMSirovuFC5ERYo0azhvB3A70vdWYqFuLDmABy9fKDxspWrSlSXeiZUodJztRo8c+ej8ztabV5MfHVfsCAJNiNNL+flMeHSOE7l2NubVxnBqPFkj8GHclVygnQdJvqzAqiV7KauIYZQ9SmjJZmNqY0vcg+E+fP02lmxyapGVveupKpoHQ52UG1stN/lA00sf5eUYtOm3ufJGMLVspOIcTFIjDqSVYNUe53C+H3NyJ0YS2x2GCXs+Lnvv6epTLxvuSo1qIL3pO3gOt1tpqdTuP10zY9NxUzWvdHYhHxtRqqUjmtdgp8CgWC5jbQWHqeVhtrUKjsj1Mks63eJPiK/X0X89ik4nW8VreL837CRhjcOGXTywzVKJHxlJ6ZHehlzAML7lTsRfeWNNdSmDjJe6LieA7unTqB1Zatyq38SgbBgOfXzle620aFBqKbPSexOIOJ4QKeVmNFqlMkac86AHqA6znapPc6Xqd72ZNKKbddvz6F32hwZqYcpV+ZQM3S5Gutut5nkrRuwSW7joz597T4HuK1uh/eatNO+DDrsW2yuebTkgWiJAzAYwxAKACgMUBDljAIsBBUgIlcJod9iFHIED76yjUSqJs0cLlZ9J9lMAtPCottSR69bTJjXB0dRJqXyRpqFhpp4f3Jt+kvhS4OfO3z5nzL2hxgq4zEONnxFZhboajW+02R+FIwyve2vMg96WsALkCwsNTqTy33goxj0RPJmy5fjk383ZPocKqMAX8HXNvblZRr13tJWVqBa1GYUVoiqxpqxfKQLZjuRbb7x26oXgxUty6l1wKlexjDvRouICp3a9zbMHUm9yABrew31AhLJJKkVR0uJz3vqFbHkDxixCqWPIk6WUanf+GRcG1ZZ/UY1LYnyLC41WcLqCdrgi/of23lLiadxoMBRZxdRtvLoY01bOfm1M1KoqzGdveI1WqChS0UIHqEX3vz8gB95RqXDF8X0XmdH2bLxo73xX1+lP8AftXqZ/hmDS4JZiQdSuY23IN7/eY3q8i6JI6EpxTW1N/Xt/KXb1Nbiezi1kDq12C7GxbnmK87WAv5zoYMkZY90ufkeezzyvO4wSVdU/4PPMMi1sUtNXOUsAGYBT9mP1vJTbii74o2b3i+PPBqZooyutVbm1r67yWLKn1XJz8uDK20nwzz1aFfGOTRpu9rnwqbb7ZrWvrte8jlzwi7k6NGLHHFGmzQYnsw5o4d8XVcPUXRW3SkGsnhcBl01t5yuedqSRqx6aKi3HgbifhzXUXDoRa97WH63+0j/Uc1X6i8N2bn4NVB+Aq0zbNTxNVT5+FGv6ayORq/mjXhTUfk/wA/c2OJpKzBiAQTby25/wA5zO0rs2QlJRcTwf4tcMC1SwG97W6dJXhlUzVqVvxp+h52r3F50jgjGgSBmAxpiAUAFAYoCOiMAiwEEzWF4CL3sLS/6mn5sJh1Ls6+hifTeCULSVtLgaW87feJLbFMjlblkcQeKxZpUK1SxYhHYAD+6pIH2kYS8yMo8pLsfLavoNb6fWdM5aD4DHtQqB1ANrgqdmU6Mp6ac+RseUBo09Sv3gVqV2SpfJp4rj5qbAfnFxceYI0IMaJ2F4XRR6oWo19fEFNwOoLbE+Q08+UlBbnRm1Od4oWlbPRMZhcOhQYe9gBe/WXbajyczHmeTNabfnZA4kLnwGoCoGcoQBaxKo1yL/NewsfPXWh9TsLoUWMxxygKlI6li9iGJBFwQQSG0I1O+9pNy46GSOmayOW50y34DXw4o3bO9ZWLDNnbLcgXudAMrOPcecztSs3JruWdbtzSoVwgRkBGWq5PhGYgoddwLkX8zfaOHD5KcsZONRKDt3XVSKjC97CwNruPl9tTp9bzJroznkjt8vt+fwb/AGTgiouMui546u6X7/uU/C+G4nE3K5Kaqua7NlCgtc5r7AKL6eW8wOWCPHMn+fydmb8PniK+74+yVr7Mm8F4wTxChRR89MZqIdhYO1T5mKsp8JICgWvz8p1oR2wqq9OpwM81kyb+ten/AEYzjPDauExT0SGzo5CaG7C/gZeZuLe+kt3Jq2U8UTsFwWtj6aOtemzlmBps5zoq28RFttZbjw7vhM2XURxP3lwek9i8I+DBw7srA+OllvYA/OtiT+a5/wA05HtXA4ZEzJLIssd6+TJ/abH4Zq1FMYwUCnUqM5stlSwFz+e5KjKBfblJaafiw97quLOhpsspQ+RUP28wdanUs5QJRuAUa7FWC5UuBcnMPprzlstLFzUn6GhSdDfghiy1LFhgbNWV7/4mTUfQCSzuml6F2FNpv1PRqHiGQnbUH0It+kz4+fdNU/de5HlXxmSwGg1JEhVZDYvewI8Vp6XHnOlF2jh5FUhNGRGGAxpiAUAFAYoCOiAD1jEOqfKYAuprfh6mbE077Ajfb3mDN1Ovpj6Lpt/RFrXuLeXnaE/gE1/yFhUUZLG1strHY3HiuJL/ABMq5kfO3aPsX+Fx9OiHCYbEPajUY6JrrSZj+YbAncEHrNUMm5epVmwOD9Cv7Ydkq3Dn8QLUWP8ATqWPPZagsMrewB3HQTTspI3D8UvfZU76nhqjIKqK9yQo18WgJ1b2NoSyQj8RLFps+ZbcfMn0LWkRhnqVaYIVSRhw2pLn5S3LwjxHzAHORxaiOSTcFwu5dr/ZmTSYIePJb5dl5ef7fiJXCe2FWkQKw75epNqgHk/5vRr+ol3iN9TkwgodDU4XilPEhjRYtchypOV0NgpDDYrpe4J1J3h1NMZJlbVwzElVAJOYtpcDM1yRzvcgdT7wJCw2EKk6m6/MpUqbdR1gFlpxChh6rK2XRRpm1131Gx9+pkNr7huKPitcOAmpAYd3be+y29zb0leeDlja6GjTZvDyKSv6FY3EmqqtIXWnp3gU61Wvcu55nXQbCwlGPTQw3Jcvz8vRBm1M8irojT8H7Ks6iot8y2ZTzBWxU+1hKpZ3dIx7uStxfZ6pisWFxFR8o1qNfUAEXWncWBN9vUxy1Eo424q32N2j08tRLnp5/wAGwxXYbD4NEr4NH7ymR3hLsxek1le4vbTwtoPymc72f7Wz/wBTFTdp8VSLcmkwZoTxzW3h07fElyur79PqRuLqyPQrpe9GoA460atlcexyP/knqfaeJZNO35cnldEm5vEv8v3XP/a+pH+K/DVqYJapID0nBS5ALK9ldBf/ACt/knnfZ83HI12Zt0smp0eX4Ph34hqNLDZ3rvmFUMAEU5vCwYa5cupJ9p2HLby+h0oQlOW2KPoPsJwBMBhRRpnMxOeo+2epYeLyWwAA6fWZHJylZrnj8NJFy39qelrjyNtf56yuP9xli/tnk/xgF1U25/y/SRfxmt8Y6PFnPjM3Y+hyM3xDWkyoaYDGxAKACgMUBHRABwjAdU+WAkbP4dqBWQna/wDxMGbqdbA66H0bwgB6JG1x0lkYqUaKtS3DImdxFey6+YlW7gIY7kZ3iWApYtGpV1Dq3IjS42I5w3J9OpvaqPKteRAwfC0oUXoMpq0nUoBUOcjQgC5HiFuv9xRew0lHNL/IpyaKE1F4uGvtX18vIpuJdnKPdsAgUKLqRodOQPX2PpKoPbbkrOjNOSSxz2fJL7/+NFLgeCpUpkKc4bUh/mU9Qb2B5XB+k7OCMZQ91UvKjxvtGc8efblnufnd39+fozJ8TwIpuQpPkG0Psdj/ADeRlCnwQXKtG37JcM/D4XOw8dbxHqF/IP3944pLqSqS5X4g2CruuIXuRdy6BB1bOLX8oNE9xYdoeNriWB7tVdMyMym+f8pOnLeOMCjJnSKRq5Qq1gcpBsdjY3sZNwKY6lMpO1PGe+rd4qCnZQLaNci+p0Fzr05CVpOJpTWRUyhwGKyuCZRkVov6nq3ZrtklGlY22mBRlCTaKlaZX/8Aj1Jy7tURLEk3YD9YeHLyPUezdXD+nrJJLbxz5dv+jQdmu1a4nBHvELnPUpXAypVQaBxfUAg2ItuDytMWT2TOWbfGSS6+qf56nMnqEsm6PZ8P9nyR8I9x3eYF1C3va5FhcnffWdjNqsqh4V9vuW6X2dpMmWWr2vmTaV8R7qqr9SXxPh34pBTqjNTXkdhpt5H/AHnPjGSapm5YNPFu0m32YbhnBcPhFHcoFLAZjuSANBmNza0t3d5ckYRq1FJK+38mh4bX2+pjjPkzaiBOVBkZjz29h/reWQiqbZmbe5RR418VXDAW8/8AmU/5G/I6jTPGvzGdCPQ4+X4hGSKxpgM5EAoAKAxQEKAD1jAVU7DziY49Td9h9GU+en+8wZDq6fqe9dlq3hsen1k8L4DWxVWjuNX+ow87+0okveaJ4X7iZylhMut78tf1ElGNBLNu4Mv2t7U0OHXz+J28SUwbs19L9FXQ6npHGEpyqJOWaMIKU38kup5RxLtjiMU9mOSnf5F6ebc/tNmLTxjy+Tm6nXZckWoe6vTr9/8Aw9F4d2hwv4AUwo7wDfznQUubvg8zPDarbzfUosXwxcVlJBZrgC3Qk7+5J63O8jW90bZZP6fHbLbGVjQUUal1dVAF+YAtf18pGUdvBLT6jxldUVfDOLClWL2YsFPdlTqh5t9CfrElY8s1BEzgWCNc36mwA5noPTTX/WaYpJWcPPklKW2JZ8Z4E1EeIS2O2S4MeR5cMqmY2nhKDV7YpmVP8PM9GPIeky5VR2dLlcl1LbtF2SwYRKmDqGk4F9SalJsu2fMSVY+Xuusx72nydhQ3RoxDYasj5X0G5YG62vyI5+UPdfKGo9vImvje6Q3tk5qVVrm2nzA6nrDaS6FhS7YpSwaU8Ond1g7F9Aadib2VeXtaRUJb7shTsuH4Uz4VuJDEBK5t4UNvlAUAKSdLDY3lU3udNcEoZZwdxdE3sf27Wvkw+KIWozBFNjlfpc8mJNrf8SnJglDlcr9jr4NXHK7lxLt6/Ly+R6U2HzbaADl+3oJFxsaybepHFPLoOelzzlbVdC7du5ZacUrZKIA6C4/Wam9sKMOnjuyNs8V7fVc179P4Znh1s26g8mqfOZ0IdDj5eo0yZUcMQzkAFABQGKACEBBFjA5bM3pIydFmONs2vZd7EDbpMMzp4OD3nsq3gX/t1ksY9WvdJnETlfN7H0Ivf7bSvJxKyOD3o7TK9q+2tLBqTfMQLKoOrPYiw8hzPnK4OeSW2H3L5Y4YMe/L9F3Z4PxXiNTFVnrVjd3Nz0AGgUDkALCdWEFCO1HFyZHkk5Mj0zJFZdcMrWIkrFtRsuE8QKWINiNpKLoqyY1NUwPGccatcVKrFgSO8H5gBzQ9bcj9RFLkMeNQspaFUVKx3CqHqEDxNkTxFUH5mt/qbAEhp0V5YblRoOy/abJUD2AA0RQdFXkAefrzJJ5zVFqSpnBzRljnuiajjHaYYgXPyrbN532UeZt+/KWQUYLgyajJk1M05GEXHYcVycUrtTKsLITe5ta9iCRa4+kzZZPsdfR4aSszWG4zUoMRSYmmSfA/iGW+gI2/a8zSimduDpEvFcYp1UUgd26kkjVgwO6jp135DaVqFPgm3fUpq9cubn2HSWJCGCMRIGLfLlzHL0vpFtXUKAhiDcEgg3BG4I2I84w+R7J2F7eCuipXa1RLCpyzi4s4/QjqZyc0JYZf/P5wdzA46mDr4/L+V+cG9w796wtsCLedzy+kF7zIzXhx57huOv4PYzRPoU6Ve8zw7thXuWueZlMS/M+DzTE6OfWbsfQ5WVcnDLCoaYgFABQGKACgB0QEEGgjAsOC0AxIPMaTNkZsxxo0vBaBRwRrrp6SiTNuCNs9p7Kucq9LbfzeGNl2qilEynxL7YHDsaaE53F1G2VQbKxPmQduhkYYnmk32K3nhpYJVcjx/F4lqrFnNyf5pOjCEYKonIzZp5ZbpvkAZIqEpgBPwdS0YF5h8ZYRiAY3GXgBUNiSGBBIIIIINiCDcEEbEdYrIuNlnQxCViGLpQqb1SQRTdedRQo8NT/ANG5WOhmpNdDNkwRl1JzccQDw3slxSQ7k6f1Kp2JJ1IHQLoBeSc2Z1pEnZn8TiSx1Mg2bMePaRGMiXo4IDHCAHYAK8AOEwA7TqlWDKbEbGRlFSVMnCcoSUoumj1T4a9sWqOKNQ+NfGL38SiwNj1AI08jOblwvC1JdDtYtTDVRcJqpUei9oqxynpb+Wk5y4FpYL6niHaW7uSBzsfPzkYhqI0zKcWweVQeZM0Y5cmDJG0Vd9JoMZyACgAoDOQA7ABywEEI0+kH0JQ+JE7h1TxjpM00bEemcA4eCoOh2vflMWSdOjsaXHGrZuuDU3ReQG2mpttYaC0gp0T1LjJo8h+JtTNxF+gp01X0tf9SZ0dHXhfVnC19rNz5Iys1GI4YAcgAWk9oAS0xEYA6ta8AIrNEAlMYqH5oWFHCYDo5EB0RgdgArwA5eAHCYANJiA0Pw6cjieHt1qZvTun/e0z6uvCd+n7mvRJvMq9f2Pa+Ls7JYC4GgI3t0M5viWjvadQUnZgOOcOsCbWtJwnfBHVYl8SPOuLVLvbkJrgjjsqGFiZpjyjJNVIbGQFAYoAcgB0QAesBBW2MfYF1DcN3HrM+Q1w6HrfZA+Een+k5mb4ju6f8Atm8w/wAhlPYhP40eL/E7/wBQb/46f/2nW0P9r6s5HtH+8vkv5MpNhgOGADYAOEAHiAHGgA2AHRADsYHIgOwAUYHYAciAUAOGADTADT/DIf8AmKf9j/tMeu/tfVG/2d/e+jPbcX/ZTldjr4/7hiu1B8P1luL4i3P8B5DxPc+v7zpYzhSIE0LoZJ/ENMCIoDF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0" name="AutoShape 4" descr="data:image/jpeg;base64,/9j/4AAQSkZJRgABAQAAAQABAAD/2wCEAAkGBxQQEBUUEBQUFRQUFBQVEBcWFBYXGBUVFBUXFhQUFRYYHCggGBolGxUVITIhJSorLjAuFyAzODMxNygtLisBCgoKDg0OGhAQGiwkICQsLCwsLCwsLCwsLCwsLCwsLCwsLCwsLCwsLCwsLCwsLCwsLCwsLCwsLCwsLCwsLCwsLP/AABEIAMIBAwMBEQACEQEDEQH/xAAcAAABBQEBAQAAAAAAAAAAAAADAAIEBQYBBwj/xAA/EAACAQIEAwYEBQEHAgcAAAABAgADEQQSITEFQVEGEyJhcYEHMpGhFEKxwfAjM1JigtHh8SRyFSU1Q3PC0//EABoBAAIDAQEAAAAAAAAAAAAAAAABAgMEBQb/xAAyEQACAgEDAgMHAwQDAQAAAAAAAQIRAwQSITFBE1FhBSIycYGR8KGxwRQzQuEj0fFi/9oADAMBAAIRAxEAPwDxCACgAoAKACgAoAKAHQIAOAgA4CAHQIAPCwALTSMRLpUoASkSMQUAQAa1oABYwAbADuSAxjUYgItajACK6xDBkQAaRADloAcgAoAKACgAoAKACgAoAKACgAoAKACgA4CADgIAOAgA4CADgsACIsBEqkkYEpRGI4zwAGa0QxprQAZngA5WjAMhgAYCAhlWlEMr69GAERliAYRAY0iADTADkAFABQAUAFABQAUAFABQAUAFABwEAHAQAcBAB4EAHgQEPVYASKVOMRKRIwOtACPUMBgWiA4BEMcBGIeojAMkADoYCDWgBGr0ohldWpxAR2EAGEQAYRAY0wAUAOQAUAFABQAUAFABQAUAOiADwIAOAgIeBAB6iABAsYBUWAiXRSAEjLGACpAYAi8Qzq0byNjSCrhorJUdOHjsTQ3u5IjR0LAQVBGAdIAcqLARX4hYgITrAYEiIBpEAGEQGNgAoAcgAoAKACgAoAKAHYAOAgA8CAh4EACKIAEURiCKsACosAJlERiDPACJUETJIdSo3kGyxIsMPg7yDZNRLCngIrJbRlbAeUaYnEhVMJJpkHEEcPHZGjncx2KhwSOxHHEYiDiBEIg1BAALCAwbCIBhEAGEQGcgAoAcgAoAKACgB2AHRAB4EBDwIAEUQAIojEFVYAEVYCDIsAJVIRiCMIDQLu9ZBssSJ+EoStsuSLvCYeVtk0i0o4cRWSo7VwcdhRX1sDJWRcSI+DkkyDQFsJHZFoBUw1pJMg0Q6qWkyDIFcQEQaggABhAAbCAwbCIBhEAGGAxQA5ABQAUAFADsAHAQEPAgARRAAqiMQVRAAqrAQVVgIMixiJNMQAKEkWTQWlQlbZdFFlhqMrbLUizoC0RIscO0iSRLC3iJUR61KNMTRDelJJkGjn4aSTINEXEYWTTINFPi6NpNMqaKfErJEGQKiwAAwgAJhAYNhAYIiIBpgA2AxQA5ABQA7ADogA8QEPUQAKojEFUQAKogIMixiDosBBkWArD01gKyXSpyLLIssMNh5TI0RLShhZWXIkrhYrJUTMJhSSAOci3QN0rLjF8IejbONxcRX5ihkUuhExGDYAEggHbzjTJbk+hD/CGSsiwy4LSSTIEXF4bSTTIsz3EKUmiqRnsWssRUytqLGIA4gAFhESBMIACYQGMMQDDABQGKAHIAdgA4QEPEACKIwCqICCoICDoIxB0EBBkWMiHRYCskU1jI2TKCyDROLLjBpKZI1QZe4WjKWaYk+nhgfLT+CIkHSgUKm1r6g9RfeRfIuJWibVxDVbZze20SjRGGNR6BK7NUVVY6L8vlGo0KMFFtoWFwAJkJyaKcmSiZi+F5BqJDdKLplKyu+TN8TpWvNcHZepWZHinOXIrkzM4uWIpbK6oIxEdxAYFxESAsIDBMIADYRDGGAHIDFABQAUAHCAgiwAIsYgyiABkEZEOggIvavZ6qmEGK8JpG2Ygm63NgSOl7D3Epx54zdUa9Rop4YqTad+RZ9mezoxeDrVbsrortS6MEF7H1taQ8aTyV2NM/Z8I6be/i/P09SlprNZxbJFNYyNljgaStmzPlspK6E5mFrLpt6+UjIcWXHD2spuubMoFyD4SDe66+QGvUyiZphIu8Noi6rYk6aZhaw10lD6muEuSTXxQpAXpV6hb5TTQFV1Grkna19pbDDuV2RnqNsqolcIT8SjumZQguc6lD9DKskJQdEf6pdkcR9YL1NF7kmmTabwURTaSJmHrWItvyinhb6HLzZku4fF47MrFm2GnmbaASUNJknNbjnz18Um7M5VwVauRkQkNezW003J6CdN6PHGPxcojpvaOacknC0+6/GYnj9F6VRqdQFXU2YH+ai1jeZ0jquRnlo95URL2zuqX6ZmC3+8b4ViXLSLn4k8Fp4NqfcplpgZWbqdLFjvf1mTHOSnTdnc1Okx/06lBJNfnPmVfGuydXC4WnXrMAagUinY3UNqLm+9iNLSzx/f219TEtDJ4Xl3dO1fz/AKMy4l5jAuIhgWEBgmgMGYgOQAUBigAhAQ8QAIsYBUgIMggIMgjEEZS1kXVnIVR67yE5KMW2W6eDnkSR7RiMCtLgvcP/AO4tOkOpYsp+yqx9pjvbCz0GSCnlUX2G4sDD4SnhaNhVxStTTT5KZFnc28jYeZ8o4tQpsjqMcst4occdfI87xODajUam4syMVb1HTynQi9ytHlckXCTi+wWjSuQAd7DXQAk236eckV9WWFfh9SgQKq5Sduh8wecVroTnjcHxyjVcL4lQXCGmyXqE/Nzt5TFkxy3E8bRT1UapUU3ARWuupuFvewFrXI0Jk3Oo1RsgrdmurYqhUw2VwwqDVHU2KkbEe4HtM0ZyTE8LciRw/CV1yGtWADEEoEs+TmSSTbTW1psUE0m0QnCN9RHHU3rGlSpiwJXMxsLjTQdPW3vHknGEabv0Ftr30uncG5Icg5RY28O315+v2lUJKXKVEskpbbDUao19LfXedPT475Z5P2jn2+6iRW4Qxp5+R5S5ZIqW0yPQ5fD8XsTuE41aaHP4FHNj00Gh1/KdhbQzNmnFvr/B3dFp8sEuLXmnaMV8WK1CqaNWjUR2syVcrAmwsaZI6auLyhNHTyQlFKTRjOzvBDjKrjMUFOmahI+a4IChempvfyleabhHgu0WnWfKoydL06mw4lVHEOHFqg/qKXp4gf3aijVrcrize8xTdq0elwwq8c+w/wCJGH/F8NV6exRai+lgbHzG0k3VSKYRvHOB4urZgD9fXnNvU8604umCcRgBaIkCaAA2iGNgAoDFABCAh6wAIsYgyQAMkBB0jIstexmBOIxeb8qfL7c5j1M+x2vZmH/JntHE6C1CuZrUsMhdjyz2uT55QLe5lM5W6XY3Qe1ObXMnx8il4W4AfH4vQhVsP7qj+zpJ53PuSTHii5slqMkNNjbl3/P1M3WwP4j/AKipVCvXZ3yFCQPGwAzX1Hh6dJrlqI4pbGmef0/szVa1PLjXF/iBYjhZo6s9NrFQcjNcZwxU2Kj+6fpLcWeGW1E5mXFPG2p8NcFjgHq4xu5Yq2dQgz7KBtY8jHLbiTaRHHmnF+6PXhNRagQiwLFQx+XS/P2MjvUlZZjjI1CUKGAYd6O8fLc7XBzEWC30BA3PJhrylTrqbEm1SZEw3EaF6lVk8YN6VO9wTyzE7gbnrbneVxrful08vMuanwogMJxZlrd61mJN2vz8ienkLSWTK58ElplXId8zvmCFc2thylcI+fQlJ7MdLl+oTDNci/vJp0VZo3HgueLYenTVGptc/mH6ibdFqPe2vo/0PMe1dGpRUodULGcVZUVVbQgMB5Hb950oYk22cnJqcigoJ8eQHFY5Wwfiy9417b3GVtSLbHQfWReBSyU1wa8Gqliw3F1J/wDfl0POO0OMLsqZyy0wQp2tfl7fuZm1HL2p2l+de51tE4qO9x2t+T4r0T6del15V0IvZvi/4TEiodUYFKtv7jEEkDmQQD7W5zLOG5UdHS6jwsim/qbarhxSxiFT/QxNkqEbMCD3Tg+pAv0Yzly92VHr3JTx+LHqT8XhLYSph+aMSgtujG5HsxP1Eal7u1kEv+RSXSS/U8IxdA0a9SmepI/n82m3BK4nC1+PZksC4lxiANEME0Bg2gMZEAoAKAxCAh6wAKsYgqQAOkZE7XbQKN209ucjOVKyeKG6R638KuHJRp945VSTpcgX02F9zObuuds9EouOFRiuWaHiNTvWGHpkHM2bEMP+64Qe+p9JU32RdCPO+XRdDFduMfmxBw6H+lQNgBsXyjMT6XK/WdTTY9sb8zzftPVPNk29l+r/ANdPuSMHxDCNTprU/E03FNKblUpVEJAAJAJDC5F+e8WXSKct1mvQe3npcUcThaX0/PsN4vWolFFGqKpLasKLUmVFBCq+YnNrUfY/7y0+B47t9Tka/VrUZHk83ZFo0HUZgCB1mm4vgwclmeI1GphLiy5SCAb+E+EE+UqeOKdmmGWTiojaNFnN9STuTreZskkjZjkHfBlReZ99muGQfhX8Sqbb6Xte/L2vJot3I1qYGgtEBSamJcXAF7hua2+stpJepXubfoU9OkWaygknYbnTeQRKXTk5iWI3BAOq36eR5+sug6MGbEmVmJxJHObseecejOPm0eKbuSKbH8QIF3YhPzWttsdpOefI1yyODSYVNVEsOBYHCYp1GYXNrkMe7BHmPTbzlcI7kadTmhhkl0sqe2zUTiLUbEqtqpAsGYEgEedgLnTlIyVMnDJvW4uuxL/icHVoubvRKmn1FNr2t6MD6aTmavHT3Luel9kapuPhy6L9n0/k1vCOIrUXNVZVdVZK19Bys/obfeZ4SXc6GTHKPEVfNo8h+JXDwmIzpaxsQRsffpaW6eW2VGbXwU4qXmZQm4uOc6JwegF4hgWgMG0BjIgFABQGIQEPWMAqwEFSAg6RiGYaqDVzN8q6fQ/rKM3PCNulSXLPTewT1cTiEqFStKmMqA8hz9zufQDlMbiuEju4pScJOXHBrON8TXB06tdVAaqxFHzJvlNunhJ9oY8e+dL8Rl1OfwsNy7dF5v8AOvoeWqxJJJuSSSTuSdST53nXR5STb5ZouztWnTp1ajgFxlFO+u+YkKOpsB6TNqYPJUF3HjainJgWrgsT4DmsSQmUKfmIUctSR7TW+hnfLpGnxHaqi2DWhkAYW8Vpjiqka3ins20iro05omU44mm7PYZWYX95ydROupqpmg7QYJGQd0BcDba/vKZZMcWqZZBSb90wXEeHuLX8Bb5TvYg9P5vNWGal8JqyxcY3L7GqwXC6tan3rEAi2xNgRzHMToPCqRyseqm266BXxhRlqBlas/8AaEgDYAAmx8JvcEeXQ60SkkrOgluXPQrsRSNV2zVFLak2vzJO1hpcmZFrILsyqc0+hQ8Vw5TexHIggj7To4csMnwsxZUUOKoCqpQi+bS21wR15TQ6UbZnhv8AEW0iU1NDwr4bbWN/vzihNVcWSz4nJ1kXJM4XwNsUxOYKCQGY9TfX7czzHMgSag5ckcb52R7GuwXCKfDqlM0yXdh/VK2a6nle1z1FsuoFwbSa00M0JRr5N+f58zZHO9POMr+aXdfnyLnEYXKuITKFaooI66XB36afWee29YvqexxzU5QmnweMcbxTqGw9cEFCe7J2sfyX6Xvb1tyEtUU+UZ9RJq4y6GZw77jodPebovg4WVVITyRWCaIkCaAxhiAUAFAYoCHrGAVYCCpAQRnyqT0H/EYh3BOHvWqKqgnX+GZM00kzq6XE5SR7/wAAwQw+DAtZm8C6bs2n2sT7TLuqJ1HzNRXbl/Qo/iiQThqCqxKq7NlFzrlVRbnz+s14VsTl6HG1EXqMscfm7b7Jef59zFYnA1KJHeU6lO/y94uUkdfPlNeOe7rwzn6zSeDK4PdHz46+Tpv/AGcQy057RKokHQkgcyAGP0JH6xSTapEsTUZ3Il0uHo21RvemP/0lPhs3LPD1+3+zScJwN1szbLobWv7XiyNpIjCKcm0XPCz3Y8zv6TgazNuyUui/c7ODSf8AHb6ssvxGa+oFgTqbbTMk5cFsdPGHNGZxN6zs1wAo8IO5F+XnznX0+Pw413Mud+I/Qsl4ocLTAxD90jWtm53F9ulhN0s06pLk4mTSOLuPcHRqmomfMuQg2ytcm+oubgW2013nJzJXt7/t+UXKOyNA2qLqSngDWZlXcgGxLOd9vv76VpptbzG9VCM9tlf4qei5ChOmYhxcnyFhvroPLWOKgluT5NLt8Gc4piT3ljoU8NwCpNuZFhY+06WKFQp9/wAozSbUrXFFbVqEm5JJ85akkqRFtydtl/wXjCUUelWS6uMri2o2IIvzBsR5gS+E9vzRicJLJvjymLjHbU017vh4NIZcprNY1mHO35aV/K585VknKfVnRxyr4VXr3/0eh0MSKlHCVydKlKnmPP8AqINSeua04uRbZI9VpZb8Utvz/Poea/FTgxJLqp/xaRRnU7NOVeJjs8spEh7Hci3+83wfkcDPFrqFeTKALQJAzAYwxAKACgMUBD1jAIsBBUgI7X1AHU/p/BFN0izDHdM9U+G3AxdXI1O05Um5SPRY4rHjs9JxGHZ6tJgpKAMVHQ3Auw62/eN22qRVCcYxkrpmMwnFaVXjeJLFQcho4bvNlqKFRhflcq2nrbebscKqfn+Ix/1HiReBdItN11a53fZ19EvImdtKi0sC1PFVFatUqq1EZsxUaZiBa4XQ8uclyqV82Tbxy3SjGobWnxV+X1XH1XyPMu+tzmqzzmwkUmawaxyk2BtpfpeMSirovuFC5ERYo0azhvB3A70vdWYqFuLDmABy9fKDxspWrSlSXeiZUodJztRo8c+ej8ztabV5MfHVfsCAJNiNNL+flMeHSOE7l2NubVxnBqPFkj8GHclVygnQdJvqzAqiV7KauIYZQ9SmjJZmNqY0vcg+E+fP02lmxyapGVveupKpoHQ52UG1stN/lA00sf5eUYtOm3ufJGMLVspOIcTFIjDqSVYNUe53C+H3NyJ0YS2x2GCXs+Lnvv6epTLxvuSo1qIL3pO3gOt1tpqdTuP10zY9NxUzWvdHYhHxtRqqUjmtdgp8CgWC5jbQWHqeVhtrUKjsj1Mks63eJPiK/X0X89ik4nW8VreL837CRhjcOGXTywzVKJHxlJ6ZHehlzAML7lTsRfeWNNdSmDjJe6LieA7unTqB1Zatyq38SgbBgOfXzle620aFBqKbPSexOIOJ4QKeVmNFqlMkac86AHqA6znapPc6Xqd72ZNKKbddvz6F32hwZqYcpV+ZQM3S5Gutut5nkrRuwSW7joz597T4HuK1uh/eatNO+DDrsW2yuebTkgWiJAzAYwxAKACgMUBDljAIsBBUgIlcJod9iFHIED76yjUSqJs0cLlZ9J9lMAtPCottSR69bTJjXB0dRJqXyRpqFhpp4f3Jt+kvhS4OfO3z5nzL2hxgq4zEONnxFZhboajW+02R+FIwyve2vMg96WsALkCwsNTqTy33goxj0RPJmy5fjk383ZPocKqMAX8HXNvblZRr13tJWVqBa1GYUVoiqxpqxfKQLZjuRbb7x26oXgxUty6l1wKlexjDvRouICp3a9zbMHUm9yABrew31AhLJJKkVR0uJz3vqFbHkDxixCqWPIk6WUanf+GRcG1ZZ/UY1LYnyLC41WcLqCdrgi/of23lLiadxoMBRZxdRtvLoY01bOfm1M1KoqzGdveI1WqChS0UIHqEX3vz8gB95RqXDF8X0XmdH2bLxo73xX1+lP8AftXqZ/hmDS4JZiQdSuY23IN7/eY3q8i6JI6EpxTW1N/Xt/KXb1Nbiezi1kDq12C7GxbnmK87WAv5zoYMkZY90ufkeezzyvO4wSVdU/4PPMMi1sUtNXOUsAGYBT9mP1vJTbii74o2b3i+PPBqZooyutVbm1r67yWLKn1XJz8uDK20nwzz1aFfGOTRpu9rnwqbb7ZrWvrte8jlzwi7k6NGLHHFGmzQYnsw5o4d8XVcPUXRW3SkGsnhcBl01t5yuedqSRqx6aKi3HgbifhzXUXDoRa97WH63+0j/Uc1X6i8N2bn4NVB+Aq0zbNTxNVT5+FGv6ayORq/mjXhTUfk/wA/c2OJpKzBiAQTby25/wA5zO0rs2QlJRcTwf4tcMC1SwG97W6dJXhlUzVqVvxp+h52r3F50jgjGgSBmAxpiAUAFAYoCOiMAiwEEzWF4CL3sLS/6mn5sJh1Ls6+hifTeCULSVtLgaW87feJLbFMjlblkcQeKxZpUK1SxYhHYAD+6pIH2kYS8yMo8pLsfLavoNb6fWdM5aD4DHtQqB1ANrgqdmU6Mp6ac+RseUBo09Sv3gVqV2SpfJp4rj5qbAfnFxceYI0IMaJ2F4XRR6oWo19fEFNwOoLbE+Q08+UlBbnRm1Od4oWlbPRMZhcOhQYe9gBe/WXbajyczHmeTNabfnZA4kLnwGoCoGcoQBaxKo1yL/NewsfPXWh9TsLoUWMxxygKlI6li9iGJBFwQQSG0I1O+9pNy46GSOmayOW50y34DXw4o3bO9ZWLDNnbLcgXudAMrOPcecztSs3JruWdbtzSoVwgRkBGWq5PhGYgoddwLkX8zfaOHD5KcsZONRKDt3XVSKjC97CwNruPl9tTp9bzJroznkjt8vt+fwb/AGTgiouMui546u6X7/uU/C+G4nE3K5Kaqua7NlCgtc5r7AKL6eW8wOWCPHMn+fydmb8PniK+74+yVr7Mm8F4wTxChRR89MZqIdhYO1T5mKsp8JICgWvz8p1oR2wqq9OpwM81kyb+ten/AEYzjPDauExT0SGzo5CaG7C/gZeZuLe+kt3Jq2U8UTsFwWtj6aOtemzlmBps5zoq28RFttZbjw7vhM2XURxP3lwek9i8I+DBw7srA+OllvYA/OtiT+a5/wA05HtXA4ZEzJLIssd6+TJ/abH4Zq1FMYwUCnUqM5stlSwFz+e5KjKBfblJaafiw97quLOhpsspQ+RUP28wdanUs5QJRuAUa7FWC5UuBcnMPprzlstLFzUn6GhSdDfghiy1LFhgbNWV7/4mTUfQCSzuml6F2FNpv1PRqHiGQnbUH0It+kz4+fdNU/de5HlXxmSwGg1JEhVZDYvewI8Vp6XHnOlF2jh5FUhNGRGGAxpiAUAFAYoCOiAD1jEOqfKYAuprfh6mbE077Ajfb3mDN1Ovpj6Lpt/RFrXuLeXnaE/gE1/yFhUUZLG1strHY3HiuJL/ABMq5kfO3aPsX+Fx9OiHCYbEPajUY6JrrSZj+YbAncEHrNUMm5epVmwOD9Cv7Ydkq3Dn8QLUWP8ATqWPPZagsMrewB3HQTTspI3D8UvfZU76nhqjIKqK9yQo18WgJ1b2NoSyQj8RLFps+ZbcfMn0LWkRhnqVaYIVSRhw2pLn5S3LwjxHzAHORxaiOSTcFwu5dr/ZmTSYIePJb5dl5ef7fiJXCe2FWkQKw75epNqgHk/5vRr+ol3iN9TkwgodDU4XilPEhjRYtchypOV0NgpDDYrpe4J1J3h1NMZJlbVwzElVAJOYtpcDM1yRzvcgdT7wJCw2EKk6m6/MpUqbdR1gFlpxChh6rK2XRRpm1131Gx9+pkNr7huKPitcOAmpAYd3be+y29zb0leeDlja6GjTZvDyKSv6FY3EmqqtIXWnp3gU61Wvcu55nXQbCwlGPTQw3Jcvz8vRBm1M8irojT8H7Ks6iot8y2ZTzBWxU+1hKpZ3dIx7uStxfZ6pisWFxFR8o1qNfUAEXWncWBN9vUxy1Eo424q32N2j08tRLnp5/wAGwxXYbD4NEr4NH7ymR3hLsxek1le4vbTwtoPymc72f7Wz/wBTFTdp8VSLcmkwZoTxzW3h07fElyur79PqRuLqyPQrpe9GoA460atlcexyP/knqfaeJZNO35cnldEm5vEv8v3XP/a+pH+K/DVqYJapID0nBS5ALK9ldBf/ACt/knnfZ83HI12Zt0smp0eX4Ph34hqNLDZ3rvmFUMAEU5vCwYa5cupJ9p2HLby+h0oQlOW2KPoPsJwBMBhRRpnMxOeo+2epYeLyWwAA6fWZHJylZrnj8NJFy39qelrjyNtf56yuP9xli/tnk/xgF1U25/y/SRfxmt8Y6PFnPjM3Y+hyM3xDWkyoaYDGxAKACgMUBHRABwjAdU+WAkbP4dqBWQna/wDxMGbqdbA66H0bwgB6JG1x0lkYqUaKtS3DImdxFey6+YlW7gIY7kZ3iWApYtGpV1Dq3IjS42I5w3J9OpvaqPKteRAwfC0oUXoMpq0nUoBUOcjQgC5HiFuv9xRew0lHNL/IpyaKE1F4uGvtX18vIpuJdnKPdsAgUKLqRodOQPX2PpKoPbbkrOjNOSSxz2fJL7/+NFLgeCpUpkKc4bUh/mU9Qb2B5XB+k7OCMZQ91UvKjxvtGc8efblnufnd39+fozJ8TwIpuQpPkG0Psdj/ADeRlCnwQXKtG37JcM/D4XOw8dbxHqF/IP3944pLqSqS5X4g2CruuIXuRdy6BB1bOLX8oNE9xYdoeNriWB7tVdMyMym+f8pOnLeOMCjJnSKRq5Qq1gcpBsdjY3sZNwKY6lMpO1PGe+rd4qCnZQLaNci+p0Fzr05CVpOJpTWRUyhwGKyuCZRkVov6nq3ZrtklGlY22mBRlCTaKlaZX/8Aj1Jy7tURLEk3YD9YeHLyPUezdXD+nrJJLbxz5dv+jQdmu1a4nBHvELnPUpXAypVQaBxfUAg2ItuDytMWT2TOWbfGSS6+qf56nMnqEsm6PZ8P9nyR8I9x3eYF1C3va5FhcnffWdjNqsqh4V9vuW6X2dpMmWWr2vmTaV8R7qqr9SXxPh34pBTqjNTXkdhpt5H/AHnPjGSapm5YNPFu0m32YbhnBcPhFHcoFLAZjuSANBmNza0t3d5ckYRq1FJK+38mh4bX2+pjjPkzaiBOVBkZjz29h/reWQiqbZmbe5RR418VXDAW8/8AmU/5G/I6jTPGvzGdCPQ4+X4hGSKxpgM5EAoAKAxQEKAD1jAVU7DziY49Td9h9GU+en+8wZDq6fqe9dlq3hsen1k8L4DWxVWjuNX+ow87+0okveaJ4X7iZylhMut78tf1ElGNBLNu4Mv2t7U0OHXz+J28SUwbs19L9FXQ6npHGEpyqJOWaMIKU38kup5RxLtjiMU9mOSnf5F6ebc/tNmLTxjy+Tm6nXZckWoe6vTr9/8Aw9F4d2hwv4AUwo7wDfznQUubvg8zPDarbzfUosXwxcVlJBZrgC3Qk7+5J63O8jW90bZZP6fHbLbGVjQUUal1dVAF+YAtf18pGUdvBLT6jxldUVfDOLClWL2YsFPdlTqh5t9CfrElY8s1BEzgWCNc36mwA5noPTTX/WaYpJWcPPklKW2JZ8Z4E1EeIS2O2S4MeR5cMqmY2nhKDV7YpmVP8PM9GPIeky5VR2dLlcl1LbtF2SwYRKmDqGk4F9SalJsu2fMSVY+Xuusx72nydhQ3RoxDYasj5X0G5YG62vyI5+UPdfKGo9vImvje6Q3tk5qVVrm2nzA6nrDaS6FhS7YpSwaU8Ond1g7F9Aadib2VeXtaRUJb7shTsuH4Uz4VuJDEBK5t4UNvlAUAKSdLDY3lU3udNcEoZZwdxdE3sf27Wvkw+KIWozBFNjlfpc8mJNrf8SnJglDlcr9jr4NXHK7lxLt6/Ly+R6U2HzbaADl+3oJFxsaybepHFPLoOelzzlbVdC7du5ZacUrZKIA6C4/Wam9sKMOnjuyNs8V7fVc179P4Znh1s26g8mqfOZ0IdDj5eo0yZUcMQzkAFABQGKACEBBFjA5bM3pIydFmONs2vZd7EDbpMMzp4OD3nsq3gX/t1ksY9WvdJnETlfN7H0Ivf7bSvJxKyOD3o7TK9q+2tLBqTfMQLKoOrPYiw8hzPnK4OeSW2H3L5Y4YMe/L9F3Z4PxXiNTFVnrVjd3Nz0AGgUDkALCdWEFCO1HFyZHkk5Mj0zJFZdcMrWIkrFtRsuE8QKWINiNpKLoqyY1NUwPGccatcVKrFgSO8H5gBzQ9bcj9RFLkMeNQspaFUVKx3CqHqEDxNkTxFUH5mt/qbAEhp0V5YblRoOy/abJUD2AA0RQdFXkAefrzJJ5zVFqSpnBzRljnuiajjHaYYgXPyrbN532UeZt+/KWQUYLgyajJk1M05GEXHYcVycUrtTKsLITe5ta9iCRa4+kzZZPsdfR4aSszWG4zUoMRSYmmSfA/iGW+gI2/a8zSimduDpEvFcYp1UUgd26kkjVgwO6jp135DaVqFPgm3fUpq9cubn2HSWJCGCMRIGLfLlzHL0vpFtXUKAhiDcEgg3BG4I2I84w+R7J2F7eCuipXa1RLCpyzi4s4/QjqZyc0JYZf/P5wdzA46mDr4/L+V+cG9w796wtsCLedzy+kF7zIzXhx57huOv4PYzRPoU6Ve8zw7thXuWueZlMS/M+DzTE6OfWbsfQ5WVcnDLCoaYgFABQGKACgB0QEEGgjAsOC0AxIPMaTNkZsxxo0vBaBRwRrrp6SiTNuCNs9p7Kucq9LbfzeGNl2qilEynxL7YHDsaaE53F1G2VQbKxPmQduhkYYnmk32K3nhpYJVcjx/F4lqrFnNyf5pOjCEYKonIzZp5ZbpvkAZIqEpgBPwdS0YF5h8ZYRiAY3GXgBUNiSGBBIIIIINiCDcEEbEdYrIuNlnQxCViGLpQqb1SQRTdedRQo8NT/ANG5WOhmpNdDNkwRl1JzccQDw3slxSQ7k6f1Kp2JJ1IHQLoBeSc2Z1pEnZn8TiSx1Mg2bMePaRGMiXo4IDHCAHYAK8AOEwA7TqlWDKbEbGRlFSVMnCcoSUoumj1T4a9sWqOKNQ+NfGL38SiwNj1AI08jOblwvC1JdDtYtTDVRcJqpUei9oqxynpb+Wk5y4FpYL6niHaW7uSBzsfPzkYhqI0zKcWweVQeZM0Y5cmDJG0Vd9JoMZyACgAoDOQA7ABywEEI0+kH0JQ+JE7h1TxjpM00bEemcA4eCoOh2vflMWSdOjsaXHGrZuuDU3ReQG2mpttYaC0gp0T1LjJo8h+JtTNxF+gp01X0tf9SZ0dHXhfVnC19rNz5Iys1GI4YAcgAWk9oAS0xEYA6ta8AIrNEAlMYqH5oWFHCYDo5EB0RgdgArwA5eAHCYANJiA0Pw6cjieHt1qZvTun/e0z6uvCd+n7mvRJvMq9f2Pa+Ls7JYC4GgI3t0M5viWjvadQUnZgOOcOsCbWtJwnfBHVYl8SPOuLVLvbkJrgjjsqGFiZpjyjJNVIbGQFAYoAcgB0QAesBBW2MfYF1DcN3HrM+Q1w6HrfZA+Een+k5mb4ju6f8Atm8w/wAhlPYhP40eL/E7/wBQb/46f/2nW0P9r6s5HtH+8vkv5MpNhgOGADYAOEAHiAHGgA2AHRADsYHIgOwAUYHYAciAUAOGADTADT/DIf8AmKf9j/tMeu/tfVG/2d/e+jPbcX/ZTldjr4/7hiu1B8P1luL4i3P8B5DxPc+v7zpYzhSIE0LoZJ/ENMCIoDF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1571612"/>
            <a:ext cx="7500957" cy="274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0" y="228600"/>
            <a:ext cx="8766175" cy="9906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Introduction</a:t>
            </a: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16/11/2014</a:t>
            </a:fld>
            <a:endParaRPr lang="fr-BE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dirty="0" smtClean="0"/>
          </a:p>
        </p:txBody>
      </p:sp>
      <p:pic>
        <p:nvPicPr>
          <p:cNvPr id="41986" name="Picture 2" descr="NCSA Mosai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88"/>
            <a:ext cx="7907880" cy="41306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0" y="228600"/>
            <a:ext cx="8766175" cy="9906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Introduction</a:t>
            </a: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16/11/2014</a:t>
            </a:fld>
            <a:endParaRPr lang="fr-BE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dirty="0" smtClean="0"/>
          </a:p>
        </p:txBody>
      </p:sp>
      <p:pic>
        <p:nvPicPr>
          <p:cNvPr id="62466" name="Picture 2" descr="https://encrypted-tbn3.gstatic.com/images?q=tbn:ANd9GcTWuK5kXA9-tzdS20FtomE6S47jzQHfKhOkt4C2x2JkjZAgdMe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857364"/>
            <a:ext cx="6072230" cy="4143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0" y="228600"/>
            <a:ext cx="8766175" cy="9906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Introduction</a:t>
            </a: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16/11/2014</a:t>
            </a:fld>
            <a:endParaRPr lang="fr-BE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dirty="0" smtClean="0"/>
          </a:p>
        </p:txBody>
      </p:sp>
      <p:sp>
        <p:nvSpPr>
          <p:cNvPr id="60418" name="AutoShape 2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AutoShape 4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AutoShape 6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AutoShape 8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AutoShape 10" descr="http://blog.webafrica.co.za/wp-content/uploads/2013/07/social_media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28" name="Picture 12" descr="https://encrypted-tbn2.gstatic.com/images?q=tbn:ANd9GcQoCCqw-6-rarsDgV-hNmpfJLsMUnkivNO7AkSbMIK_W12SShu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712251"/>
            <a:ext cx="6715172" cy="40742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0" y="228600"/>
            <a:ext cx="8766175" cy="990600"/>
          </a:xfrm>
        </p:spPr>
        <p:txBody>
          <a:bodyPr/>
          <a:lstStyle/>
          <a:p>
            <a:pPr algn="ctr" eaLnBrk="1" hangingPunct="1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Qu’ est ce qu’ un objet ?</a:t>
            </a: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16/11/2014</a:t>
            </a:fld>
            <a:endParaRPr lang="fr-BE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dirty="0" smtClean="0"/>
          </a:p>
        </p:txBody>
      </p:sp>
      <p:sp>
        <p:nvSpPr>
          <p:cNvPr id="60418" name="AutoShape 2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AutoShape 4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AutoShape 6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AutoShape 8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AutoShape 10" descr="http://blog.webafrica.co.za/wp-content/uploads/2013/07/social_media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500306"/>
            <a:ext cx="253888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3" name="Picture 5" descr="https://encrypted-tbn0.gstatic.com/images?q=tbn:ANd9GcSBM5_dg5-rLzSVnDFq_nrBDl33AxmTJmfhrWfNDUKd9AZp_mOTWQ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2857496"/>
            <a:ext cx="2214578" cy="1847851"/>
          </a:xfrm>
          <a:prstGeom prst="rect">
            <a:avLst/>
          </a:prstGeom>
          <a:noFill/>
        </p:spPr>
      </p:pic>
      <p:pic>
        <p:nvPicPr>
          <p:cNvPr id="63495" name="Picture 7" descr="https://encrypted-tbn1.gstatic.com/images?q=tbn:ANd9GcR8ixtWSrZ6ewatzJM5FGeeIsqc2uBQKKUM6dGynI8gZdjRL_vYXQ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2928934"/>
            <a:ext cx="2466975" cy="1847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0" y="228600"/>
            <a:ext cx="8766175" cy="990600"/>
          </a:xfrm>
        </p:spPr>
        <p:txBody>
          <a:bodyPr/>
          <a:lstStyle/>
          <a:p>
            <a:pPr algn="ctr" eaLnBrk="1" hangingPunct="1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Qu’ est ce qu’ un objet ?</a:t>
            </a: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16/11/2014</a:t>
            </a:fld>
            <a:endParaRPr lang="fr-BE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dirty="0" smtClean="0"/>
          </a:p>
        </p:txBody>
      </p:sp>
      <p:sp>
        <p:nvSpPr>
          <p:cNvPr id="60418" name="AutoShape 2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AutoShape 4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AutoShape 6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AutoShape 8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AutoShape 10" descr="http://blog.webafrica.co.za/wp-content/uploads/2013/07/social_media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4" name="AutoShape 2" descr="data:image/jpeg;base64,/9j/4AAQSkZJRgABAQAAAQABAAD/2wCEAAkGBhQSERIUEBEWFRUWFhUZFBUXFhoVFhkYFBkXFhUaFBgaHiYhHRslGRcZIS8gIyopLSwuFyAxNTAqNiYrLCkBCQoKDgwOGg8PGi0kHyQtLC81NSwvLCopLCkqKSwsKSwvNSwyLC8pLywsKSwsLCwtKSwsLCwsLCwsLyksLCwsLP/AABEIANQA7gMBIgACEQEDEQH/xAAbAAEAAgMBAQAAAAAAAAAAAAAABQYDBAcCAf/EAE8QAAIBAwIEAgcEAwoLCAMAAAECAwAEERIhBQYxQRNRBxQiMmFxgSMzQlIWYpEVNENTcoKSobHBVFVjg5OUstHS0/AXJHN0daKz8SU1RP/EABoBAQADAQEBAAAAAAAAAAAAAAABAgQFAwb/xAAqEQEAAgIBBAEDAgcAAAAAAAAAAQIDEQQSITFBE1FhcRWhBRQiUpHB8P/aAAwDAQACEQMRAD8A7jSlKBSlKBSlKBSleJp1RSzsFUDLMxAAA6kk7AUHulVJuemuCV4XavddvHb7G0U5xnxWGZAOv2atnbffNP0RubnfiN/IQc5t7Um3gwRjSzj7V/qw+XmEtxrm20tP31cxxnshbLnbPsxjLH6DuPMVFHnxpP3lw+8uMg6XMYtoj1x7c5U46b6T17napTg/KtpZ5Nvbxxk+8+MyN/KkbLt36k9TUn6yvn/bU6TqVZN9xeRQUtLODJ/hbiSUgDOxEcYGTschq+twvirgauIW0R6nwrMtv5ZlmOR8cA7VaEkB6EH5V6qEKl+j3E/8cL/qMX/HT9HuJ/44X/UYv+OrbSgq72XFkA0XdnNjH3ltJEW8yzRysAfkv7K8txXikYGvh9vN5+BdFWOO4WaMD6au4371aqUFTPpGijz65bXdoBsXlgZos75+1h1rjY7kjbfpU9wrjkFyuu2njmXuY3D4z2bB2PwNRPMvNfgFo4QhkVdckkrFIIVOQplYdWJGyDBIBJKjBNKvrKGaRHmNlLO59hoEktJWbBz9vDM7dxgspHTzrytlpWdTL0ritaNxDrNK57wM3wQmyuTP4baJrO/IMqEDV9ncxjJ1KQVZwwIIOcgipuz58iDrDexSWUzEBVnA8NyRnEU6kxt5YyCfKvSJ33h5+FnpSlSFKUoFKUoFKUoFKUoFKUoFK8SyhVLMQqgEkk4AA3JJPQYqpNxKfibFLNmgswSHuxtJPg4ZbMg+yuzAzH+Zn3qDc41ziFlNtZR+tXeN41IEcWejXMnRB307sdsDfNa0HJLXDCTi0wumBBWAKUtIz8Is/an9aXPyFT/BuBw2kSxW0YjQdh1J7lmO7Me5OTW9QeUjCgBQAAMADYADoAPKvrNgEk4+J6V9qt823oJjtmkEUcgZp5CcfZIVDIn6zlgM9lDfCgg+auepIo1ezjV1eTw0uJDlXOh2ZrdF95F05LnAOMDVnNVfjHOHEYrf1t7mVYNSpqSKEgN06EZxkdemTj4Va/SXZCWygngw8du+siMah4TI0TMunsgbUcDop6YrlvHbGS5hWEXMiRZ1GMEtEx2IbTkDPU577eQrscTjxl49rUrFrxPifp+zwyZJrf8Aq8a/dZ4fSPd6Y5UlilTSM60CBsnBdnTSVxtk9AA2VOKv/LPPCXMslvKjQ3MX3sD4LqNhqVh7LxnUuGGPeG2+a5TBwZZilrboIlk+zVclgikfbSEscnSuuQgkb+yMZFdR4tweHiM8Lov73c/97RtLbbNFC6nJzkgt0Ug49rp5fxHDTFasVjUzHePpK+O82j7LdSvKJgADOwxuSTt5k7n616rmPQrHcyFUYjGQpIz0yBtnHaslYb0Exvj8p/sqLTqJlMRuXIuNRhZUiZixUCaZsbyTTFgZD2yFjIUfhDAfhFSicvhcSwy5AGobdcbjcf7qz8PGqfMjATJF4cyY2YatSSx/qnLbfrYOCpqSghCF1XZdmAHbVkHA+a5+pr5/JaZnu7FaQ+8EYrxNSvuz2kmvzJt5YjGf2XLj6/AVbb7h8cyNHNGsiN7yOoZT8wap/L/t8TGk5WCzIbp711IhT4502xP1HnV4rs8bfxV25vI18k6U/wDRm5sd+Fyh4Rv6jcMSmNsi2nOWi2GytqTJ7VK8v82RXWpAGinQfa20o0TJ2yV/EnTDrlTkb52qbqH5g5WhuwpcFJUz4NxGdE0RPeNxv81OQe4rQ8ExSqrw3mOW3kS24ppDudMF0oCQXB2wpBJ8Obf3Ds2DpJ6C1UClKUClKUClKUCvEsoVSzEBQCSScAAbkknoMV7qm3YPFbhoR+8bd8THfFzMhOYR5woQNZ3DN7I2BoCI3FmDOCvDlOUQ5BvCDszjqLcHcKfvOp9nANwjjCgBQAAAABsABsABX1VwMDpX2gUpSgV5MQzqwMgEA43weoz5bD9leqUEXLweN2kMUjRuTiQxvkatI9+NsoW0kdVyRiqldeicNKWS58NT/BpFpUDOdh4mkH5KB8KzX8lzDJeeEs0ayXEjrLHCZnLLa2iwqF0ONDOHBfSQPDxkZyJviN7crbQSRKWkZFV00bh5lCo5XGQElK6h2UuT7tXpktSd1mY/CNbanCPRxbQEktJKWXS3iPkFdyAwUDUN84bIzvjYYtSqAMAYA6CqLccdvwGSOOVnQXgkJgZRgXUK2zI3hlWYWrO4CasldwTtVm5Zkka2QzuzudWWePwmI1HTlSqHYYGSqasZ0jOKrNptO5SlaUpUBWK6cBHJIACsSTsAADnJrLWtxK2MkMsYOC6OoJ3ALKQCf21E9xzJXduIPp2YaR0OPCVFOT8y7Y+LDyqUur8o0rPhYl0qxILOxI92NR1JLAAAEknbJNebbmWDwtUsqRMm00buFaOQbOjKTnIbYeexGQQTOcr8OMjm6mQgdLVGGCqEe1KVO6yPkjfdUAGAWcHjY8Fsl9TGoh1cmWMddxO9vvIvAnhSea4XTPdSmR12JjQAJDESDglUAzjux69TZ6UrsxGo1DlzO53JSlKlDV4nwyK4ieKeNZI3BDKwyCD/AGH4jcdqrnDeIyWEqWt65eFzps7tjkkn3YLlv438r9JAMe91tta3EuGx3ETwzoHjcFXRtwQf+sg9QQCKDZpVU5c4lJbzfufeOXYKTaTt1uIkA1Bz/HR5Ab8wIbHWrXQKUpQKUrBfXqQxySysFSNWd2PQKoJY/sFBX+b+IyO0djavpnuAS7jrBbg4ll/lb6E82b4Gp3hfDI7eGOGBAkcahUUdgPj3PmTuTkmoHkSzdo5L24Uia8YSaT1jh6W8Xw0puR+Z2q0UClKUClKpbemThIOPXl/0cp/rCUF0pVc4B6QLO+l8KzlMzBSzlUdVQDAGouF3JOABk9ewNWOgVq3/ABJIfD8Q48SRI0+LyHCj/ryraqk878LnuL3hyQsgWN2n9rPWFo8lsDphgBju56YzVbTMR2UvMxG4XalKVZcpSlArT4txNbeJpXBKrpyFwT7TBRjJHc1uVG8xcLNxbyRKwUtpwTuPZdW7fKg+JPbyySOVTXbyeG0jqoKtpSQaXPbEq/Umt+SdR1PfHnv13x023qI5l4G04j0LExRyxjmGYn1RtHl8AkldWRtvjG2ciBfkWfHhCVGj1F/EYt4pY8Pawwy4x1Ictq3yRjbJC6R3KtgA7kagp2bHTOk74rLVU4Zye0d4s7mNwFTSxzrQrAsBWMADY4LamY41sAoJLG10ClKUClKUENzVy+LuDSreHMjCS3lxkxTJujj4Z2I7gkV85T5g9bgzIvhzxsY7mL+LlT3gPNTsynfIYfGpqqfzCvqV9BfLtDMVtr3sBqOLWZu3sufDLH8Mg8qC4UpSgVUech6zcWVh1V39YuRsR4FqVYKwJ6PMY16dA3lVuqpcnfb3PELw76pvV4TkEeDaeyShHZpmlP0HbBIW2lKUClKUFO9KnMfqtg6rIqS3DCCJmOApl2d2PYKmo6ugOKgOF+hXg8samJmmAABkS41AkbE+wcDJB2FTfpC9GKcWMRkuJIvCVwgVVZdT4JZs7n3V2yOnxrkPMPor4jwdvWrKZpEj3MsOUkUDc+JHvlPPdhjOdqDuXKXIlpw0SC0jK+IV1lmLk6M6Rv0A1H9tWGqN6JfSAeKWreMALiEqsuNgwI9mQDtnBBHmp6AgVeaBUK3tcSXY4itWyc7ZnlUDA88QHf5VNVCcLGq9vXwPZFvF5n2UaU58h9sNvhVZ9K29JulKVZYpWOe4VFLOwVVGWZiFUDzJOwqDPNfi7WMD3PUeJ91bjBwftm94f+GH6VEzEImYhYKieJczwQtoL65e0MQMkp/mLuB8WwPjWr+4NxP+/Lkhf4i21RJ16PLnxH222KDrtUrw7hMNuumCJI17hVAyfNj1J+JqO8o3MqP6zxm5u3jXFpACCJGiRmCEkqBlnDSY2IBwMdu97sbXw0VC7yEdXc5Yk7knAA+gAArYpStde0Vp0+9lKUqy5SlKBSlKBWrxThyXEMsMoykiMjD4MCDj471tUoK16P8AiDyWgimOZrV2tpjvu0HshsnrqTQ2f1qstVEAW3GeuEv7ckjzns8DY+Zgfp/ku/a3UEbzLxX1azuZ/wCKhkcfEopKj6kAfWtfkvhPq1hawn3liUyE5yZH9uUnO+TIzHffeo/0lIXsTCNvWJrWAnJA0zTxo2cb4Kkg433q1CgUpSgUpSgV8dQQQRkdxXNOZfTWljxJ7S4tH8NNH2yvliHVW1CMqMqCSNm/CflVhu/SXZeEGtp1uZHH2UEJ8SZ2PuqUHtJvsSwGKDnnoq4aLfmLikUIxCizDTtsPGjMYHfABIrt1U70c8oyWiXE92VN3eSGWfTuEzkrEDk5C6j023xuADVxoFQnLHtetyZHt3U3QY+60wDfv9118yam65JBxy8VCtwGit/FufbikWEM5mk1rLPh/COssAPsx09qvO9umYeV7dMxt0rinMMFvgSygOfdjGXlb+RGuWb6CtD169n+5hW1Q/wlx7cuNt1gQ4Hf3n7brWrwh1gGYOFyqHGfERoJWfpu8njFm7bknpUgvNce2uC6TPXVbSnB32JRWHbqMip3vzKd78y8QcoxFg9yz3UgOQ051Kp2+7iGI06dQufjU6BUL+mVoM67hYyDgiQNER06iQAgbjetu349byZ8O5hbHXTKjY+eDUx0+kxNY8N+lfAa+1ZcpSlArT4lxiG3AM0ipnoDuzY/Ko3b6A1445LMtvK1sAZQpKAjIJHXABGTjOB54rlbW7v7fiBnYe27hnZvmdSn6Y28h0rNyORGGI+7XxuLbPM9Pp0WHni0ZipkKb4DOjIh/nEYA+eK+cR52toiVDGVh1EQDYzg4LEhc4IOM5rnJtZB+RvllD9Mls/1V8jtXO2FQf0j9AMAD6/TvWL+fnXiG39Mnq13dM4RzbBcEKrFHOcRyAKxx+XchvP2SfjipquMz2LY3ZGGN9SkDbfOckf1fHNdI5Ka4NqDdNqJZjGTnX4f4dZI3PXB6ldOd81r43J+bcMnK4k4NTPtPUpStbEqfpE+zht7sHBtLqCQnOPs3bwJwdunhysT5Yz2wbYKg+ebETcOvYz+K3mxnIAYIWUnHkwB+lbvL9/49rbTYI8WGJ8Hc/aIrbnz3oILn7duGA9DxG3yOxwkzDPyYA/MA9qtgqp8++/wv/1GD/456tgoFKUoFK5FzdxB/XLn91F4kluhHqxswRbiPAzJK6HJkznr06Yq0W3Olra2dmIJLm/Mwb1cKPHuZVQkuXzp9zoS2CMY7GgtHEuCQXAAuLeKYDoJI1kA+WoGvvDuDQW4xbwRRDuI41jHc/hA7k/tqqL6XLQWouZEmjT1oW0gdAGjkILEuAxBUAb6cn4Vm4f6ULeRblpIbiDwIRORNFoZ4TkK8YBOQSMb46j6BcaVUuWOdZrydVPD5Ybd4TLFcO6tqwyqFZUyFYhicFs7dKttAqC4Gume+gbceIsqg7jRcJlh8vFSXb41O1B3A8PiMLb4ngkjJ7aoWEkedvyvL37VWVbepY35U8Il7CU2zE5MWNdsx76ocjTnzjKn518XmkwkLxCHwOwnU+JbN/nMAx/KQL8zVhr4ygggjIPUH++nT9Dp14eUcMAVIIIyCDkEHy8xWvc8IgkOZIInOMZaNWOPLcdKin5V8Il+Hym2JOTFjXbMe+qHI0584yp+dfF5pMJC8Qh8DsJ1PiWzf5zAMfykC/M039Ub/ubDcnWeQVtY0IyMxr4RwcbEpjI2HWvn6KRAARyXEeDkabqfA3zgKzlcfDFTEcgYAqQQRkEHIIPQg16p0wnpr9EL+j8gDeHf3K56Z8GQA4x/CRE4+Gaj+PcO4isDm0uw8ns6VaGNTnWpOl8hR7Ochg2fh1q1UpNYlE0iY0r/AC3JxD3b+O3xj343bUevVNOn9hFa/MPKZkbxbbSGOTIjbBz+ZSPdbz2wfgd6tFR3MfEmt7S5nQAtFDLIobOCY0ZgDjfGRVbYq3r027w9sOS+GYtSe6k/o/df4M/9OH/m0/R+6/wZ/wCnD/zausfMULXBtwx8QBvwPpOnBYB8aSRqXIB2z51iuOareOR43kIKByx0Po+zXW6hwukuF3Kgk/Csn6fh+7o/quf7f4V/hHJ0jsrXI0IrZ8LIZnwdhIQSoTuVBOrocDIa71Xbjm5PejdVSOOWWdZY5VkVISof2dOVI1BtwSRpwMNqG9wvj6zzXMSxyKbdwjMyFVYlFf2CevvfUYPQitWLFXFXprDDmz3zW6rylKUpXq8WO4jDIysAQVIIIyCCMEEeVQHo5P8A+K4fn/Bof9kVYZOh+Rqvejj/APU8P/8ALRf7IoMPpCYJBbykfc3tm5bGSoMyRuQO/sSMv86rSKr/AD/w8z8NvY1GWMEjJ09+MeImM9DqUYPY4PapTg3ERcW8Ey9JY45BjydQ3ffvQblKUoKPJecbiMkS21tcZd/Cumm8IBGYlPFhC5JUHHs9cd+pr116Ip447JoWguJIUlSeGbXHBIJpGmbT4fQB2xpIwQBkdq6zSg5veciXlxbwR3HqirHe20otYE8OCOGLUJVU6cszaskEY8utSvGuVrp765ubcwfaWUcCCYF0LrMXcSIB7hQlc5PvdDirnSg5/wAjcmXVtey3E0drbRvDoNvaF/DZ9QYSMrAKCACBjsfnnoFKUCoPmsaVt5+8NxCxOM+xKfAk7HbRKT/NqcrQ47w/x7aeHbMkTqM9AWUhT9Dg/Sot4VtG4b9K0eB8Q8e2gm/jI0c/AsoJH0ORW9UrROyvjKCCCMg7EHpj419pQV9+VfCJfh8ptjnJixrtmPfMORoz5xlT86+LzSYSF4hD6v2EwPiWzf5zAMfykC/M1Yax3DqEYyYChSWz00ge1n4YqvTrwr068PMN2jkhHViApIBBID5Kk47HBwe+KzVypOBJG1xf2U81s0bDVAYo9DB1Ro4wqMq6G1qPa905zgjNXrh/M8ZgEty8UX2jR58QFCyk+4xxkaRnptg56Zqtb78/9Ca9XfqjSbrV4pw5biGWGTOiWN43wcHTIpVsHscGtqleiURYctRwzyzRsy+KxZ0GkIXbqxIXWT12ZiBk4AqFk5T8a6fXHIkA8c+1JGVMk+nLQKmWBJDMTJ0IGkYJq40oKzd8hxSKwaecNIkyTuDHqmWcKHEn2ekbIoBQLgKB02qctOGrHJO651TOrvk7ZWNIhp8hpQfXNbVKBSlKCO5jvfBtLmUHBjglfOM40IzZx36Vg5NtDFw+yjZdJW3gDL5MI11Db45qM9JrZ4fJCpw1y8FunzuJUjPcfhLHBIBxjvVpRQAABgDoB0A7YoPpqqejr7KGe0Oc2dzNEuc5MTHxoDv28ORQP5NWyqjxH/unFYJthHep6vL7oHjxBpLZj3yyeKn9EUFupSlApSlApSlApSlApSlBBcpnSk8HTwLiZQP1JG8ePudtEqj6VO1SLTjsiccmtjFpSaNH1FicmNCA6DoMjCkf5OrvVKTuPwpSYmNR67FKUq65VH4VzFJcW9+k+7pE7e5oC6lkVo+pzpdCMnff4ZN4rlfHWNpfXehSVljlBQEdLpM59ogbTKT8mOOwrzvbp1Ppesb3DQhnxZug/hLqPPXpHCH/ANsJsf7qwK0jLDFGd3jKrsCQ185Y51AfwTQHy2O9akisVK+zsJCpHvapEiUg52wPBUj+Uc9N7JyhaesX4kZNKoXlK41YwBFAhPTKoRv3MWd+tYKTF9Vj7R/uWi267n8unQxBVVV2CgADrsNh1+Fe6UrpshSlKBSlKBSlfGbAydqCp8bPj8VsIMjTbpLdyDf3serwfDrJI38z9ttqpcgqZ/Wr9hvdy/ZZ7W0GY4Nu2cM+2x15q20Conmjgfrds8QcxvlXhkHWOWJg8T/R1GR3GalqUELyjx03dqkjrolUtHcR/kmiOiVf6QyPgRU1VQ4qf3OvPWhta3LKl5vhYpdkiuN9gp2jc7fgbsat9ApSlApSlApSlBH8R4kY2ACg5Gd/nWp+7rflH9dfOO++v8n+81HVx8/IyVyTES6mHBjtSJmHniUheeG5VF8WFXCjOA6vjUpPbpsegJ32zVk4ZxNJ4xJGcg5BBGGVhsyup3VgdiDVcrD4bo/iQP4ch97IykgGBiVdsnAADAhl88ZU2wcuYnWRXLxI1vHC6UqE4ZzKHdY54zFI2dG+uNyASRG+B7WATpYK2ASAQCam66lbRaNw501ms6krmnpDixeBsY1QJv5lHlz+wMv7a6XVE9JkBBtpMDB8SMt3yQHQfLCSfXFeXIjeOV8U6tCl1Ocn8wRWkk7TB/bSMIUVn3RpCVIHQnWCCdtjkjAzB1t8K4PLcyCOEDOMs7e5GOxYAgkk7BR1wdwATXLwTaLx0x3a8kRNe6cXmu8u5XFuWiwCUjSNJT+oLh2yqluvVQBsCcaj0aLOBqxnAzjpnvjPatLgnBktYVij3xuzEDU7H3nfAALHH9gGwArfrsUrMeZ2xWmJ8QUpSrqlKUoFVbnm8dxDYwMVlvGZGYdY7dRm5kGxAOg6Fz+KQY6VYeIX6QRSSzMEjjUs7HoAoyarnJ1hJK8nELpSs1woWGM9YbYHVGhHZ2Ptv8SBtigsllZrFHHFGulI1VEXyVAFUfsArPSlApSlBgvbNJo3jlUMjqVdT0KsMEH6VWuXL57SUcPunLYBNlM3WaJc/ZscAGaNcA92XDeeLZUbx/gMd3F4chZSGDxSIdMkUiZ0SRnswyfgQSDsTQSVKrnAOPyCX1O+wtyoJRwNMdzGv8JF5MPxx9VO+6kGrHQKUpQKUpQV3mi50FTgkkBVUdWZiQAM/wBvYAntUT6vKdzNg+Souj/3ZYj+cPpUlzYCHibBIQhmA3OCHQnHfGvV54U4ycAxv7qRnGhhIWGVEZDkgY32OANxuSBv1riciJ+SdOvgmPjjbaFfa0/WZf4g47faJq+o6Y+v070XiahtMgMbYz7ZXGBj8SsQOvQ4JG+KzdMtHVD7xX7pjvkFCuMk6w6mPGN869NXiqhw+3NxJHpGYVYO8mPZYxnUixn8XthSWGQAhHU7W+uvw6TWnf25fLvFr9kNPzIkc1wkuFSJLdg27MxnMoCqigknMYwBknPSsPMPF7T1MTzjxrdjGylFaTOojQw0/wBu3l3xXnjXJsdw7yM7B28EjZWQGETKNSEYZSs7gqdjtW/e8EWW29XZ2xhAWAUN7BVhsAFHu9AAPKtrIhZoOGIzK6xqVjMjag40qqeIdWejBPa0H2sAnGK3oprKzMpQpG2pEkC6mbVp8RV0jJ2Ry2w2BJOwrHxPkqOdptcr+HL4jNGNO0ktubRnViCfuSQF6ZOfhXmLlB1dphdv47OWaQRx4w0cMTKEIIG0KEHqDnqCQaxSseITMzLJwznKGRpkkdI3ikuAQScaLdiCzMRgHRhyuc4Oem9Zv0ytMLm4UaiQFYMrAhlQhlIDLgumdQGNQJ2Oa1bvkaKRCjSSYMlzISCAc3WrVvj8Orb5b5rY4XyskTI7PrKxvHjQiJiR0kOEUbe0me/Uk5NWQnKUpQKUqpcR4jJfyva2blIEJW7u1ODke9BbN/Gdmf8ABnA9roGCU/urcaRvYW0gLnqt1OhBCLtgwxsPa3wzbbhTV0rXsLFIY0ihUJGihUUdAqjAArYoFKUoFKUoFKUoIzj/AACO7j0SZVlIaKVDiSKRfdeNuzD9hGQcg1D8N5klt5UteJ4DsdNvdgBYrjyDAbRTYIGg7Mc6fKrXWtxHhsdxE8U8ayRuMOjDII/+9wexGaDZpVNFvd8N+68S9s1H3ROq8hH+SY/fIPyN7Y2wTjFWDgfMdveIXtZlkCnDgZDod9pEOGQ7HZgOlBJUoTURwjmaO4VCAyaraC5OrACxz69IJz1Gg57fGgxcd99f5P8AeajFQDOABnr8T8al+M8ctorc3Ejxsnhu6HUp8QIpkxEc+0SAcYrZY24YoTEHVQzKSuoKTgEjqATtmudl4dr3m0T5bsfKilYrpXUtTNNHFqKqQ7yMp0sVjKDQpG4LM65YbgBsEEgizWvCIY/u4Y03z7KKMnzOBufjWJLi2XRIHhGomNH1INRJwUVs7nUnQd1+Fe+H8bgnaVYJkkaJtEgVgdLYBwcfP9oI6ggasGL4q69s+bL8ltt2lKV7vEpSlApSlApSlArzJIFBZiAACSScAAbkk9hUPxzm63tWWNmMk7fd20Q8Sd/LCDoP1mwvxqJj5bnvyJOKkJFsV4fG2Y/MG6kGPGbp7IwgwNj1oPDcSm4oStm7wWW4e7HsyT9iloDuqbkGYjqPZ86tXDuHRwRJFAgSNAFRVGAAP+uvfrWwiAAADAHQDp9K+0ClKUClKUClKUClKUClKUCoHjfJsNw4mUvBcAYW4gbw5ceT9pF291wRU9Sgp54txGz2urcXsQ//AKLUBZgBtmW2Y+0x6nwj54WvHBXtrrh8Vnb3UbvDHAjKylW1WpjyJoHw4RjHhlPZiM1c6h+Nco2l2c3NujsOkmNMq46aZFw4+hoIG/5DleKRFlh1TRXEcuuJmWP1h5JS1sNQK4aTBB66EOxXBy8T5DaZpwZU0SGRgTGTITNoDrK2rDRhUwox+T8m+U8oXMGTYcSlVck+DdD1uPpsquxWVR/PPyoeL8Uh++sIbkZ3e1uNDY338KdRvt0DnqAM9aD7xvkrxC3q5ijV0KsrRlgpMhmZ4tLLhnbAbPXSvlgzXCuE+C9y2oHx5vFwBjT9lFHg+e8ZOf1qhl9IKA4nsr+HcglrR3UEZ21Q6wc46jIr1b+k7hrnHrsaHGftdUP0PiBd9+nWgtFKr/8A2g8O/wAY2v8Ap4/99P8AtB4d/jG1/wBPH/voLBSqu/pM4fq0JciVuwhjknJ2z7PhI2dvLyNeP08L5Fvw2/lO+kmDwEPYHXMyYB2+ON8bUFrpVTN1xab3ILW0U9TLI11IM56JGETPT8RG3en6BtNk8Qvri5znMat6rBg7Y8OEgkdvaZtvrkN3jHPNrbv4Rcyz9reBTPMfmiZ09erYHxqPZOJXuzY4dAeullmvGG+cMMxRZ2/O3yqwcI4Db2qaLWCOJdshEC5x01Ebsfic1v0EVwHli3s1YQJhnOZJGYySyN5ySMSzftwOwFStKUClKUClKUClKUClKUClKUClKUClKUClKUClKUCvLxg9QD896UoPHqqfkX+iKeqp+Rf6IpSgyBcdK+0pQKUpQKUpQKUpQKUpQKUpQKUp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eg;base64,/9j/4AAQSkZJRgABAQAAAQABAAD/2wCEAAkGBhQSERIUEBEWFRUWFhUZFBUXFhoVFhkYFBkXFhUaFBgaHiYhHRslGRcZIS8gIyopLSwuFyAxNTAqNiYrLCkBCQoKDgwOGg8PGi0kHyQtLC81NSwvLCopLCkqKSwsKSwvNSwyLC8pLywsKSwsLCwtKSwsLCwsLCwsLyksLCwsLP/AABEIANQA7gMBIgACEQEDEQH/xAAbAAEAAgMBAQAAAAAAAAAAAAAABQYDBAcCAf/EAE8QAAIBAwIEAgcEAwoLCAMAAAECAwAEERIhBQYxQRNRBxQiMmFxgSMzQlIWYpEVNENTcoKSobHBVFVjg5OUstHS0/AXJHN0daKz8SU1RP/EABoBAQADAQEBAAAAAAAAAAAAAAABAgQFAwb/xAAqEQEAAgIBBAEDAgcAAAAAAAAAAQIDEQQSITFBE1FhcRWhBRQiUpHB8P/aAAwDAQACEQMRAD8A7jSlKBSlKBSlKBSleJp1RSzsFUDLMxAAA6kk7AUHulVJuemuCV4XavddvHb7G0U5xnxWGZAOv2atnbffNP0RubnfiN/IQc5t7Um3gwRjSzj7V/qw+XmEtxrm20tP31cxxnshbLnbPsxjLH6DuPMVFHnxpP3lw+8uMg6XMYtoj1x7c5U46b6T17napTg/KtpZ5Nvbxxk+8+MyN/KkbLt36k9TUn6yvn/bU6TqVZN9xeRQUtLODJ/hbiSUgDOxEcYGTschq+twvirgauIW0R6nwrMtv5ZlmOR8cA7VaEkB6EH5V6qEKl+j3E/8cL/qMX/HT9HuJ/44X/UYv+OrbSgq72XFkA0XdnNjH3ltJEW8yzRysAfkv7K8txXikYGvh9vN5+BdFWOO4WaMD6au4371aqUFTPpGijz65bXdoBsXlgZos75+1h1rjY7kjbfpU9wrjkFyuu2njmXuY3D4z2bB2PwNRPMvNfgFo4QhkVdckkrFIIVOQplYdWJGyDBIBJKjBNKvrKGaRHmNlLO59hoEktJWbBz9vDM7dxgspHTzrytlpWdTL0ritaNxDrNK57wM3wQmyuTP4baJrO/IMqEDV9ncxjJ1KQVZwwIIOcgipuz58iDrDexSWUzEBVnA8NyRnEU6kxt5YyCfKvSJ33h5+FnpSlSFKUoFKUoFKUoFKUoFKUoFK8SyhVLMQqgEkk4AA3JJPQYqpNxKfibFLNmgswSHuxtJPg4ZbMg+yuzAzH+Zn3qDc41ziFlNtZR+tXeN41IEcWejXMnRB307sdsDfNa0HJLXDCTi0wumBBWAKUtIz8Is/an9aXPyFT/BuBw2kSxW0YjQdh1J7lmO7Me5OTW9QeUjCgBQAAMADYADoAPKvrNgEk4+J6V9qt823oJjtmkEUcgZp5CcfZIVDIn6zlgM9lDfCgg+auepIo1ezjV1eTw0uJDlXOh2ZrdF95F05LnAOMDVnNVfjHOHEYrf1t7mVYNSpqSKEgN06EZxkdemTj4Va/SXZCWygngw8du+siMah4TI0TMunsgbUcDop6YrlvHbGS5hWEXMiRZ1GMEtEx2IbTkDPU577eQrscTjxl49rUrFrxPifp+zwyZJrf8Aq8a/dZ4fSPd6Y5UlilTSM60CBsnBdnTSVxtk9AA2VOKv/LPPCXMslvKjQ3MX3sD4LqNhqVh7LxnUuGGPeG2+a5TBwZZilrboIlk+zVclgikfbSEscnSuuQgkb+yMZFdR4tweHiM8Lov73c/97RtLbbNFC6nJzkgt0Ug49rp5fxHDTFasVjUzHePpK+O82j7LdSvKJgADOwxuSTt5k7n616rmPQrHcyFUYjGQpIz0yBtnHaslYb0Exvj8p/sqLTqJlMRuXIuNRhZUiZixUCaZsbyTTFgZD2yFjIUfhDAfhFSicvhcSwy5AGobdcbjcf7qz8PGqfMjATJF4cyY2YatSSx/qnLbfrYOCpqSghCF1XZdmAHbVkHA+a5+pr5/JaZnu7FaQ+8EYrxNSvuz2kmvzJt5YjGf2XLj6/AVbb7h8cyNHNGsiN7yOoZT8wap/L/t8TGk5WCzIbp711IhT4502xP1HnV4rs8bfxV25vI18k6U/wDRm5sd+Fyh4Rv6jcMSmNsi2nOWi2GytqTJ7VK8v82RXWpAGinQfa20o0TJ2yV/EnTDrlTkb52qbqH5g5WhuwpcFJUz4NxGdE0RPeNxv81OQe4rQ8ExSqrw3mOW3kS24ppDudMF0oCQXB2wpBJ8Obf3Ds2DpJ6C1UClKUClKUClKUCvEsoVSzEBQCSScAAbkknoMV7qm3YPFbhoR+8bd8THfFzMhOYR5woQNZ3DN7I2BoCI3FmDOCvDlOUQ5BvCDszjqLcHcKfvOp9nANwjjCgBQAAAABsABsABX1VwMDpX2gUpSgV5MQzqwMgEA43weoz5bD9leqUEXLweN2kMUjRuTiQxvkatI9+NsoW0kdVyRiqldeicNKWS58NT/BpFpUDOdh4mkH5KB8KzX8lzDJeeEs0ayXEjrLHCZnLLa2iwqF0ONDOHBfSQPDxkZyJviN7crbQSRKWkZFV00bh5lCo5XGQElK6h2UuT7tXpktSd1mY/CNbanCPRxbQEktJKWXS3iPkFdyAwUDUN84bIzvjYYtSqAMAYA6CqLccdvwGSOOVnQXgkJgZRgXUK2zI3hlWYWrO4CasldwTtVm5Zkka2QzuzudWWePwmI1HTlSqHYYGSqasZ0jOKrNptO5SlaUpUBWK6cBHJIACsSTsAADnJrLWtxK2MkMsYOC6OoJ3ALKQCf21E9xzJXduIPp2YaR0OPCVFOT8y7Y+LDyqUur8o0rPhYl0qxILOxI92NR1JLAAAEknbJNebbmWDwtUsqRMm00buFaOQbOjKTnIbYeexGQQTOcr8OMjm6mQgdLVGGCqEe1KVO6yPkjfdUAGAWcHjY8Fsl9TGoh1cmWMddxO9vvIvAnhSea4XTPdSmR12JjQAJDESDglUAzjux69TZ6UrsxGo1DlzO53JSlKlDV4nwyK4ieKeNZI3BDKwyCD/AGH4jcdqrnDeIyWEqWt65eFzps7tjkkn3YLlv438r9JAMe91tta3EuGx3ETwzoHjcFXRtwQf+sg9QQCKDZpVU5c4lJbzfufeOXYKTaTt1uIkA1Bz/HR5Ab8wIbHWrXQKUpQKUrBfXqQxySysFSNWd2PQKoJY/sFBX+b+IyO0djavpnuAS7jrBbg4ll/lb6E82b4Gp3hfDI7eGOGBAkcahUUdgPj3PmTuTkmoHkSzdo5L24Uia8YSaT1jh6W8Xw0puR+Z2q0UClKUClKpbemThIOPXl/0cp/rCUF0pVc4B6QLO+l8KzlMzBSzlUdVQDAGouF3JOABk9ewNWOgVq3/ABJIfD8Q48SRI0+LyHCj/ryraqk878LnuL3hyQsgWN2n9rPWFo8lsDphgBju56YzVbTMR2UvMxG4XalKVZcpSlArT4txNbeJpXBKrpyFwT7TBRjJHc1uVG8xcLNxbyRKwUtpwTuPZdW7fKg+JPbyySOVTXbyeG0jqoKtpSQaXPbEq/Umt+SdR1PfHnv13x023qI5l4G04j0LExRyxjmGYn1RtHl8AkldWRtvjG2ciBfkWfHhCVGj1F/EYt4pY8Pawwy4x1Ictq3yRjbJC6R3KtgA7kagp2bHTOk74rLVU4Zye0d4s7mNwFTSxzrQrAsBWMADY4LamY41sAoJLG10ClKUClKUENzVy+LuDSreHMjCS3lxkxTJujj4Z2I7gkV85T5g9bgzIvhzxsY7mL+LlT3gPNTsynfIYfGpqqfzCvqV9BfLtDMVtr3sBqOLWZu3sufDLH8Mg8qC4UpSgVUech6zcWVh1V39YuRsR4FqVYKwJ6PMY16dA3lVuqpcnfb3PELw76pvV4TkEeDaeyShHZpmlP0HbBIW2lKUClKUFO9KnMfqtg6rIqS3DCCJmOApl2d2PYKmo6ugOKgOF+hXg8samJmmAABkS41AkbE+wcDJB2FTfpC9GKcWMRkuJIvCVwgVVZdT4JZs7n3V2yOnxrkPMPor4jwdvWrKZpEj3MsOUkUDc+JHvlPPdhjOdqDuXKXIlpw0SC0jK+IV1lmLk6M6Rv0A1H9tWGqN6JfSAeKWreMALiEqsuNgwI9mQDtnBBHmp6AgVeaBUK3tcSXY4itWyc7ZnlUDA88QHf5VNVCcLGq9vXwPZFvF5n2UaU58h9sNvhVZ9K29JulKVZYpWOe4VFLOwVVGWZiFUDzJOwqDPNfi7WMD3PUeJ91bjBwftm94f+GH6VEzEImYhYKieJczwQtoL65e0MQMkp/mLuB8WwPjWr+4NxP+/Lkhf4i21RJ16PLnxH222KDrtUrw7hMNuumCJI17hVAyfNj1J+JqO8o3MqP6zxm5u3jXFpACCJGiRmCEkqBlnDSY2IBwMdu97sbXw0VC7yEdXc5Yk7knAA+gAArYpStde0Vp0+9lKUqy5SlKBSlKBWrxThyXEMsMoykiMjD4MCDj471tUoK16P8AiDyWgimOZrV2tpjvu0HshsnrqTQ2f1qstVEAW3GeuEv7ckjzns8DY+Zgfp/ku/a3UEbzLxX1azuZ/wCKhkcfEopKj6kAfWtfkvhPq1hawn3liUyE5yZH9uUnO+TIzHffeo/0lIXsTCNvWJrWAnJA0zTxo2cb4Kkg433q1CgUpSgUpSgV8dQQQRkdxXNOZfTWljxJ7S4tH8NNH2yvliHVW1CMqMqCSNm/CflVhu/SXZeEGtp1uZHH2UEJ8SZ2PuqUHtJvsSwGKDnnoq4aLfmLikUIxCizDTtsPGjMYHfABIrt1U70c8oyWiXE92VN3eSGWfTuEzkrEDk5C6j023xuADVxoFQnLHtetyZHt3U3QY+60wDfv9118yam65JBxy8VCtwGit/FufbikWEM5mk1rLPh/COssAPsx09qvO9umYeV7dMxt0rinMMFvgSygOfdjGXlb+RGuWb6CtD169n+5hW1Q/wlx7cuNt1gQ4Hf3n7brWrwh1gGYOFyqHGfERoJWfpu8njFm7bknpUgvNce2uC6TPXVbSnB32JRWHbqMip3vzKd78y8QcoxFg9yz3UgOQ051Kp2+7iGI06dQufjU6BUL+mVoM67hYyDgiQNER06iQAgbjetu349byZ8O5hbHXTKjY+eDUx0+kxNY8N+lfAa+1ZcpSlArT4lxiG3AM0ipnoDuzY/Ko3b6A1445LMtvK1sAZQpKAjIJHXABGTjOB54rlbW7v7fiBnYe27hnZvmdSn6Y28h0rNyORGGI+7XxuLbPM9Pp0WHni0ZipkKb4DOjIh/nEYA+eK+cR52toiVDGVh1EQDYzg4LEhc4IOM5rnJtZB+RvllD9Mls/1V8jtXO2FQf0j9AMAD6/TvWL+fnXiG39Mnq13dM4RzbBcEKrFHOcRyAKxx+XchvP2SfjipquMz2LY3ZGGN9SkDbfOckf1fHNdI5Ka4NqDdNqJZjGTnX4f4dZI3PXB6ldOd81r43J+bcMnK4k4NTPtPUpStbEqfpE+zht7sHBtLqCQnOPs3bwJwdunhysT5Yz2wbYKg+ebETcOvYz+K3mxnIAYIWUnHkwB+lbvL9/49rbTYI8WGJ8Hc/aIrbnz3oILn7duGA9DxG3yOxwkzDPyYA/MA9qtgqp8++/wv/1GD/456tgoFKUoFK5FzdxB/XLn91F4kluhHqxswRbiPAzJK6HJkznr06Yq0W3Olra2dmIJLm/Mwb1cKPHuZVQkuXzp9zoS2CMY7GgtHEuCQXAAuLeKYDoJI1kA+WoGvvDuDQW4xbwRRDuI41jHc/hA7k/tqqL6XLQWouZEmjT1oW0gdAGjkILEuAxBUAb6cn4Vm4f6ULeRblpIbiDwIRORNFoZ4TkK8YBOQSMb46j6BcaVUuWOdZrydVPD5Ybd4TLFcO6tqwyqFZUyFYhicFs7dKttAqC4Gume+gbceIsqg7jRcJlh8vFSXb41O1B3A8PiMLb4ngkjJ7aoWEkedvyvL37VWVbepY35U8Il7CU2zE5MWNdsx76ocjTnzjKn518XmkwkLxCHwOwnU+JbN/nMAx/KQL8zVhr4ygggjIPUH++nT9Dp14eUcMAVIIIyCDkEHy8xWvc8IgkOZIInOMZaNWOPLcdKin5V8Il+Hym2JOTFjXbMe+qHI0584yp+dfF5pMJC8Qh8DsJ1PiWzf5zAMfykC/M039Ub/ubDcnWeQVtY0IyMxr4RwcbEpjI2HWvn6KRAARyXEeDkabqfA3zgKzlcfDFTEcgYAqQQRkEHIIPQg16p0wnpr9EL+j8gDeHf3K56Z8GQA4x/CRE4+Gaj+PcO4isDm0uw8ns6VaGNTnWpOl8hR7Ochg2fh1q1UpNYlE0iY0r/AC3JxD3b+O3xj343bUevVNOn9hFa/MPKZkbxbbSGOTIjbBz+ZSPdbz2wfgd6tFR3MfEmt7S5nQAtFDLIobOCY0ZgDjfGRVbYq3r027w9sOS+GYtSe6k/o/df4M/9OH/m0/R+6/wZ/wCnD/zausfMULXBtwx8QBvwPpOnBYB8aSRqXIB2z51iuOareOR43kIKByx0Po+zXW6hwukuF3Kgk/Csn6fh+7o/quf7f4V/hHJ0jsrXI0IrZ8LIZnwdhIQSoTuVBOrocDIa71Xbjm5PejdVSOOWWdZY5VkVISof2dOVI1BtwSRpwMNqG9wvj6zzXMSxyKbdwjMyFVYlFf2CevvfUYPQitWLFXFXprDDmz3zW6rylKUpXq8WO4jDIysAQVIIIyCCMEEeVQHo5P8A+K4fn/Bof9kVYZOh+Rqvejj/APU8P/8ALRf7IoMPpCYJBbykfc3tm5bGSoMyRuQO/sSMv86rSKr/AD/w8z8NvY1GWMEjJ09+MeImM9DqUYPY4PapTg3ERcW8Ey9JY45BjydQ3ffvQblKUoKPJecbiMkS21tcZd/Cumm8IBGYlPFhC5JUHHs9cd+pr116Ip447JoWguJIUlSeGbXHBIJpGmbT4fQB2xpIwQBkdq6zSg5veciXlxbwR3HqirHe20otYE8OCOGLUJVU6cszaskEY8utSvGuVrp765ubcwfaWUcCCYF0LrMXcSIB7hQlc5PvdDirnSg5/wAjcmXVtey3E0drbRvDoNvaF/DZ9QYSMrAKCACBjsfnnoFKUCoPmsaVt5+8NxCxOM+xKfAk7HbRKT/NqcrQ47w/x7aeHbMkTqM9AWUhT9Dg/Sot4VtG4b9K0eB8Q8e2gm/jI0c/AsoJH0ORW9UrROyvjKCCCMg7EHpj419pQV9+VfCJfh8ptjnJixrtmPfMORoz5xlT86+LzSYSF4hD6v2EwPiWzf5zAMfykC/M1Yax3DqEYyYChSWz00ge1n4YqvTrwr068PMN2jkhHViApIBBID5Kk47HBwe+KzVypOBJG1xf2U81s0bDVAYo9DB1Ro4wqMq6G1qPa905zgjNXrh/M8ZgEty8UX2jR58QFCyk+4xxkaRnptg56Zqtb78/9Ca9XfqjSbrV4pw5biGWGTOiWN43wcHTIpVsHscGtqleiURYctRwzyzRsy+KxZ0GkIXbqxIXWT12ZiBk4AqFk5T8a6fXHIkA8c+1JGVMk+nLQKmWBJDMTJ0IGkYJq40oKzd8hxSKwaecNIkyTuDHqmWcKHEn2ekbIoBQLgKB02qctOGrHJO651TOrvk7ZWNIhp8hpQfXNbVKBSlKCO5jvfBtLmUHBjglfOM40IzZx36Vg5NtDFw+yjZdJW3gDL5MI11Db45qM9JrZ4fJCpw1y8FunzuJUjPcfhLHBIBxjvVpRQAABgDoB0A7YoPpqqejr7KGe0Oc2dzNEuc5MTHxoDv28ORQP5NWyqjxH/unFYJthHep6vL7oHjxBpLZj3yyeKn9EUFupSlApSlApSlApSlApSlBBcpnSk8HTwLiZQP1JG8ePudtEqj6VO1SLTjsiccmtjFpSaNH1FicmNCA6DoMjCkf5OrvVKTuPwpSYmNR67FKUq65VH4VzFJcW9+k+7pE7e5oC6lkVo+pzpdCMnff4ZN4rlfHWNpfXehSVljlBQEdLpM59ogbTKT8mOOwrzvbp1Ppesb3DQhnxZug/hLqPPXpHCH/ANsJsf7qwK0jLDFGd3jKrsCQ185Y51AfwTQHy2O9akisVK+zsJCpHvapEiUg52wPBUj+Uc9N7JyhaesX4kZNKoXlK41YwBFAhPTKoRv3MWd+tYKTF9Vj7R/uWi267n8unQxBVVV2CgADrsNh1+Fe6UrpshSlKBSlKBSlfGbAydqCp8bPj8VsIMjTbpLdyDf3serwfDrJI38z9ttqpcgqZ/Wr9hvdy/ZZ7W0GY4Nu2cM+2x15q20Conmjgfrds8QcxvlXhkHWOWJg8T/R1GR3GalqUELyjx03dqkjrolUtHcR/kmiOiVf6QyPgRU1VQ4qf3OvPWhta3LKl5vhYpdkiuN9gp2jc7fgbsat9ApSlApSlApSlBH8R4kY2ACg5Gd/nWp+7rflH9dfOO++v8n+81HVx8/IyVyTES6mHBjtSJmHniUheeG5VF8WFXCjOA6vjUpPbpsegJ32zVk4ZxNJ4xJGcg5BBGGVhsyup3VgdiDVcrD4bo/iQP4ch97IykgGBiVdsnAADAhl88ZU2wcuYnWRXLxI1vHC6UqE4ZzKHdY54zFI2dG+uNyASRG+B7WATpYK2ASAQCam66lbRaNw501ms6krmnpDixeBsY1QJv5lHlz+wMv7a6XVE9JkBBtpMDB8SMt3yQHQfLCSfXFeXIjeOV8U6tCl1Ocn8wRWkk7TB/bSMIUVn3RpCVIHQnWCCdtjkjAzB1t8K4PLcyCOEDOMs7e5GOxYAgkk7BR1wdwATXLwTaLx0x3a8kRNe6cXmu8u5XFuWiwCUjSNJT+oLh2yqluvVQBsCcaj0aLOBqxnAzjpnvjPatLgnBktYVij3xuzEDU7H3nfAALHH9gGwArfrsUrMeZ2xWmJ8QUpSrqlKUoFVbnm8dxDYwMVlvGZGYdY7dRm5kGxAOg6Fz+KQY6VYeIX6QRSSzMEjjUs7HoAoyarnJ1hJK8nELpSs1woWGM9YbYHVGhHZ2Ptv8SBtigsllZrFHHFGulI1VEXyVAFUfsArPSlApSlBgvbNJo3jlUMjqVdT0KsMEH6VWuXL57SUcPunLYBNlM3WaJc/ZscAGaNcA92XDeeLZUbx/gMd3F4chZSGDxSIdMkUiZ0SRnswyfgQSDsTQSVKrnAOPyCX1O+wtyoJRwNMdzGv8JF5MPxx9VO+6kGrHQKUpQKUpQV3mi50FTgkkBVUdWZiQAM/wBvYAntUT6vKdzNg+Souj/3ZYj+cPpUlzYCHibBIQhmA3OCHQnHfGvV54U4ycAxv7qRnGhhIWGVEZDkgY32OANxuSBv1riciJ+SdOvgmPjjbaFfa0/WZf4g47faJq+o6Y+v070XiahtMgMbYz7ZXGBj8SsQOvQ4JG+KzdMtHVD7xX7pjvkFCuMk6w6mPGN869NXiqhw+3NxJHpGYVYO8mPZYxnUixn8XthSWGQAhHU7W+uvw6TWnf25fLvFr9kNPzIkc1wkuFSJLdg27MxnMoCqigknMYwBknPSsPMPF7T1MTzjxrdjGylFaTOojQw0/wBu3l3xXnjXJsdw7yM7B28EjZWQGETKNSEYZSs7gqdjtW/e8EWW29XZ2xhAWAUN7BVhsAFHu9AAPKtrIhZoOGIzK6xqVjMjag40qqeIdWejBPa0H2sAnGK3oprKzMpQpG2pEkC6mbVp8RV0jJ2Ry2w2BJOwrHxPkqOdptcr+HL4jNGNO0ktubRnViCfuSQF6ZOfhXmLlB1dphdv47OWaQRx4w0cMTKEIIG0KEHqDnqCQaxSseITMzLJwznKGRpkkdI3ikuAQScaLdiCzMRgHRhyuc4Oem9Zv0ytMLm4UaiQFYMrAhlQhlIDLgumdQGNQJ2Oa1bvkaKRCjSSYMlzISCAc3WrVvj8Orb5b5rY4XyskTI7PrKxvHjQiJiR0kOEUbe0me/Uk5NWQnKUpQKUqpcR4jJfyva2blIEJW7u1ODke9BbN/Gdmf8ABnA9roGCU/urcaRvYW0gLnqt1OhBCLtgwxsPa3wzbbhTV0rXsLFIY0ihUJGihUUdAqjAArYoFKUoFKUoFKUoIzj/AACO7j0SZVlIaKVDiSKRfdeNuzD9hGQcg1D8N5klt5UteJ4DsdNvdgBYrjyDAbRTYIGg7Mc6fKrXWtxHhsdxE8U8ayRuMOjDII/+9wexGaDZpVNFvd8N+68S9s1H3ROq8hH+SY/fIPyN7Y2wTjFWDgfMdveIXtZlkCnDgZDod9pEOGQ7HZgOlBJUoTURwjmaO4VCAyaraC5OrACxz69IJz1Gg57fGgxcd99f5P8AeajFQDOABnr8T8al+M8ctorc3Ejxsnhu6HUp8QIpkxEc+0SAcYrZY24YoTEHVQzKSuoKTgEjqATtmudl4dr3m0T5bsfKilYrpXUtTNNHFqKqQ7yMp0sVjKDQpG4LM65YbgBsEEgizWvCIY/u4Y03z7KKMnzOBufjWJLi2XRIHhGomNH1INRJwUVs7nUnQd1+Fe+H8bgnaVYJkkaJtEgVgdLYBwcfP9oI6ggasGL4q69s+bL8ltt2lKV7vEpSlApSlApSlArzJIFBZiAACSScAAbkk9hUPxzm63tWWNmMk7fd20Q8Sd/LCDoP1mwvxqJj5bnvyJOKkJFsV4fG2Y/MG6kGPGbp7IwgwNj1oPDcSm4oStm7wWW4e7HsyT9iloDuqbkGYjqPZ86tXDuHRwRJFAgSNAFRVGAAP+uvfrWwiAAADAHQDp9K+0ClKUClKUClKUClKUClKUCoHjfJsNw4mUvBcAYW4gbw5ceT9pF291wRU9Sgp54txGz2urcXsQ//AKLUBZgBtmW2Y+0x6nwj54WvHBXtrrh8Vnb3UbvDHAjKylW1WpjyJoHw4RjHhlPZiM1c6h+Nco2l2c3NujsOkmNMq46aZFw4+hoIG/5DleKRFlh1TRXEcuuJmWP1h5JS1sNQK4aTBB66EOxXBy8T5DaZpwZU0SGRgTGTITNoDrK2rDRhUwox+T8m+U8oXMGTYcSlVck+DdD1uPpsquxWVR/PPyoeL8Uh++sIbkZ3e1uNDY338KdRvt0DnqAM9aD7xvkrxC3q5ijV0KsrRlgpMhmZ4tLLhnbAbPXSvlgzXCuE+C9y2oHx5vFwBjT9lFHg+e8ZOf1qhl9IKA4nsr+HcglrR3UEZ21Q6wc46jIr1b+k7hrnHrsaHGftdUP0PiBd9+nWgtFKr/8A2g8O/wAY2v8Ap4/99P8AtB4d/jG1/wBPH/voLBSqu/pM4fq0JciVuwhjknJ2z7PhI2dvLyNeP08L5Fvw2/lO+kmDwEPYHXMyYB2+ON8bUFrpVTN1xab3ILW0U9TLI11IM56JGETPT8RG3en6BtNk8Qvri5znMat6rBg7Y8OEgkdvaZtvrkN3jHPNrbv4Rcyz9reBTPMfmiZ09erYHxqPZOJXuzY4dAeullmvGG+cMMxRZ2/O3yqwcI4Db2qaLWCOJdshEC5x01Ebsfic1v0EVwHli3s1YQJhnOZJGYySyN5ySMSzftwOwFStKUClKUClKUClKUClKUClKUClKUClKUClKUClKUCvLxg9QD896UoPHqqfkX+iKeqp+Rf6IpSgyBcdK+0pQKUpQKUpQKUpQKUpQKUpQKUp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eg;base64,/9j/4AAQSkZJRgABAQAAAQABAAD/2wCEAAkGBhQSERIUEBEWFRUWFhUZFBUXFhoVFhkYFBkXFhUaFBgaHiYhHRslGRcZIS8gIyopLSwuFyAxNTAqNiYrLCkBCQoKDgwOGg8PGi0kHyQtLC81NSwvLCopLCkqKSwsKSwvNSwyLC8pLywsKSwsLCwtKSwsLCwsLCwsLyksLCwsLP/AABEIANQA7gMBIgACEQEDEQH/xAAbAAEAAgMBAQAAAAAAAAAAAAAABQYDBAcCAf/EAE8QAAIBAwIEAgcEAwoLCAMAAAECAwAEERIhBQYxQRNRBxQiMmFxgSMzQlIWYpEVNENTcoKSobHBVFVjg5OUstHS0/AXJHN0daKz8SU1RP/EABoBAQADAQEBAAAAAAAAAAAAAAABAgQFAwb/xAAqEQEAAgIBBAEDAgcAAAAAAAAAAQIDEQQSITFBE1FhcRWhBRQiUpHB8P/aAAwDAQACEQMRAD8A7jSlKBSlKBSlKBSleJp1RSzsFUDLMxAAA6kk7AUHulVJuemuCV4XavddvHb7G0U5xnxWGZAOv2atnbffNP0RubnfiN/IQc5t7Um3gwRjSzj7V/qw+XmEtxrm20tP31cxxnshbLnbPsxjLH6DuPMVFHnxpP3lw+8uMg6XMYtoj1x7c5U46b6T17napTg/KtpZ5Nvbxxk+8+MyN/KkbLt36k9TUn6yvn/bU6TqVZN9xeRQUtLODJ/hbiSUgDOxEcYGTschq+twvirgauIW0R6nwrMtv5ZlmOR8cA7VaEkB6EH5V6qEKl+j3E/8cL/qMX/HT9HuJ/44X/UYv+OrbSgq72XFkA0XdnNjH3ltJEW8yzRysAfkv7K8txXikYGvh9vN5+BdFWOO4WaMD6au4371aqUFTPpGijz65bXdoBsXlgZos75+1h1rjY7kjbfpU9wrjkFyuu2njmXuY3D4z2bB2PwNRPMvNfgFo4QhkVdckkrFIIVOQplYdWJGyDBIBJKjBNKvrKGaRHmNlLO59hoEktJWbBz9vDM7dxgspHTzrytlpWdTL0ritaNxDrNK57wM3wQmyuTP4baJrO/IMqEDV9ncxjJ1KQVZwwIIOcgipuz58iDrDexSWUzEBVnA8NyRnEU6kxt5YyCfKvSJ33h5+FnpSlSFKUoFKUoFKUoFKUoFKUoFK8SyhVLMQqgEkk4AA3JJPQYqpNxKfibFLNmgswSHuxtJPg4ZbMg+yuzAzH+Zn3qDc41ziFlNtZR+tXeN41IEcWejXMnRB307sdsDfNa0HJLXDCTi0wumBBWAKUtIz8Is/an9aXPyFT/BuBw2kSxW0YjQdh1J7lmO7Me5OTW9QeUjCgBQAAMADYADoAPKvrNgEk4+J6V9qt823oJjtmkEUcgZp5CcfZIVDIn6zlgM9lDfCgg+auepIo1ezjV1eTw0uJDlXOh2ZrdF95F05LnAOMDVnNVfjHOHEYrf1t7mVYNSpqSKEgN06EZxkdemTj4Va/SXZCWygngw8du+siMah4TI0TMunsgbUcDop6YrlvHbGS5hWEXMiRZ1GMEtEx2IbTkDPU577eQrscTjxl49rUrFrxPifp+zwyZJrf8Aq8a/dZ4fSPd6Y5UlilTSM60CBsnBdnTSVxtk9AA2VOKv/LPPCXMslvKjQ3MX3sD4LqNhqVh7LxnUuGGPeG2+a5TBwZZilrboIlk+zVclgikfbSEscnSuuQgkb+yMZFdR4tweHiM8Lov73c/97RtLbbNFC6nJzkgt0Ug49rp5fxHDTFasVjUzHePpK+O82j7LdSvKJgADOwxuSTt5k7n616rmPQrHcyFUYjGQpIz0yBtnHaslYb0Exvj8p/sqLTqJlMRuXIuNRhZUiZixUCaZsbyTTFgZD2yFjIUfhDAfhFSicvhcSwy5AGobdcbjcf7qz8PGqfMjATJF4cyY2YatSSx/qnLbfrYOCpqSghCF1XZdmAHbVkHA+a5+pr5/JaZnu7FaQ+8EYrxNSvuz2kmvzJt5YjGf2XLj6/AVbb7h8cyNHNGsiN7yOoZT8wap/L/t8TGk5WCzIbp711IhT4502xP1HnV4rs8bfxV25vI18k6U/wDRm5sd+Fyh4Rv6jcMSmNsi2nOWi2GytqTJ7VK8v82RXWpAGinQfa20o0TJ2yV/EnTDrlTkb52qbqH5g5WhuwpcFJUz4NxGdE0RPeNxv81OQe4rQ8ExSqrw3mOW3kS24ppDudMF0oCQXB2wpBJ8Obf3Ds2DpJ6C1UClKUClKUClKUCvEsoVSzEBQCSScAAbkknoMV7qm3YPFbhoR+8bd8THfFzMhOYR5woQNZ3DN7I2BoCI3FmDOCvDlOUQ5BvCDszjqLcHcKfvOp9nANwjjCgBQAAAABsABsABX1VwMDpX2gUpSgV5MQzqwMgEA43weoz5bD9leqUEXLweN2kMUjRuTiQxvkatI9+NsoW0kdVyRiqldeicNKWS58NT/BpFpUDOdh4mkH5KB8KzX8lzDJeeEs0ayXEjrLHCZnLLa2iwqF0ONDOHBfSQPDxkZyJviN7crbQSRKWkZFV00bh5lCo5XGQElK6h2UuT7tXpktSd1mY/CNbanCPRxbQEktJKWXS3iPkFdyAwUDUN84bIzvjYYtSqAMAYA6CqLccdvwGSOOVnQXgkJgZRgXUK2zI3hlWYWrO4CasldwTtVm5Zkka2QzuzudWWePwmI1HTlSqHYYGSqasZ0jOKrNptO5SlaUpUBWK6cBHJIACsSTsAADnJrLWtxK2MkMsYOC6OoJ3ALKQCf21E9xzJXduIPp2YaR0OPCVFOT8y7Y+LDyqUur8o0rPhYl0qxILOxI92NR1JLAAAEknbJNebbmWDwtUsqRMm00buFaOQbOjKTnIbYeexGQQTOcr8OMjm6mQgdLVGGCqEe1KVO6yPkjfdUAGAWcHjY8Fsl9TGoh1cmWMddxO9vvIvAnhSea4XTPdSmR12JjQAJDESDglUAzjux69TZ6UrsxGo1DlzO53JSlKlDV4nwyK4ieKeNZI3BDKwyCD/AGH4jcdqrnDeIyWEqWt65eFzps7tjkkn3YLlv438r9JAMe91tta3EuGx3ETwzoHjcFXRtwQf+sg9QQCKDZpVU5c4lJbzfufeOXYKTaTt1uIkA1Bz/HR5Ab8wIbHWrXQKUpQKUrBfXqQxySysFSNWd2PQKoJY/sFBX+b+IyO0djavpnuAS7jrBbg4ll/lb6E82b4Gp3hfDI7eGOGBAkcahUUdgPj3PmTuTkmoHkSzdo5L24Uia8YSaT1jh6W8Xw0puR+Z2q0UClKUClKpbemThIOPXl/0cp/rCUF0pVc4B6QLO+l8KzlMzBSzlUdVQDAGouF3JOABk9ewNWOgVq3/ABJIfD8Q48SRI0+LyHCj/ryraqk878LnuL3hyQsgWN2n9rPWFo8lsDphgBju56YzVbTMR2UvMxG4XalKVZcpSlArT4txNbeJpXBKrpyFwT7TBRjJHc1uVG8xcLNxbyRKwUtpwTuPZdW7fKg+JPbyySOVTXbyeG0jqoKtpSQaXPbEq/Umt+SdR1PfHnv13x023qI5l4G04j0LExRyxjmGYn1RtHl8AkldWRtvjG2ciBfkWfHhCVGj1F/EYt4pY8Pawwy4x1Ictq3yRjbJC6R3KtgA7kagp2bHTOk74rLVU4Zye0d4s7mNwFTSxzrQrAsBWMADY4LamY41sAoJLG10ClKUClKUENzVy+LuDSreHMjCS3lxkxTJujj4Z2I7gkV85T5g9bgzIvhzxsY7mL+LlT3gPNTsynfIYfGpqqfzCvqV9BfLtDMVtr3sBqOLWZu3sufDLH8Mg8qC4UpSgVUech6zcWVh1V39YuRsR4FqVYKwJ6PMY16dA3lVuqpcnfb3PELw76pvV4TkEeDaeyShHZpmlP0HbBIW2lKUClKUFO9KnMfqtg6rIqS3DCCJmOApl2d2PYKmo6ugOKgOF+hXg8samJmmAABkS41AkbE+wcDJB2FTfpC9GKcWMRkuJIvCVwgVVZdT4JZs7n3V2yOnxrkPMPor4jwdvWrKZpEj3MsOUkUDc+JHvlPPdhjOdqDuXKXIlpw0SC0jK+IV1lmLk6M6Rv0A1H9tWGqN6JfSAeKWreMALiEqsuNgwI9mQDtnBBHmp6AgVeaBUK3tcSXY4itWyc7ZnlUDA88QHf5VNVCcLGq9vXwPZFvF5n2UaU58h9sNvhVZ9K29JulKVZYpWOe4VFLOwVVGWZiFUDzJOwqDPNfi7WMD3PUeJ91bjBwftm94f+GH6VEzEImYhYKieJczwQtoL65e0MQMkp/mLuB8WwPjWr+4NxP+/Lkhf4i21RJ16PLnxH222KDrtUrw7hMNuumCJI17hVAyfNj1J+JqO8o3MqP6zxm5u3jXFpACCJGiRmCEkqBlnDSY2IBwMdu97sbXw0VC7yEdXc5Yk7knAA+gAArYpStde0Vp0+9lKUqy5SlKBSlKBWrxThyXEMsMoykiMjD4MCDj471tUoK16P8AiDyWgimOZrV2tpjvu0HshsnrqTQ2f1qstVEAW3GeuEv7ckjzns8DY+Zgfp/ku/a3UEbzLxX1azuZ/wCKhkcfEopKj6kAfWtfkvhPq1hawn3liUyE5yZH9uUnO+TIzHffeo/0lIXsTCNvWJrWAnJA0zTxo2cb4Kkg433q1CgUpSgUpSgV8dQQQRkdxXNOZfTWljxJ7S4tH8NNH2yvliHVW1CMqMqCSNm/CflVhu/SXZeEGtp1uZHH2UEJ8SZ2PuqUHtJvsSwGKDnnoq4aLfmLikUIxCizDTtsPGjMYHfABIrt1U70c8oyWiXE92VN3eSGWfTuEzkrEDk5C6j023xuADVxoFQnLHtetyZHt3U3QY+60wDfv9118yam65JBxy8VCtwGit/FufbikWEM5mk1rLPh/COssAPsx09qvO9umYeV7dMxt0rinMMFvgSygOfdjGXlb+RGuWb6CtD169n+5hW1Q/wlx7cuNt1gQ4Hf3n7brWrwh1gGYOFyqHGfERoJWfpu8njFm7bknpUgvNce2uC6TPXVbSnB32JRWHbqMip3vzKd78y8QcoxFg9yz3UgOQ051Kp2+7iGI06dQufjU6BUL+mVoM67hYyDgiQNER06iQAgbjetu349byZ8O5hbHXTKjY+eDUx0+kxNY8N+lfAa+1ZcpSlArT4lxiG3AM0ipnoDuzY/Ko3b6A1445LMtvK1sAZQpKAjIJHXABGTjOB54rlbW7v7fiBnYe27hnZvmdSn6Y28h0rNyORGGI+7XxuLbPM9Pp0WHni0ZipkKb4DOjIh/nEYA+eK+cR52toiVDGVh1EQDYzg4LEhc4IOM5rnJtZB+RvllD9Mls/1V8jtXO2FQf0j9AMAD6/TvWL+fnXiG39Mnq13dM4RzbBcEKrFHOcRyAKxx+XchvP2SfjipquMz2LY3ZGGN9SkDbfOckf1fHNdI5Ka4NqDdNqJZjGTnX4f4dZI3PXB6ldOd81r43J+bcMnK4k4NTPtPUpStbEqfpE+zht7sHBtLqCQnOPs3bwJwdunhysT5Yz2wbYKg+ebETcOvYz+K3mxnIAYIWUnHkwB+lbvL9/49rbTYI8WGJ8Hc/aIrbnz3oILn7duGA9DxG3yOxwkzDPyYA/MA9qtgqp8++/wv/1GD/456tgoFKUoFK5FzdxB/XLn91F4kluhHqxswRbiPAzJK6HJkznr06Yq0W3Olra2dmIJLm/Mwb1cKPHuZVQkuXzp9zoS2CMY7GgtHEuCQXAAuLeKYDoJI1kA+WoGvvDuDQW4xbwRRDuI41jHc/hA7k/tqqL6XLQWouZEmjT1oW0gdAGjkILEuAxBUAb6cn4Vm4f6ULeRblpIbiDwIRORNFoZ4TkK8YBOQSMb46j6BcaVUuWOdZrydVPD5Ybd4TLFcO6tqwyqFZUyFYhicFs7dKttAqC4Gume+gbceIsqg7jRcJlh8vFSXb41O1B3A8PiMLb4ngkjJ7aoWEkedvyvL37VWVbepY35U8Il7CU2zE5MWNdsx76ocjTnzjKn518XmkwkLxCHwOwnU+JbN/nMAx/KQL8zVhr4ygggjIPUH++nT9Dp14eUcMAVIIIyCDkEHy8xWvc8IgkOZIInOMZaNWOPLcdKin5V8Il+Hym2JOTFjXbMe+qHI0584yp+dfF5pMJC8Qh8DsJ1PiWzf5zAMfykC/M039Ub/ubDcnWeQVtY0IyMxr4RwcbEpjI2HWvn6KRAARyXEeDkabqfA3zgKzlcfDFTEcgYAqQQRkEHIIPQg16p0wnpr9EL+j8gDeHf3K56Z8GQA4x/CRE4+Gaj+PcO4isDm0uw8ns6VaGNTnWpOl8hR7Ochg2fh1q1UpNYlE0iY0r/AC3JxD3b+O3xj343bUevVNOn9hFa/MPKZkbxbbSGOTIjbBz+ZSPdbz2wfgd6tFR3MfEmt7S5nQAtFDLIobOCY0ZgDjfGRVbYq3r027w9sOS+GYtSe6k/o/df4M/9OH/m0/R+6/wZ/wCnD/zausfMULXBtwx8QBvwPpOnBYB8aSRqXIB2z51iuOareOR43kIKByx0Po+zXW6hwukuF3Kgk/Csn6fh+7o/quf7f4V/hHJ0jsrXI0IrZ8LIZnwdhIQSoTuVBOrocDIa71Xbjm5PejdVSOOWWdZY5VkVISof2dOVI1BtwSRpwMNqG9wvj6zzXMSxyKbdwjMyFVYlFf2CevvfUYPQitWLFXFXprDDmz3zW6rylKUpXq8WO4jDIysAQVIIIyCCMEEeVQHo5P8A+K4fn/Bof9kVYZOh+Rqvejj/APU8P/8ALRf7IoMPpCYJBbykfc3tm5bGSoMyRuQO/sSMv86rSKr/AD/w8z8NvY1GWMEjJ09+MeImM9DqUYPY4PapTg3ERcW8Ey9JY45BjydQ3ffvQblKUoKPJecbiMkS21tcZd/Cumm8IBGYlPFhC5JUHHs9cd+pr116Ip447JoWguJIUlSeGbXHBIJpGmbT4fQB2xpIwQBkdq6zSg5veciXlxbwR3HqirHe20otYE8OCOGLUJVU6cszaskEY8utSvGuVrp765ubcwfaWUcCCYF0LrMXcSIB7hQlc5PvdDirnSg5/wAjcmXVtey3E0drbRvDoNvaF/DZ9QYSMrAKCACBjsfnnoFKUCoPmsaVt5+8NxCxOM+xKfAk7HbRKT/NqcrQ47w/x7aeHbMkTqM9AWUhT9Dg/Sot4VtG4b9K0eB8Q8e2gm/jI0c/AsoJH0ORW9UrROyvjKCCCMg7EHpj419pQV9+VfCJfh8ptjnJixrtmPfMORoz5xlT86+LzSYSF4hD6v2EwPiWzf5zAMfykC/M1Yax3DqEYyYChSWz00ge1n4YqvTrwr068PMN2jkhHViApIBBID5Kk47HBwe+KzVypOBJG1xf2U81s0bDVAYo9DB1Ro4wqMq6G1qPa905zgjNXrh/M8ZgEty8UX2jR58QFCyk+4xxkaRnptg56Zqtb78/9Ca9XfqjSbrV4pw5biGWGTOiWN43wcHTIpVsHscGtqleiURYctRwzyzRsy+KxZ0GkIXbqxIXWT12ZiBk4AqFk5T8a6fXHIkA8c+1JGVMk+nLQKmWBJDMTJ0IGkYJq40oKzd8hxSKwaecNIkyTuDHqmWcKHEn2ekbIoBQLgKB02qctOGrHJO651TOrvk7ZWNIhp8hpQfXNbVKBSlKCO5jvfBtLmUHBjglfOM40IzZx36Vg5NtDFw+yjZdJW3gDL5MI11Db45qM9JrZ4fJCpw1y8FunzuJUjPcfhLHBIBxjvVpRQAABgDoB0A7YoPpqqejr7KGe0Oc2dzNEuc5MTHxoDv28ORQP5NWyqjxH/unFYJthHep6vL7oHjxBpLZj3yyeKn9EUFupSlApSlApSlApSlApSlBBcpnSk8HTwLiZQP1JG8ePudtEqj6VO1SLTjsiccmtjFpSaNH1FicmNCA6DoMjCkf5OrvVKTuPwpSYmNR67FKUq65VH4VzFJcW9+k+7pE7e5oC6lkVo+pzpdCMnff4ZN4rlfHWNpfXehSVljlBQEdLpM59ogbTKT8mOOwrzvbp1Ppesb3DQhnxZug/hLqPPXpHCH/ANsJsf7qwK0jLDFGd3jKrsCQ185Y51AfwTQHy2O9akisVK+zsJCpHvapEiUg52wPBUj+Uc9N7JyhaesX4kZNKoXlK41YwBFAhPTKoRv3MWd+tYKTF9Vj7R/uWi267n8unQxBVVV2CgADrsNh1+Fe6UrpshSlKBSlKBSlfGbAydqCp8bPj8VsIMjTbpLdyDf3serwfDrJI38z9ttqpcgqZ/Wr9hvdy/ZZ7W0GY4Nu2cM+2x15q20Conmjgfrds8QcxvlXhkHWOWJg8T/R1GR3GalqUELyjx03dqkjrolUtHcR/kmiOiVf6QyPgRU1VQ4qf3OvPWhta3LKl5vhYpdkiuN9gp2jc7fgbsat9ApSlApSlApSlBH8R4kY2ACg5Gd/nWp+7rflH9dfOO++v8n+81HVx8/IyVyTES6mHBjtSJmHniUheeG5VF8WFXCjOA6vjUpPbpsegJ32zVk4ZxNJ4xJGcg5BBGGVhsyup3VgdiDVcrD4bo/iQP4ch97IykgGBiVdsnAADAhl88ZU2wcuYnWRXLxI1vHC6UqE4ZzKHdY54zFI2dG+uNyASRG+B7WATpYK2ASAQCam66lbRaNw501ms6krmnpDixeBsY1QJv5lHlz+wMv7a6XVE9JkBBtpMDB8SMt3yQHQfLCSfXFeXIjeOV8U6tCl1Ocn8wRWkk7TB/bSMIUVn3RpCVIHQnWCCdtjkjAzB1t8K4PLcyCOEDOMs7e5GOxYAgkk7BR1wdwATXLwTaLx0x3a8kRNe6cXmu8u5XFuWiwCUjSNJT+oLh2yqluvVQBsCcaj0aLOBqxnAzjpnvjPatLgnBktYVij3xuzEDU7H3nfAALHH9gGwArfrsUrMeZ2xWmJ8QUpSrqlKUoFVbnm8dxDYwMVlvGZGYdY7dRm5kGxAOg6Fz+KQY6VYeIX6QRSSzMEjjUs7HoAoyarnJ1hJK8nELpSs1woWGM9YbYHVGhHZ2Ptv8SBtigsllZrFHHFGulI1VEXyVAFUfsArPSlApSlBgvbNJo3jlUMjqVdT0KsMEH6VWuXL57SUcPunLYBNlM3WaJc/ZscAGaNcA92XDeeLZUbx/gMd3F4chZSGDxSIdMkUiZ0SRnswyfgQSDsTQSVKrnAOPyCX1O+wtyoJRwNMdzGv8JF5MPxx9VO+6kGrHQKUpQKUpQV3mi50FTgkkBVUdWZiQAM/wBvYAntUT6vKdzNg+Souj/3ZYj+cPpUlzYCHibBIQhmA3OCHQnHfGvV54U4ycAxv7qRnGhhIWGVEZDkgY32OANxuSBv1riciJ+SdOvgmPjjbaFfa0/WZf4g47faJq+o6Y+v070XiahtMgMbYz7ZXGBj8SsQOvQ4JG+KzdMtHVD7xX7pjvkFCuMk6w6mPGN869NXiqhw+3NxJHpGYVYO8mPZYxnUixn8XthSWGQAhHU7W+uvw6TWnf25fLvFr9kNPzIkc1wkuFSJLdg27MxnMoCqigknMYwBknPSsPMPF7T1MTzjxrdjGylFaTOojQw0/wBu3l3xXnjXJsdw7yM7B28EjZWQGETKNSEYZSs7gqdjtW/e8EWW29XZ2xhAWAUN7BVhsAFHu9AAPKtrIhZoOGIzK6xqVjMjag40qqeIdWejBPa0H2sAnGK3oprKzMpQpG2pEkC6mbVp8RV0jJ2Ry2w2BJOwrHxPkqOdptcr+HL4jNGNO0ktubRnViCfuSQF6ZOfhXmLlB1dphdv47OWaQRx4w0cMTKEIIG0KEHqDnqCQaxSseITMzLJwznKGRpkkdI3ikuAQScaLdiCzMRgHRhyuc4Oem9Zv0ytMLm4UaiQFYMrAhlQhlIDLgumdQGNQJ2Oa1bvkaKRCjSSYMlzISCAc3WrVvj8Orb5b5rY4XyskTI7PrKxvHjQiJiR0kOEUbe0me/Uk5NWQnKUpQKUqpcR4jJfyva2blIEJW7u1ODke9BbN/Gdmf8ABnA9roGCU/urcaRvYW0gLnqt1OhBCLtgwxsPa3wzbbhTV0rXsLFIY0ihUJGihUUdAqjAArYoFKUoFKUoFKUoIzj/AACO7j0SZVlIaKVDiSKRfdeNuzD9hGQcg1D8N5klt5UteJ4DsdNvdgBYrjyDAbRTYIGg7Mc6fKrXWtxHhsdxE8U8ayRuMOjDII/+9wexGaDZpVNFvd8N+68S9s1H3ROq8hH+SY/fIPyN7Y2wTjFWDgfMdveIXtZlkCnDgZDod9pEOGQ7HZgOlBJUoTURwjmaO4VCAyaraC5OrACxz69IJz1Gg57fGgxcd99f5P8AeajFQDOABnr8T8al+M8ctorc3Ejxsnhu6HUp8QIpkxEc+0SAcYrZY24YoTEHVQzKSuoKTgEjqATtmudl4dr3m0T5bsfKilYrpXUtTNNHFqKqQ7yMp0sVjKDQpG4LM65YbgBsEEgizWvCIY/u4Y03z7KKMnzOBufjWJLi2XRIHhGomNH1INRJwUVs7nUnQd1+Fe+H8bgnaVYJkkaJtEgVgdLYBwcfP9oI6ggasGL4q69s+bL8ltt2lKV7vEpSlApSlApSlArzJIFBZiAACSScAAbkk9hUPxzm63tWWNmMk7fd20Q8Sd/LCDoP1mwvxqJj5bnvyJOKkJFsV4fG2Y/MG6kGPGbp7IwgwNj1oPDcSm4oStm7wWW4e7HsyT9iloDuqbkGYjqPZ86tXDuHRwRJFAgSNAFRVGAAP+uvfrWwiAAADAHQDp9K+0ClKUClKUClKUClKUClKUCoHjfJsNw4mUvBcAYW4gbw5ceT9pF291wRU9Sgp54txGz2urcXsQ//AKLUBZgBtmW2Y+0x6nwj54WvHBXtrrh8Vnb3UbvDHAjKylW1WpjyJoHw4RjHhlPZiM1c6h+Nco2l2c3NujsOkmNMq46aZFw4+hoIG/5DleKRFlh1TRXEcuuJmWP1h5JS1sNQK4aTBB66EOxXBy8T5DaZpwZU0SGRgTGTITNoDrK2rDRhUwox+T8m+U8oXMGTYcSlVck+DdD1uPpsquxWVR/PPyoeL8Uh++sIbkZ3e1uNDY338KdRvt0DnqAM9aD7xvkrxC3q5ijV0KsrRlgpMhmZ4tLLhnbAbPXSvlgzXCuE+C9y2oHx5vFwBjT9lFHg+e8ZOf1qhl9IKA4nsr+HcglrR3UEZ21Q6wc46jIr1b+k7hrnHrsaHGftdUP0PiBd9+nWgtFKr/8A2g8O/wAY2v8Ap4/99P8AtB4d/jG1/wBPH/voLBSqu/pM4fq0JciVuwhjknJ2z7PhI2dvLyNeP08L5Fvw2/lO+kmDwEPYHXMyYB2+ON8bUFrpVTN1xab3ILW0U9TLI11IM56JGETPT8RG3en6BtNk8Qvri5znMat6rBg7Y8OEgkdvaZtvrkN3jHPNrbv4Rcyz9reBTPMfmiZ09erYHxqPZOJXuzY4dAeullmvGG+cMMxRZ2/O3yqwcI4Db2qaLWCOJdshEC5x01Ebsfic1v0EVwHli3s1YQJhnOZJGYySyN5ySMSzftwOwFStKUClKUClKUClKUClKUClKUClKUClKUClKUClKUCvLxg9QD896UoPHqqfkX+iKeqp+Rf6IpSgyBcdK+0pQKUpQKUpQKUpQKUpQKUpQKUp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0" name="AutoShape 8" descr="data:image/jpeg;base64,/9j/4AAQSkZJRgABAQAAAQABAAD/2wCEAAkGBhQSERIUEBEWFRUWFhUZFBUXFhoVFhkYFBkXFhUaFBgaHiYhHRslGRcZIS8gIyopLSwuFyAxNTAqNiYrLCkBCQoKDgwOGg8PGi0kHyQtLC81NSwvLCopLCkqKSwsKSwvNSwyLC8pLywsKSwsLCwtKSwsLCwsLCwsLyksLCwsLP/AABEIANQA7gMBIgACEQEDEQH/xAAbAAEAAgMBAQAAAAAAAAAAAAAABQYDBAcCAf/EAE8QAAIBAwIEAgcEAwoLCAMAAAECAwAEERIhBQYxQRNRBxQiMmFxgSMzQlIWYpEVNENTcoKSobHBVFVjg5OUstHS0/AXJHN0daKz8SU1RP/EABoBAQADAQEBAAAAAAAAAAAAAAABAgQFAwb/xAAqEQEAAgIBBAEDAgcAAAAAAAAAAQIDEQQSITFBE1FhcRWhBRQiUpHB8P/aAAwDAQACEQMRAD8A7jSlKBSlKBSlKBSleJp1RSzsFUDLMxAAA6kk7AUHulVJuemuCV4XavddvHb7G0U5xnxWGZAOv2atnbffNP0RubnfiN/IQc5t7Um3gwRjSzj7V/qw+XmEtxrm20tP31cxxnshbLnbPsxjLH6DuPMVFHnxpP3lw+8uMg6XMYtoj1x7c5U46b6T17napTg/KtpZ5Nvbxxk+8+MyN/KkbLt36k9TUn6yvn/bU6TqVZN9xeRQUtLODJ/hbiSUgDOxEcYGTschq+twvirgauIW0R6nwrMtv5ZlmOR8cA7VaEkB6EH5V6qEKl+j3E/8cL/qMX/HT9HuJ/44X/UYv+OrbSgq72XFkA0XdnNjH3ltJEW8yzRysAfkv7K8txXikYGvh9vN5+BdFWOO4WaMD6au4371aqUFTPpGijz65bXdoBsXlgZos75+1h1rjY7kjbfpU9wrjkFyuu2njmXuY3D4z2bB2PwNRPMvNfgFo4QhkVdckkrFIIVOQplYdWJGyDBIBJKjBNKvrKGaRHmNlLO59hoEktJWbBz9vDM7dxgspHTzrytlpWdTL0ritaNxDrNK57wM3wQmyuTP4baJrO/IMqEDV9ncxjJ1KQVZwwIIOcgipuz58iDrDexSWUzEBVnA8NyRnEU6kxt5YyCfKvSJ33h5+FnpSlSFKUoFKUoFKUoFKUoFKUoFK8SyhVLMQqgEkk4AA3JJPQYqpNxKfibFLNmgswSHuxtJPg4ZbMg+yuzAzH+Zn3qDc41ziFlNtZR+tXeN41IEcWejXMnRB307sdsDfNa0HJLXDCTi0wumBBWAKUtIz8Is/an9aXPyFT/BuBw2kSxW0YjQdh1J7lmO7Me5OTW9QeUjCgBQAAMADYADoAPKvrNgEk4+J6V9qt823oJjtmkEUcgZp5CcfZIVDIn6zlgM9lDfCgg+auepIo1ezjV1eTw0uJDlXOh2ZrdF95F05LnAOMDVnNVfjHOHEYrf1t7mVYNSpqSKEgN06EZxkdemTj4Va/SXZCWygngw8du+siMah4TI0TMunsgbUcDop6YrlvHbGS5hWEXMiRZ1GMEtEx2IbTkDPU577eQrscTjxl49rUrFrxPifp+zwyZJrf8Aq8a/dZ4fSPd6Y5UlilTSM60CBsnBdnTSVxtk9AA2VOKv/LPPCXMslvKjQ3MX3sD4LqNhqVh7LxnUuGGPeG2+a5TBwZZilrboIlk+zVclgikfbSEscnSuuQgkb+yMZFdR4tweHiM8Lov73c/97RtLbbNFC6nJzkgt0Ug49rp5fxHDTFasVjUzHePpK+O82j7LdSvKJgADOwxuSTt5k7n616rmPQrHcyFUYjGQpIz0yBtnHaslYb0Exvj8p/sqLTqJlMRuXIuNRhZUiZixUCaZsbyTTFgZD2yFjIUfhDAfhFSicvhcSwy5AGobdcbjcf7qz8PGqfMjATJF4cyY2YatSSx/qnLbfrYOCpqSghCF1XZdmAHbVkHA+a5+pr5/JaZnu7FaQ+8EYrxNSvuz2kmvzJt5YjGf2XLj6/AVbb7h8cyNHNGsiN7yOoZT8wap/L/t8TGk5WCzIbp711IhT4502xP1HnV4rs8bfxV25vI18k6U/wDRm5sd+Fyh4Rv6jcMSmNsi2nOWi2GytqTJ7VK8v82RXWpAGinQfa20o0TJ2yV/EnTDrlTkb52qbqH5g5WhuwpcFJUz4NxGdE0RPeNxv81OQe4rQ8ExSqrw3mOW3kS24ppDudMF0oCQXB2wpBJ8Obf3Ds2DpJ6C1UClKUClKUClKUCvEsoVSzEBQCSScAAbkknoMV7qm3YPFbhoR+8bd8THfFzMhOYR5woQNZ3DN7I2BoCI3FmDOCvDlOUQ5BvCDszjqLcHcKfvOp9nANwjjCgBQAAAABsABsABX1VwMDpX2gUpSgV5MQzqwMgEA43weoz5bD9leqUEXLweN2kMUjRuTiQxvkatI9+NsoW0kdVyRiqldeicNKWS58NT/BpFpUDOdh4mkH5KB8KzX8lzDJeeEs0ayXEjrLHCZnLLa2iwqF0ONDOHBfSQPDxkZyJviN7crbQSRKWkZFV00bh5lCo5XGQElK6h2UuT7tXpktSd1mY/CNbanCPRxbQEktJKWXS3iPkFdyAwUDUN84bIzvjYYtSqAMAYA6CqLccdvwGSOOVnQXgkJgZRgXUK2zI3hlWYWrO4CasldwTtVm5Zkka2QzuzudWWePwmI1HTlSqHYYGSqasZ0jOKrNptO5SlaUpUBWK6cBHJIACsSTsAADnJrLWtxK2MkMsYOC6OoJ3ALKQCf21E9xzJXduIPp2YaR0OPCVFOT8y7Y+LDyqUur8o0rPhYl0qxILOxI92NR1JLAAAEknbJNebbmWDwtUsqRMm00buFaOQbOjKTnIbYeexGQQTOcr8OMjm6mQgdLVGGCqEe1KVO6yPkjfdUAGAWcHjY8Fsl9TGoh1cmWMddxO9vvIvAnhSea4XTPdSmR12JjQAJDESDglUAzjux69TZ6UrsxGo1DlzO53JSlKlDV4nwyK4ieKeNZI3BDKwyCD/AGH4jcdqrnDeIyWEqWt65eFzps7tjkkn3YLlv438r9JAMe91tta3EuGx3ETwzoHjcFXRtwQf+sg9QQCKDZpVU5c4lJbzfufeOXYKTaTt1uIkA1Bz/HR5Ab8wIbHWrXQKUpQKUrBfXqQxySysFSNWd2PQKoJY/sFBX+b+IyO0djavpnuAS7jrBbg4ll/lb6E82b4Gp3hfDI7eGOGBAkcahUUdgPj3PmTuTkmoHkSzdo5L24Uia8YSaT1jh6W8Xw0puR+Z2q0UClKUClKpbemThIOPXl/0cp/rCUF0pVc4B6QLO+l8KzlMzBSzlUdVQDAGouF3JOABk9ewNWOgVq3/ABJIfD8Q48SRI0+LyHCj/ryraqk878LnuL3hyQsgWN2n9rPWFo8lsDphgBju56YzVbTMR2UvMxG4XalKVZcpSlArT4txNbeJpXBKrpyFwT7TBRjJHc1uVG8xcLNxbyRKwUtpwTuPZdW7fKg+JPbyySOVTXbyeG0jqoKtpSQaXPbEq/Umt+SdR1PfHnv13x023qI5l4G04j0LExRyxjmGYn1RtHl8AkldWRtvjG2ciBfkWfHhCVGj1F/EYt4pY8Pawwy4x1Ictq3yRjbJC6R3KtgA7kagp2bHTOk74rLVU4Zye0d4s7mNwFTSxzrQrAsBWMADY4LamY41sAoJLG10ClKUClKUENzVy+LuDSreHMjCS3lxkxTJujj4Z2I7gkV85T5g9bgzIvhzxsY7mL+LlT3gPNTsynfIYfGpqqfzCvqV9BfLtDMVtr3sBqOLWZu3sufDLH8Mg8qC4UpSgVUech6zcWVh1V39YuRsR4FqVYKwJ6PMY16dA3lVuqpcnfb3PELw76pvV4TkEeDaeyShHZpmlP0HbBIW2lKUClKUFO9KnMfqtg6rIqS3DCCJmOApl2d2PYKmo6ugOKgOF+hXg8samJmmAABkS41AkbE+wcDJB2FTfpC9GKcWMRkuJIvCVwgVVZdT4JZs7n3V2yOnxrkPMPor4jwdvWrKZpEj3MsOUkUDc+JHvlPPdhjOdqDuXKXIlpw0SC0jK+IV1lmLk6M6Rv0A1H9tWGqN6JfSAeKWreMALiEqsuNgwI9mQDtnBBHmp6AgVeaBUK3tcSXY4itWyc7ZnlUDA88QHf5VNVCcLGq9vXwPZFvF5n2UaU58h9sNvhVZ9K29JulKVZYpWOe4VFLOwVVGWZiFUDzJOwqDPNfi7WMD3PUeJ91bjBwftm94f+GH6VEzEImYhYKieJczwQtoL65e0MQMkp/mLuB8WwPjWr+4NxP+/Lkhf4i21RJ16PLnxH222KDrtUrw7hMNuumCJI17hVAyfNj1J+JqO8o3MqP6zxm5u3jXFpACCJGiRmCEkqBlnDSY2IBwMdu97sbXw0VC7yEdXc5Yk7knAA+gAArYpStde0Vp0+9lKUqy5SlKBSlKBWrxThyXEMsMoykiMjD4MCDj471tUoK16P8AiDyWgimOZrV2tpjvu0HshsnrqTQ2f1qstVEAW3GeuEv7ckjzns8DY+Zgfp/ku/a3UEbzLxX1azuZ/wCKhkcfEopKj6kAfWtfkvhPq1hawn3liUyE5yZH9uUnO+TIzHffeo/0lIXsTCNvWJrWAnJA0zTxo2cb4Kkg433q1CgUpSgUpSgV8dQQQRkdxXNOZfTWljxJ7S4tH8NNH2yvliHVW1CMqMqCSNm/CflVhu/SXZeEGtp1uZHH2UEJ8SZ2PuqUHtJvsSwGKDnnoq4aLfmLikUIxCizDTtsPGjMYHfABIrt1U70c8oyWiXE92VN3eSGWfTuEzkrEDk5C6j023xuADVxoFQnLHtetyZHt3U3QY+60wDfv9118yam65JBxy8VCtwGit/FufbikWEM5mk1rLPh/COssAPsx09qvO9umYeV7dMxt0rinMMFvgSygOfdjGXlb+RGuWb6CtD169n+5hW1Q/wlx7cuNt1gQ4Hf3n7brWrwh1gGYOFyqHGfERoJWfpu8njFm7bknpUgvNce2uC6TPXVbSnB32JRWHbqMip3vzKd78y8QcoxFg9yz3UgOQ051Kp2+7iGI06dQufjU6BUL+mVoM67hYyDgiQNER06iQAgbjetu349byZ8O5hbHXTKjY+eDUx0+kxNY8N+lfAa+1ZcpSlArT4lxiG3AM0ipnoDuzY/Ko3b6A1445LMtvK1sAZQpKAjIJHXABGTjOB54rlbW7v7fiBnYe27hnZvmdSn6Y28h0rNyORGGI+7XxuLbPM9Pp0WHni0ZipkKb4DOjIh/nEYA+eK+cR52toiVDGVh1EQDYzg4LEhc4IOM5rnJtZB+RvllD9Mls/1V8jtXO2FQf0j9AMAD6/TvWL+fnXiG39Mnq13dM4RzbBcEKrFHOcRyAKxx+XchvP2SfjipquMz2LY3ZGGN9SkDbfOckf1fHNdI5Ka4NqDdNqJZjGTnX4f4dZI3PXB6ldOd81r43J+bcMnK4k4NTPtPUpStbEqfpE+zht7sHBtLqCQnOPs3bwJwdunhysT5Yz2wbYKg+ebETcOvYz+K3mxnIAYIWUnHkwB+lbvL9/49rbTYI8WGJ8Hc/aIrbnz3oILn7duGA9DxG3yOxwkzDPyYA/MA9qtgqp8++/wv/1GD/456tgoFKUoFK5FzdxB/XLn91F4kluhHqxswRbiPAzJK6HJkznr06Yq0W3Olra2dmIJLm/Mwb1cKPHuZVQkuXzp9zoS2CMY7GgtHEuCQXAAuLeKYDoJI1kA+WoGvvDuDQW4xbwRRDuI41jHc/hA7k/tqqL6XLQWouZEmjT1oW0gdAGjkILEuAxBUAb6cn4Vm4f6ULeRblpIbiDwIRORNFoZ4TkK8YBOQSMb46j6BcaVUuWOdZrydVPD5Ybd4TLFcO6tqwyqFZUyFYhicFs7dKttAqC4Gume+gbceIsqg7jRcJlh8vFSXb41O1B3A8PiMLb4ngkjJ7aoWEkedvyvL37VWVbepY35U8Il7CU2zE5MWNdsx76ocjTnzjKn518XmkwkLxCHwOwnU+JbN/nMAx/KQL8zVhr4ygggjIPUH++nT9Dp14eUcMAVIIIyCDkEHy8xWvc8IgkOZIInOMZaNWOPLcdKin5V8Il+Hym2JOTFjXbMe+qHI0584yp+dfF5pMJC8Qh8DsJ1PiWzf5zAMfykC/M039Ub/ubDcnWeQVtY0IyMxr4RwcbEpjI2HWvn6KRAARyXEeDkabqfA3zgKzlcfDFTEcgYAqQQRkEHIIPQg16p0wnpr9EL+j8gDeHf3K56Z8GQA4x/CRE4+Gaj+PcO4isDm0uw8ns6VaGNTnWpOl8hR7Ochg2fh1q1UpNYlE0iY0r/AC3JxD3b+O3xj343bUevVNOn9hFa/MPKZkbxbbSGOTIjbBz+ZSPdbz2wfgd6tFR3MfEmt7S5nQAtFDLIobOCY0ZgDjfGRVbYq3r027w9sOS+GYtSe6k/o/df4M/9OH/m0/R+6/wZ/wCnD/zausfMULXBtwx8QBvwPpOnBYB8aSRqXIB2z51iuOareOR43kIKByx0Po+zXW6hwukuF3Kgk/Csn6fh+7o/quf7f4V/hHJ0jsrXI0IrZ8LIZnwdhIQSoTuVBOrocDIa71Xbjm5PejdVSOOWWdZY5VkVISof2dOVI1BtwSRpwMNqG9wvj6zzXMSxyKbdwjMyFVYlFf2CevvfUYPQitWLFXFXprDDmz3zW6rylKUpXq8WO4jDIysAQVIIIyCCMEEeVQHo5P8A+K4fn/Bof9kVYZOh+Rqvejj/APU8P/8ALRf7IoMPpCYJBbykfc3tm5bGSoMyRuQO/sSMv86rSKr/AD/w8z8NvY1GWMEjJ09+MeImM9DqUYPY4PapTg3ERcW8Ey9JY45BjydQ3ffvQblKUoKPJecbiMkS21tcZd/Cumm8IBGYlPFhC5JUHHs9cd+pr116Ip447JoWguJIUlSeGbXHBIJpGmbT4fQB2xpIwQBkdq6zSg5veciXlxbwR3HqirHe20otYE8OCOGLUJVU6cszaskEY8utSvGuVrp765ubcwfaWUcCCYF0LrMXcSIB7hQlc5PvdDirnSg5/wAjcmXVtey3E0drbRvDoNvaF/DZ9QYSMrAKCACBjsfnnoFKUCoPmsaVt5+8NxCxOM+xKfAk7HbRKT/NqcrQ47w/x7aeHbMkTqM9AWUhT9Dg/Sot4VtG4b9K0eB8Q8e2gm/jI0c/AsoJH0ORW9UrROyvjKCCCMg7EHpj419pQV9+VfCJfh8ptjnJixrtmPfMORoz5xlT86+LzSYSF4hD6v2EwPiWzf5zAMfykC/M1Yax3DqEYyYChSWz00ge1n4YqvTrwr068PMN2jkhHViApIBBID5Kk47HBwe+KzVypOBJG1xf2U81s0bDVAYo9DB1Ro4wqMq6G1qPa905zgjNXrh/M8ZgEty8UX2jR58QFCyk+4xxkaRnptg56Zqtb78/9Ca9XfqjSbrV4pw5biGWGTOiWN43wcHTIpVsHscGtqleiURYctRwzyzRsy+KxZ0GkIXbqxIXWT12ZiBk4AqFk5T8a6fXHIkA8c+1JGVMk+nLQKmWBJDMTJ0IGkYJq40oKzd8hxSKwaecNIkyTuDHqmWcKHEn2ekbIoBQLgKB02qctOGrHJO651TOrvk7ZWNIhp8hpQfXNbVKBSlKCO5jvfBtLmUHBjglfOM40IzZx36Vg5NtDFw+yjZdJW3gDL5MI11Db45qM9JrZ4fJCpw1y8FunzuJUjPcfhLHBIBxjvVpRQAABgDoB0A7YoPpqqejr7KGe0Oc2dzNEuc5MTHxoDv28ORQP5NWyqjxH/unFYJthHep6vL7oHjxBpLZj3yyeKn9EUFupSlApSlApSlApSlApSlBBcpnSk8HTwLiZQP1JG8ePudtEqj6VO1SLTjsiccmtjFpSaNH1FicmNCA6DoMjCkf5OrvVKTuPwpSYmNR67FKUq65VH4VzFJcW9+k+7pE7e5oC6lkVo+pzpdCMnff4ZN4rlfHWNpfXehSVljlBQEdLpM59ogbTKT8mOOwrzvbp1Ppesb3DQhnxZug/hLqPPXpHCH/ANsJsf7qwK0jLDFGd3jKrsCQ185Y51AfwTQHy2O9akisVK+zsJCpHvapEiUg52wPBUj+Uc9N7JyhaesX4kZNKoXlK41YwBFAhPTKoRv3MWd+tYKTF9Vj7R/uWi267n8unQxBVVV2CgADrsNh1+Fe6UrpshSlKBSlKBSlfGbAydqCp8bPj8VsIMjTbpLdyDf3serwfDrJI38z9ttqpcgqZ/Wr9hvdy/ZZ7W0GY4Nu2cM+2x15q20Conmjgfrds8QcxvlXhkHWOWJg8T/R1GR3GalqUELyjx03dqkjrolUtHcR/kmiOiVf6QyPgRU1VQ4qf3OvPWhta3LKl5vhYpdkiuN9gp2jc7fgbsat9ApSlApSlApSlBH8R4kY2ACg5Gd/nWp+7rflH9dfOO++v8n+81HVx8/IyVyTES6mHBjtSJmHniUheeG5VF8WFXCjOA6vjUpPbpsegJ32zVk4ZxNJ4xJGcg5BBGGVhsyup3VgdiDVcrD4bo/iQP4ch97IykgGBiVdsnAADAhl88ZU2wcuYnWRXLxI1vHC6UqE4ZzKHdY54zFI2dG+uNyASRG+B7WATpYK2ASAQCam66lbRaNw501ms6krmnpDixeBsY1QJv5lHlz+wMv7a6XVE9JkBBtpMDB8SMt3yQHQfLCSfXFeXIjeOV8U6tCl1Ocn8wRWkk7TB/bSMIUVn3RpCVIHQnWCCdtjkjAzB1t8K4PLcyCOEDOMs7e5GOxYAgkk7BR1wdwATXLwTaLx0x3a8kRNe6cXmu8u5XFuWiwCUjSNJT+oLh2yqluvVQBsCcaj0aLOBqxnAzjpnvjPatLgnBktYVij3xuzEDU7H3nfAALHH9gGwArfrsUrMeZ2xWmJ8QUpSrqlKUoFVbnm8dxDYwMVlvGZGYdY7dRm5kGxAOg6Fz+KQY6VYeIX6QRSSzMEjjUs7HoAoyarnJ1hJK8nELpSs1woWGM9YbYHVGhHZ2Ptv8SBtigsllZrFHHFGulI1VEXyVAFUfsArPSlApSlBgvbNJo3jlUMjqVdT0KsMEH6VWuXL57SUcPunLYBNlM3WaJc/ZscAGaNcA92XDeeLZUbx/gMd3F4chZSGDxSIdMkUiZ0SRnswyfgQSDsTQSVKrnAOPyCX1O+wtyoJRwNMdzGv8JF5MPxx9VO+6kGrHQKUpQKUpQV3mi50FTgkkBVUdWZiQAM/wBvYAntUT6vKdzNg+Souj/3ZYj+cPpUlzYCHibBIQhmA3OCHQnHfGvV54U4ycAxv7qRnGhhIWGVEZDkgY32OANxuSBv1riciJ+SdOvgmPjjbaFfa0/WZf4g47faJq+o6Y+v070XiahtMgMbYz7ZXGBj8SsQOvQ4JG+KzdMtHVD7xX7pjvkFCuMk6w6mPGN869NXiqhw+3NxJHpGYVYO8mPZYxnUixn8XthSWGQAhHU7W+uvw6TWnf25fLvFr9kNPzIkc1wkuFSJLdg27MxnMoCqigknMYwBknPSsPMPF7T1MTzjxrdjGylFaTOojQw0/wBu3l3xXnjXJsdw7yM7B28EjZWQGETKNSEYZSs7gqdjtW/e8EWW29XZ2xhAWAUN7BVhsAFHu9AAPKtrIhZoOGIzK6xqVjMjag40qqeIdWejBPa0H2sAnGK3oprKzMpQpG2pEkC6mbVp8RV0jJ2Ry2w2BJOwrHxPkqOdptcr+HL4jNGNO0ktubRnViCfuSQF6ZOfhXmLlB1dphdv47OWaQRx4w0cMTKEIIG0KEHqDnqCQaxSseITMzLJwznKGRpkkdI3ikuAQScaLdiCzMRgHRhyuc4Oem9Zv0ytMLm4UaiQFYMrAhlQhlIDLgumdQGNQJ2Oa1bvkaKRCjSSYMlzISCAc3WrVvj8Orb5b5rY4XyskTI7PrKxvHjQiJiR0kOEUbe0me/Uk5NWQnKUpQKUqpcR4jJfyva2blIEJW7u1ODke9BbN/Gdmf8ABnA9roGCU/urcaRvYW0gLnqt1OhBCLtgwxsPa3wzbbhTV0rXsLFIY0ihUJGihUUdAqjAArYoFKUoFKUoFKUoIzj/AACO7j0SZVlIaKVDiSKRfdeNuzD9hGQcg1D8N5klt5UteJ4DsdNvdgBYrjyDAbRTYIGg7Mc6fKrXWtxHhsdxE8U8ayRuMOjDII/+9wexGaDZpVNFvd8N+68S9s1H3ROq8hH+SY/fIPyN7Y2wTjFWDgfMdveIXtZlkCnDgZDod9pEOGQ7HZgOlBJUoTURwjmaO4VCAyaraC5OrACxz69IJz1Gg57fGgxcd99f5P8AeajFQDOABnr8T8al+M8ctorc3Ejxsnhu6HUp8QIpkxEc+0SAcYrZY24YoTEHVQzKSuoKTgEjqATtmudl4dr3m0T5bsfKilYrpXUtTNNHFqKqQ7yMp0sVjKDQpG4LM65YbgBsEEgizWvCIY/u4Y03z7KKMnzOBufjWJLi2XRIHhGomNH1INRJwUVs7nUnQd1+Fe+H8bgnaVYJkkaJtEgVgdLYBwcfP9oI6ggasGL4q69s+bL8ltt2lKV7vEpSlApSlApSlArzJIFBZiAACSScAAbkk9hUPxzm63tWWNmMk7fd20Q8Sd/LCDoP1mwvxqJj5bnvyJOKkJFsV4fG2Y/MG6kGPGbp7IwgwNj1oPDcSm4oStm7wWW4e7HsyT9iloDuqbkGYjqPZ86tXDuHRwRJFAgSNAFRVGAAP+uvfrWwiAAADAHQDp9K+0ClKUClKUClKUClKUClKUCoHjfJsNw4mUvBcAYW4gbw5ceT9pF291wRU9Sgp54txGz2urcXsQ//AKLUBZgBtmW2Y+0x6nwj54WvHBXtrrh8Vnb3UbvDHAjKylW1WpjyJoHw4RjHhlPZiM1c6h+Nco2l2c3NujsOkmNMq46aZFw4+hoIG/5DleKRFlh1TRXEcuuJmWP1h5JS1sNQK4aTBB66EOxXBy8T5DaZpwZU0SGRgTGTITNoDrK2rDRhUwox+T8m+U8oXMGTYcSlVck+DdD1uPpsquxWVR/PPyoeL8Uh++sIbkZ3e1uNDY338KdRvt0DnqAM9aD7xvkrxC3q5ijV0KsrRlgpMhmZ4tLLhnbAbPXSvlgzXCuE+C9y2oHx5vFwBjT9lFHg+e8ZOf1qhl9IKA4nsr+HcglrR3UEZ21Q6wc46jIr1b+k7hrnHrsaHGftdUP0PiBd9+nWgtFKr/8A2g8O/wAY2v8Ap4/99P8AtB4d/jG1/wBPH/voLBSqu/pM4fq0JciVuwhjknJ2z7PhI2dvLyNeP08L5Fvw2/lO+kmDwEPYHXMyYB2+ON8bUFrpVTN1xab3ILW0U9TLI11IM56JGETPT8RG3en6BtNk8Qvri5znMat6rBg7Y8OEgkdvaZtvrkN3jHPNrbv4Rcyz9reBTPMfmiZ09erYHxqPZOJXuzY4dAeullmvGG+cMMxRZ2/O3yqwcI4Db2qaLWCOJdshEC5x01Ebsfic1v0EVwHli3s1YQJhnOZJGYySyN5ySMSzftwOwFStKUClKUClKUClKUClKUClKUClKUClKUClKUClKUCvLxg9QD896UoPHqqfkX+iKeqp+Rf6IpSgyBcdK+0pQKUpQKUpQKUpQKUpQKUpQKUp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2" name="AutoShape 10" descr="data:image/jpeg;base64,/9j/4AAQSkZJRgABAQAAAQABAAD/2wCEAAkGBhQSERIUEBEWFRUWFhUZFBUXFhoVFhkYFBkXFhUaFBgaHiYhHRslGRcZIS8gIyopLSwuFyAxNTAqNiYrLCkBCQoKDgwOGg8PGi0kHyQtLC81NSwvLCopLCkqKSwsKSwvNSwyLC8pLywsKSwsLCwtKSwsLCwsLCwsLyksLCwsLP/AABEIANQA7gMBIgACEQEDEQH/xAAbAAEAAgMBAQAAAAAAAAAAAAAABQYDBAcCAf/EAE8QAAIBAwIEAgcEAwoLCAMAAAECAwAEERIhBQYxQRNRBxQiMmFxgSMzQlIWYpEVNENTcoKSobHBVFVjg5OUstHS0/AXJHN0daKz8SU1RP/EABoBAQADAQEBAAAAAAAAAAAAAAABAgQFAwb/xAAqEQEAAgIBBAEDAgcAAAAAAAAAAQIDEQQSITFBE1FhcRWhBRQiUpHB8P/aAAwDAQACEQMRAD8A7jSlKBSlKBSlKBSleJp1RSzsFUDLMxAAA6kk7AUHulVJuemuCV4XavddvHb7G0U5xnxWGZAOv2atnbffNP0RubnfiN/IQc5t7Um3gwRjSzj7V/qw+XmEtxrm20tP31cxxnshbLnbPsxjLH6DuPMVFHnxpP3lw+8uMg6XMYtoj1x7c5U46b6T17napTg/KtpZ5Nvbxxk+8+MyN/KkbLt36k9TUn6yvn/bU6TqVZN9xeRQUtLODJ/hbiSUgDOxEcYGTschq+twvirgauIW0R6nwrMtv5ZlmOR8cA7VaEkB6EH5V6qEKl+j3E/8cL/qMX/HT9HuJ/44X/UYv+OrbSgq72XFkA0XdnNjH3ltJEW8yzRysAfkv7K8txXikYGvh9vN5+BdFWOO4WaMD6au4371aqUFTPpGijz65bXdoBsXlgZos75+1h1rjY7kjbfpU9wrjkFyuu2njmXuY3D4z2bB2PwNRPMvNfgFo4QhkVdckkrFIIVOQplYdWJGyDBIBJKjBNKvrKGaRHmNlLO59hoEktJWbBz9vDM7dxgspHTzrytlpWdTL0ritaNxDrNK57wM3wQmyuTP4baJrO/IMqEDV9ncxjJ1KQVZwwIIOcgipuz58iDrDexSWUzEBVnA8NyRnEU6kxt5YyCfKvSJ33h5+FnpSlSFKUoFKUoFKUoFKUoFKUoFK8SyhVLMQqgEkk4AA3JJPQYqpNxKfibFLNmgswSHuxtJPg4ZbMg+yuzAzH+Zn3qDc41ziFlNtZR+tXeN41IEcWejXMnRB307sdsDfNa0HJLXDCTi0wumBBWAKUtIz8Is/an9aXPyFT/BuBw2kSxW0YjQdh1J7lmO7Me5OTW9QeUjCgBQAAMADYADoAPKvrNgEk4+J6V9qt823oJjtmkEUcgZp5CcfZIVDIn6zlgM9lDfCgg+auepIo1ezjV1eTw0uJDlXOh2ZrdF95F05LnAOMDVnNVfjHOHEYrf1t7mVYNSpqSKEgN06EZxkdemTj4Va/SXZCWygngw8du+siMah4TI0TMunsgbUcDop6YrlvHbGS5hWEXMiRZ1GMEtEx2IbTkDPU577eQrscTjxl49rUrFrxPifp+zwyZJrf8Aq8a/dZ4fSPd6Y5UlilTSM60CBsnBdnTSVxtk9AA2VOKv/LPPCXMslvKjQ3MX3sD4LqNhqVh7LxnUuGGPeG2+a5TBwZZilrboIlk+zVclgikfbSEscnSuuQgkb+yMZFdR4tweHiM8Lov73c/97RtLbbNFC6nJzkgt0Ug49rp5fxHDTFasVjUzHePpK+O82j7LdSvKJgADOwxuSTt5k7n616rmPQrHcyFUYjGQpIz0yBtnHaslYb0Exvj8p/sqLTqJlMRuXIuNRhZUiZixUCaZsbyTTFgZD2yFjIUfhDAfhFSicvhcSwy5AGobdcbjcf7qz8PGqfMjATJF4cyY2YatSSx/qnLbfrYOCpqSghCF1XZdmAHbVkHA+a5+pr5/JaZnu7FaQ+8EYrxNSvuz2kmvzJt5YjGf2XLj6/AVbb7h8cyNHNGsiN7yOoZT8wap/L/t8TGk5WCzIbp711IhT4502xP1HnV4rs8bfxV25vI18k6U/wDRm5sd+Fyh4Rv6jcMSmNsi2nOWi2GytqTJ7VK8v82RXWpAGinQfa20o0TJ2yV/EnTDrlTkb52qbqH5g5WhuwpcFJUz4NxGdE0RPeNxv81OQe4rQ8ExSqrw3mOW3kS24ppDudMF0oCQXB2wpBJ8Obf3Ds2DpJ6C1UClKUClKUClKUCvEsoVSzEBQCSScAAbkknoMV7qm3YPFbhoR+8bd8THfFzMhOYR5woQNZ3DN7I2BoCI3FmDOCvDlOUQ5BvCDszjqLcHcKfvOp9nANwjjCgBQAAAABsABsABX1VwMDpX2gUpSgV5MQzqwMgEA43weoz5bD9leqUEXLweN2kMUjRuTiQxvkatI9+NsoW0kdVyRiqldeicNKWS58NT/BpFpUDOdh4mkH5KB8KzX8lzDJeeEs0ayXEjrLHCZnLLa2iwqF0ONDOHBfSQPDxkZyJviN7crbQSRKWkZFV00bh5lCo5XGQElK6h2UuT7tXpktSd1mY/CNbanCPRxbQEktJKWXS3iPkFdyAwUDUN84bIzvjYYtSqAMAYA6CqLccdvwGSOOVnQXgkJgZRgXUK2zI3hlWYWrO4CasldwTtVm5Zkka2QzuzudWWePwmI1HTlSqHYYGSqasZ0jOKrNptO5SlaUpUBWK6cBHJIACsSTsAADnJrLWtxK2MkMsYOC6OoJ3ALKQCf21E9xzJXduIPp2YaR0OPCVFOT8y7Y+LDyqUur8o0rPhYl0qxILOxI92NR1JLAAAEknbJNebbmWDwtUsqRMm00buFaOQbOjKTnIbYeexGQQTOcr8OMjm6mQgdLVGGCqEe1KVO6yPkjfdUAGAWcHjY8Fsl9TGoh1cmWMddxO9vvIvAnhSea4XTPdSmR12JjQAJDESDglUAzjux69TZ6UrsxGo1DlzO53JSlKlDV4nwyK4ieKeNZI3BDKwyCD/AGH4jcdqrnDeIyWEqWt65eFzps7tjkkn3YLlv438r9JAMe91tta3EuGx3ETwzoHjcFXRtwQf+sg9QQCKDZpVU5c4lJbzfufeOXYKTaTt1uIkA1Bz/HR5Ab8wIbHWrXQKUpQKUrBfXqQxySysFSNWd2PQKoJY/sFBX+b+IyO0djavpnuAS7jrBbg4ll/lb6E82b4Gp3hfDI7eGOGBAkcahUUdgPj3PmTuTkmoHkSzdo5L24Uia8YSaT1jh6W8Xw0puR+Z2q0UClKUClKpbemThIOPXl/0cp/rCUF0pVc4B6QLO+l8KzlMzBSzlUdVQDAGouF3JOABk9ewNWOgVq3/ABJIfD8Q48SRI0+LyHCj/ryraqk878LnuL3hyQsgWN2n9rPWFo8lsDphgBju56YzVbTMR2UvMxG4XalKVZcpSlArT4txNbeJpXBKrpyFwT7TBRjJHc1uVG8xcLNxbyRKwUtpwTuPZdW7fKg+JPbyySOVTXbyeG0jqoKtpSQaXPbEq/Umt+SdR1PfHnv13x023qI5l4G04j0LExRyxjmGYn1RtHl8AkldWRtvjG2ciBfkWfHhCVGj1F/EYt4pY8Pawwy4x1Ictq3yRjbJC6R3KtgA7kagp2bHTOk74rLVU4Zye0d4s7mNwFTSxzrQrAsBWMADY4LamY41sAoJLG10ClKUClKUENzVy+LuDSreHMjCS3lxkxTJujj4Z2I7gkV85T5g9bgzIvhzxsY7mL+LlT3gPNTsynfIYfGpqqfzCvqV9BfLtDMVtr3sBqOLWZu3sufDLH8Mg8qC4UpSgVUech6zcWVh1V39YuRsR4FqVYKwJ6PMY16dA3lVuqpcnfb3PELw76pvV4TkEeDaeyShHZpmlP0HbBIW2lKUClKUFO9KnMfqtg6rIqS3DCCJmOApl2d2PYKmo6ugOKgOF+hXg8samJmmAABkS41AkbE+wcDJB2FTfpC9GKcWMRkuJIvCVwgVVZdT4JZs7n3V2yOnxrkPMPor4jwdvWrKZpEj3MsOUkUDc+JHvlPPdhjOdqDuXKXIlpw0SC0jK+IV1lmLk6M6Rv0A1H9tWGqN6JfSAeKWreMALiEqsuNgwI9mQDtnBBHmp6AgVeaBUK3tcSXY4itWyc7ZnlUDA88QHf5VNVCcLGq9vXwPZFvF5n2UaU58h9sNvhVZ9K29JulKVZYpWOe4VFLOwVVGWZiFUDzJOwqDPNfi7WMD3PUeJ91bjBwftm94f+GH6VEzEImYhYKieJczwQtoL65e0MQMkp/mLuB8WwPjWr+4NxP+/Lkhf4i21RJ16PLnxH222KDrtUrw7hMNuumCJI17hVAyfNj1J+JqO8o3MqP6zxm5u3jXFpACCJGiRmCEkqBlnDSY2IBwMdu97sbXw0VC7yEdXc5Yk7knAA+gAArYpStde0Vp0+9lKUqy5SlKBSlKBWrxThyXEMsMoykiMjD4MCDj471tUoK16P8AiDyWgimOZrV2tpjvu0HshsnrqTQ2f1qstVEAW3GeuEv7ckjzns8DY+Zgfp/ku/a3UEbzLxX1azuZ/wCKhkcfEopKj6kAfWtfkvhPq1hawn3liUyE5yZH9uUnO+TIzHffeo/0lIXsTCNvWJrWAnJA0zTxo2cb4Kkg433q1CgUpSgUpSgV8dQQQRkdxXNOZfTWljxJ7S4tH8NNH2yvliHVW1CMqMqCSNm/CflVhu/SXZeEGtp1uZHH2UEJ8SZ2PuqUHtJvsSwGKDnnoq4aLfmLikUIxCizDTtsPGjMYHfABIrt1U70c8oyWiXE92VN3eSGWfTuEzkrEDk5C6j023xuADVxoFQnLHtetyZHt3U3QY+60wDfv9118yam65JBxy8VCtwGit/FufbikWEM5mk1rLPh/COssAPsx09qvO9umYeV7dMxt0rinMMFvgSygOfdjGXlb+RGuWb6CtD169n+5hW1Q/wlx7cuNt1gQ4Hf3n7brWrwh1gGYOFyqHGfERoJWfpu8njFm7bknpUgvNce2uC6TPXVbSnB32JRWHbqMip3vzKd78y8QcoxFg9yz3UgOQ051Kp2+7iGI06dQufjU6BUL+mVoM67hYyDgiQNER06iQAgbjetu349byZ8O5hbHXTKjY+eDUx0+kxNY8N+lfAa+1ZcpSlArT4lxiG3AM0ipnoDuzY/Ko3b6A1445LMtvK1sAZQpKAjIJHXABGTjOB54rlbW7v7fiBnYe27hnZvmdSn6Y28h0rNyORGGI+7XxuLbPM9Pp0WHni0ZipkKb4DOjIh/nEYA+eK+cR52toiVDGVh1EQDYzg4LEhc4IOM5rnJtZB+RvllD9Mls/1V8jtXO2FQf0j9AMAD6/TvWL+fnXiG39Mnq13dM4RzbBcEKrFHOcRyAKxx+XchvP2SfjipquMz2LY3ZGGN9SkDbfOckf1fHNdI5Ka4NqDdNqJZjGTnX4f4dZI3PXB6ldOd81r43J+bcMnK4k4NTPtPUpStbEqfpE+zht7sHBtLqCQnOPs3bwJwdunhysT5Yz2wbYKg+ebETcOvYz+K3mxnIAYIWUnHkwB+lbvL9/49rbTYI8WGJ8Hc/aIrbnz3oILn7duGA9DxG3yOxwkzDPyYA/MA9qtgqp8++/wv/1GD/456tgoFKUoFK5FzdxB/XLn91F4kluhHqxswRbiPAzJK6HJkznr06Yq0W3Olra2dmIJLm/Mwb1cKPHuZVQkuXzp9zoS2CMY7GgtHEuCQXAAuLeKYDoJI1kA+WoGvvDuDQW4xbwRRDuI41jHc/hA7k/tqqL6XLQWouZEmjT1oW0gdAGjkILEuAxBUAb6cn4Vm4f6ULeRblpIbiDwIRORNFoZ4TkK8YBOQSMb46j6BcaVUuWOdZrydVPD5Ybd4TLFcO6tqwyqFZUyFYhicFs7dKttAqC4Gume+gbceIsqg7jRcJlh8vFSXb41O1B3A8PiMLb4ngkjJ7aoWEkedvyvL37VWVbepY35U8Il7CU2zE5MWNdsx76ocjTnzjKn518XmkwkLxCHwOwnU+JbN/nMAx/KQL8zVhr4ygggjIPUH++nT9Dp14eUcMAVIIIyCDkEHy8xWvc8IgkOZIInOMZaNWOPLcdKin5V8Il+Hym2JOTFjXbMe+qHI0584yp+dfF5pMJC8Qh8DsJ1PiWzf5zAMfykC/M039Ub/ubDcnWeQVtY0IyMxr4RwcbEpjI2HWvn6KRAARyXEeDkabqfA3zgKzlcfDFTEcgYAqQQRkEHIIPQg16p0wnpr9EL+j8gDeHf3K56Z8GQA4x/CRE4+Gaj+PcO4isDm0uw8ns6VaGNTnWpOl8hR7Ochg2fh1q1UpNYlE0iY0r/AC3JxD3b+O3xj343bUevVNOn9hFa/MPKZkbxbbSGOTIjbBz+ZSPdbz2wfgd6tFR3MfEmt7S5nQAtFDLIobOCY0ZgDjfGRVbYq3r027w9sOS+GYtSe6k/o/df4M/9OH/m0/R+6/wZ/wCnD/zausfMULXBtwx8QBvwPpOnBYB8aSRqXIB2z51iuOareOR43kIKByx0Po+zXW6hwukuF3Kgk/Csn6fh+7o/quf7f4V/hHJ0jsrXI0IrZ8LIZnwdhIQSoTuVBOrocDIa71Xbjm5PejdVSOOWWdZY5VkVISof2dOVI1BtwSRpwMNqG9wvj6zzXMSxyKbdwjMyFVYlFf2CevvfUYPQitWLFXFXprDDmz3zW6rylKUpXq8WO4jDIysAQVIIIyCCMEEeVQHo5P8A+K4fn/Bof9kVYZOh+Rqvejj/APU8P/8ALRf7IoMPpCYJBbykfc3tm5bGSoMyRuQO/sSMv86rSKr/AD/w8z8NvY1GWMEjJ09+MeImM9DqUYPY4PapTg3ERcW8Ey9JY45BjydQ3ffvQblKUoKPJecbiMkS21tcZd/Cumm8IBGYlPFhC5JUHHs9cd+pr116Ip447JoWguJIUlSeGbXHBIJpGmbT4fQB2xpIwQBkdq6zSg5veciXlxbwR3HqirHe20otYE8OCOGLUJVU6cszaskEY8utSvGuVrp765ubcwfaWUcCCYF0LrMXcSIB7hQlc5PvdDirnSg5/wAjcmXVtey3E0drbRvDoNvaF/DZ9QYSMrAKCACBjsfnnoFKUCoPmsaVt5+8NxCxOM+xKfAk7HbRKT/NqcrQ47w/x7aeHbMkTqM9AWUhT9Dg/Sot4VtG4b9K0eB8Q8e2gm/jI0c/AsoJH0ORW9UrROyvjKCCCMg7EHpj419pQV9+VfCJfh8ptjnJixrtmPfMORoz5xlT86+LzSYSF4hD6v2EwPiWzf5zAMfykC/M1Yax3DqEYyYChSWz00ge1n4YqvTrwr068PMN2jkhHViApIBBID5Kk47HBwe+KzVypOBJG1xf2U81s0bDVAYo9DB1Ro4wqMq6G1qPa905zgjNXrh/M8ZgEty8UX2jR58QFCyk+4xxkaRnptg56Zqtb78/9Ca9XfqjSbrV4pw5biGWGTOiWN43wcHTIpVsHscGtqleiURYctRwzyzRsy+KxZ0GkIXbqxIXWT12ZiBk4AqFk5T8a6fXHIkA8c+1JGVMk+nLQKmWBJDMTJ0IGkYJq40oKzd8hxSKwaecNIkyTuDHqmWcKHEn2ekbIoBQLgKB02qctOGrHJO651TOrvk7ZWNIhp8hpQfXNbVKBSlKCO5jvfBtLmUHBjglfOM40IzZx36Vg5NtDFw+yjZdJW3gDL5MI11Db45qM9JrZ4fJCpw1y8FunzuJUjPcfhLHBIBxjvVpRQAABgDoB0A7YoPpqqejr7KGe0Oc2dzNEuc5MTHxoDv28ORQP5NWyqjxH/unFYJthHep6vL7oHjxBpLZj3yyeKn9EUFupSlApSlApSlApSlApSlBBcpnSk8HTwLiZQP1JG8ePudtEqj6VO1SLTjsiccmtjFpSaNH1FicmNCA6DoMjCkf5OrvVKTuPwpSYmNR67FKUq65VH4VzFJcW9+k+7pE7e5oC6lkVo+pzpdCMnff4ZN4rlfHWNpfXehSVljlBQEdLpM59ogbTKT8mOOwrzvbp1Ppesb3DQhnxZug/hLqPPXpHCH/ANsJsf7qwK0jLDFGd3jKrsCQ185Y51AfwTQHy2O9akisVK+zsJCpHvapEiUg52wPBUj+Uc9N7JyhaesX4kZNKoXlK41YwBFAhPTKoRv3MWd+tYKTF9Vj7R/uWi267n8unQxBVVV2CgADrsNh1+Fe6UrpshSlKBSlKBSlfGbAydqCp8bPj8VsIMjTbpLdyDf3serwfDrJI38z9ttqpcgqZ/Wr9hvdy/ZZ7W0GY4Nu2cM+2x15q20Conmjgfrds8QcxvlXhkHWOWJg8T/R1GR3GalqUELyjx03dqkjrolUtHcR/kmiOiVf6QyPgRU1VQ4qf3OvPWhta3LKl5vhYpdkiuN9gp2jc7fgbsat9ApSlApSlApSlBH8R4kY2ACg5Gd/nWp+7rflH9dfOO++v8n+81HVx8/IyVyTES6mHBjtSJmHniUheeG5VF8WFXCjOA6vjUpPbpsegJ32zVk4ZxNJ4xJGcg5BBGGVhsyup3VgdiDVcrD4bo/iQP4ch97IykgGBiVdsnAADAhl88ZU2wcuYnWRXLxI1vHC6UqE4ZzKHdY54zFI2dG+uNyASRG+B7WATpYK2ASAQCam66lbRaNw501ms6krmnpDixeBsY1QJv5lHlz+wMv7a6XVE9JkBBtpMDB8SMt3yQHQfLCSfXFeXIjeOV8U6tCl1Ocn8wRWkk7TB/bSMIUVn3RpCVIHQnWCCdtjkjAzB1t8K4PLcyCOEDOMs7e5GOxYAgkk7BR1wdwATXLwTaLx0x3a8kRNe6cXmu8u5XFuWiwCUjSNJT+oLh2yqluvVQBsCcaj0aLOBqxnAzjpnvjPatLgnBktYVij3xuzEDU7H3nfAALHH9gGwArfrsUrMeZ2xWmJ8QUpSrqlKUoFVbnm8dxDYwMVlvGZGYdY7dRm5kGxAOg6Fz+KQY6VYeIX6QRSSzMEjjUs7HoAoyarnJ1hJK8nELpSs1woWGM9YbYHVGhHZ2Ptv8SBtigsllZrFHHFGulI1VEXyVAFUfsArPSlApSlBgvbNJo3jlUMjqVdT0KsMEH6VWuXL57SUcPunLYBNlM3WaJc/ZscAGaNcA92XDeeLZUbx/gMd3F4chZSGDxSIdMkUiZ0SRnswyfgQSDsTQSVKrnAOPyCX1O+wtyoJRwNMdzGv8JF5MPxx9VO+6kGrHQKUpQKUpQV3mi50FTgkkBVUdWZiQAM/wBvYAntUT6vKdzNg+Souj/3ZYj+cPpUlzYCHibBIQhmA3OCHQnHfGvV54U4ycAxv7qRnGhhIWGVEZDkgY32OANxuSBv1riciJ+SdOvgmPjjbaFfa0/WZf4g47faJq+o6Y+v070XiahtMgMbYz7ZXGBj8SsQOvQ4JG+KzdMtHVD7xX7pjvkFCuMk6w6mPGN869NXiqhw+3NxJHpGYVYO8mPZYxnUixn8XthSWGQAhHU7W+uvw6TWnf25fLvFr9kNPzIkc1wkuFSJLdg27MxnMoCqigknMYwBknPSsPMPF7T1MTzjxrdjGylFaTOojQw0/wBu3l3xXnjXJsdw7yM7B28EjZWQGETKNSEYZSs7gqdjtW/e8EWW29XZ2xhAWAUN7BVhsAFHu9AAPKtrIhZoOGIzK6xqVjMjag40qqeIdWejBPa0H2sAnGK3oprKzMpQpG2pEkC6mbVp8RV0jJ2Ry2w2BJOwrHxPkqOdptcr+HL4jNGNO0ktubRnViCfuSQF6ZOfhXmLlB1dphdv47OWaQRx4w0cMTKEIIG0KEHqDnqCQaxSseITMzLJwznKGRpkkdI3ikuAQScaLdiCzMRgHRhyuc4Oem9Zv0ytMLm4UaiQFYMrAhlQhlIDLgumdQGNQJ2Oa1bvkaKRCjSSYMlzISCAc3WrVvj8Orb5b5rY4XyskTI7PrKxvHjQiJiR0kOEUbe0me/Uk5NWQnKUpQKUqpcR4jJfyva2blIEJW7u1ODke9BbN/Gdmf8ABnA9roGCU/urcaRvYW0gLnqt1OhBCLtgwxsPa3wzbbhTV0rXsLFIY0ihUJGihUUdAqjAArYoFKUoFKUoFKUoIzj/AACO7j0SZVlIaKVDiSKRfdeNuzD9hGQcg1D8N5klt5UteJ4DsdNvdgBYrjyDAbRTYIGg7Mc6fKrXWtxHhsdxE8U8ayRuMOjDII/+9wexGaDZpVNFvd8N+68S9s1H3ROq8hH+SY/fIPyN7Y2wTjFWDgfMdveIXtZlkCnDgZDod9pEOGQ7HZgOlBJUoTURwjmaO4VCAyaraC5OrACxz69IJz1Gg57fGgxcd99f5P8AeajFQDOABnr8T8al+M8ctorc3Ejxsnhu6HUp8QIpkxEc+0SAcYrZY24YoTEHVQzKSuoKTgEjqATtmudl4dr3m0T5bsfKilYrpXUtTNNHFqKqQ7yMp0sVjKDQpG4LM65YbgBsEEgizWvCIY/u4Y03z7KKMnzOBufjWJLi2XRIHhGomNH1INRJwUVs7nUnQd1+Fe+H8bgnaVYJkkaJtEgVgdLYBwcfP9oI6ggasGL4q69s+bL8ltt2lKV7vEpSlApSlApSlArzJIFBZiAACSScAAbkk9hUPxzm63tWWNmMk7fd20Q8Sd/LCDoP1mwvxqJj5bnvyJOKkJFsV4fG2Y/MG6kGPGbp7IwgwNj1oPDcSm4oStm7wWW4e7HsyT9iloDuqbkGYjqPZ86tXDuHRwRJFAgSNAFRVGAAP+uvfrWwiAAADAHQDp9K+0ClKUClKUClKUClKUClKUCoHjfJsNw4mUvBcAYW4gbw5ceT9pF291wRU9Sgp54txGz2urcXsQ//AKLUBZgBtmW2Y+0x6nwj54WvHBXtrrh8Vnb3UbvDHAjKylW1WpjyJoHw4RjHhlPZiM1c6h+Nco2l2c3NujsOkmNMq46aZFw4+hoIG/5DleKRFlh1TRXEcuuJmWP1h5JS1sNQK4aTBB66EOxXBy8T5DaZpwZU0SGRgTGTITNoDrK2rDRhUwox+T8m+U8oXMGTYcSlVck+DdD1uPpsquxWVR/PPyoeL8Uh++sIbkZ3e1uNDY338KdRvt0DnqAM9aD7xvkrxC3q5ijV0KsrRlgpMhmZ4tLLhnbAbPXSvlgzXCuE+C9y2oHx5vFwBjT9lFHg+e8ZOf1qhl9IKA4nsr+HcglrR3UEZ21Q6wc46jIr1b+k7hrnHrsaHGftdUP0PiBd9+nWgtFKr/8A2g8O/wAY2v8Ap4/99P8AtB4d/jG1/wBPH/voLBSqu/pM4fq0JciVuwhjknJ2z7PhI2dvLyNeP08L5Fvw2/lO+kmDwEPYHXMyYB2+ON8bUFrpVTN1xab3ILW0U9TLI11IM56JGETPT8RG3en6BtNk8Qvri5znMat6rBg7Y8OEgkdvaZtvrkN3jHPNrbv4Rcyz9reBTPMfmiZ09erYHxqPZOJXuzY4dAeullmvGG+cMMxRZ2/O3yqwcI4Db2qaLWCOJdshEC5x01Ebsfic1v0EVwHli3s1YQJhnOZJGYySyN5ySMSzftwOwFStKUClKUClKUClKUClKUClKUClKUClKUClKUClKUCvLxg9QD896UoPHqqfkX+iKeqp+Rf6IpSgyBcdK+0pQKUpQKUpQKUpQKUpQKUpQKUp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4" name="AutoShape 12" descr="data:image/jpeg;base64,/9j/4AAQSkZJRgABAQAAAQABAAD/2wCEAAkGBhQSERIUEBEWFRUWFhUZFBUXFhoVFhkYFBkXFhUaFBgaHiYhHRslGRcZIS8gIyopLSwuFyAxNTAqNiYrLCkBCQoKDgwOGg8PGi0kHyQtLC81NSwvLCopLCkqKSwsKSwvNSwyLC8pLywsKSwsLCwtKSwsLCwsLCwsLyksLCwsLP/AABEIANQA7gMBIgACEQEDEQH/xAAbAAEAAgMBAQAAAAAAAAAAAAAABQYDBAcCAf/EAE8QAAIBAwIEAgcEAwoLCAMAAAECAwAEERIhBQYxQRNRBxQiMmFxgSMzQlIWYpEVNENTcoKSobHBVFVjg5OUstHS0/AXJHN0daKz8SU1RP/EABoBAQADAQEBAAAAAAAAAAAAAAABAgQFAwb/xAAqEQEAAgIBBAEDAgcAAAAAAAAAAQIDEQQSITFBE1FhcRWhBRQiUpHB8P/aAAwDAQACEQMRAD8A7jSlKBSlKBSlKBSleJp1RSzsFUDLMxAAA6kk7AUHulVJuemuCV4XavddvHb7G0U5xnxWGZAOv2atnbffNP0RubnfiN/IQc5t7Um3gwRjSzj7V/qw+XmEtxrm20tP31cxxnshbLnbPsxjLH6DuPMVFHnxpP3lw+8uMg6XMYtoj1x7c5U46b6T17napTg/KtpZ5Nvbxxk+8+MyN/KkbLt36k9TUn6yvn/bU6TqVZN9xeRQUtLODJ/hbiSUgDOxEcYGTschq+twvirgauIW0R6nwrMtv5ZlmOR8cA7VaEkB6EH5V6qEKl+j3E/8cL/qMX/HT9HuJ/44X/UYv+OrbSgq72XFkA0XdnNjH3ltJEW8yzRysAfkv7K8txXikYGvh9vN5+BdFWOO4WaMD6au4371aqUFTPpGijz65bXdoBsXlgZos75+1h1rjY7kjbfpU9wrjkFyuu2njmXuY3D4z2bB2PwNRPMvNfgFo4QhkVdckkrFIIVOQplYdWJGyDBIBJKjBNKvrKGaRHmNlLO59hoEktJWbBz9vDM7dxgspHTzrytlpWdTL0ritaNxDrNK57wM3wQmyuTP4baJrO/IMqEDV9ncxjJ1KQVZwwIIOcgipuz58iDrDexSWUzEBVnA8NyRnEU6kxt5YyCfKvSJ33h5+FnpSlSFKUoFKUoFKUoFKUoFKUoFK8SyhVLMQqgEkk4AA3JJPQYqpNxKfibFLNmgswSHuxtJPg4ZbMg+yuzAzH+Zn3qDc41ziFlNtZR+tXeN41IEcWejXMnRB307sdsDfNa0HJLXDCTi0wumBBWAKUtIz8Is/an9aXPyFT/BuBw2kSxW0YjQdh1J7lmO7Me5OTW9QeUjCgBQAAMADYADoAPKvrNgEk4+J6V9qt823oJjtmkEUcgZp5CcfZIVDIn6zlgM9lDfCgg+auepIo1ezjV1eTw0uJDlXOh2ZrdF95F05LnAOMDVnNVfjHOHEYrf1t7mVYNSpqSKEgN06EZxkdemTj4Va/SXZCWygngw8du+siMah4TI0TMunsgbUcDop6YrlvHbGS5hWEXMiRZ1GMEtEx2IbTkDPU577eQrscTjxl49rUrFrxPifp+zwyZJrf8Aq8a/dZ4fSPd6Y5UlilTSM60CBsnBdnTSVxtk9AA2VOKv/LPPCXMslvKjQ3MX3sD4LqNhqVh7LxnUuGGPeG2+a5TBwZZilrboIlk+zVclgikfbSEscnSuuQgkb+yMZFdR4tweHiM8Lov73c/97RtLbbNFC6nJzkgt0Ug49rp5fxHDTFasVjUzHePpK+O82j7LdSvKJgADOwxuSTt5k7n616rmPQrHcyFUYjGQpIz0yBtnHaslYb0Exvj8p/sqLTqJlMRuXIuNRhZUiZixUCaZsbyTTFgZD2yFjIUfhDAfhFSicvhcSwy5AGobdcbjcf7qz8PGqfMjATJF4cyY2YatSSx/qnLbfrYOCpqSghCF1XZdmAHbVkHA+a5+pr5/JaZnu7FaQ+8EYrxNSvuz2kmvzJt5YjGf2XLj6/AVbb7h8cyNHNGsiN7yOoZT8wap/L/t8TGk5WCzIbp711IhT4502xP1HnV4rs8bfxV25vI18k6U/wDRm5sd+Fyh4Rv6jcMSmNsi2nOWi2GytqTJ7VK8v82RXWpAGinQfa20o0TJ2yV/EnTDrlTkb52qbqH5g5WhuwpcFJUz4NxGdE0RPeNxv81OQe4rQ8ExSqrw3mOW3kS24ppDudMF0oCQXB2wpBJ8Obf3Ds2DpJ6C1UClKUClKUClKUCvEsoVSzEBQCSScAAbkknoMV7qm3YPFbhoR+8bd8THfFzMhOYR5woQNZ3DN7I2BoCI3FmDOCvDlOUQ5BvCDszjqLcHcKfvOp9nANwjjCgBQAAAABsABsABX1VwMDpX2gUpSgV5MQzqwMgEA43weoz5bD9leqUEXLweN2kMUjRuTiQxvkatI9+NsoW0kdVyRiqldeicNKWS58NT/BpFpUDOdh4mkH5KB8KzX8lzDJeeEs0ayXEjrLHCZnLLa2iwqF0ONDOHBfSQPDxkZyJviN7crbQSRKWkZFV00bh5lCo5XGQElK6h2UuT7tXpktSd1mY/CNbanCPRxbQEktJKWXS3iPkFdyAwUDUN84bIzvjYYtSqAMAYA6CqLccdvwGSOOVnQXgkJgZRgXUK2zI3hlWYWrO4CasldwTtVm5Zkka2QzuzudWWePwmI1HTlSqHYYGSqasZ0jOKrNptO5SlaUpUBWK6cBHJIACsSTsAADnJrLWtxK2MkMsYOC6OoJ3ALKQCf21E9xzJXduIPp2YaR0OPCVFOT8y7Y+LDyqUur8o0rPhYl0qxILOxI92NR1JLAAAEknbJNebbmWDwtUsqRMm00buFaOQbOjKTnIbYeexGQQTOcr8OMjm6mQgdLVGGCqEe1KVO6yPkjfdUAGAWcHjY8Fsl9TGoh1cmWMddxO9vvIvAnhSea4XTPdSmR12JjQAJDESDglUAzjux69TZ6UrsxGo1DlzO53JSlKlDV4nwyK4ieKeNZI3BDKwyCD/AGH4jcdqrnDeIyWEqWt65eFzps7tjkkn3YLlv438r9JAMe91tta3EuGx3ETwzoHjcFXRtwQf+sg9QQCKDZpVU5c4lJbzfufeOXYKTaTt1uIkA1Bz/HR5Ab8wIbHWrXQKUpQKUrBfXqQxySysFSNWd2PQKoJY/sFBX+b+IyO0djavpnuAS7jrBbg4ll/lb6E82b4Gp3hfDI7eGOGBAkcahUUdgPj3PmTuTkmoHkSzdo5L24Uia8YSaT1jh6W8Xw0puR+Z2q0UClKUClKpbemThIOPXl/0cp/rCUF0pVc4B6QLO+l8KzlMzBSzlUdVQDAGouF3JOABk9ewNWOgVq3/ABJIfD8Q48SRI0+LyHCj/ryraqk878LnuL3hyQsgWN2n9rPWFo8lsDphgBju56YzVbTMR2UvMxG4XalKVZcpSlArT4txNbeJpXBKrpyFwT7TBRjJHc1uVG8xcLNxbyRKwUtpwTuPZdW7fKg+JPbyySOVTXbyeG0jqoKtpSQaXPbEq/Umt+SdR1PfHnv13x023qI5l4G04j0LExRyxjmGYn1RtHl8AkldWRtvjG2ciBfkWfHhCVGj1F/EYt4pY8Pawwy4x1Ictq3yRjbJC6R3KtgA7kagp2bHTOk74rLVU4Zye0d4s7mNwFTSxzrQrAsBWMADY4LamY41sAoJLG10ClKUClKUENzVy+LuDSreHMjCS3lxkxTJujj4Z2I7gkV85T5g9bgzIvhzxsY7mL+LlT3gPNTsynfIYfGpqqfzCvqV9BfLtDMVtr3sBqOLWZu3sufDLH8Mg8qC4UpSgVUech6zcWVh1V39YuRsR4FqVYKwJ6PMY16dA3lVuqpcnfb3PELw76pvV4TkEeDaeyShHZpmlP0HbBIW2lKUClKUFO9KnMfqtg6rIqS3DCCJmOApl2d2PYKmo6ugOKgOF+hXg8samJmmAABkS41AkbE+wcDJB2FTfpC9GKcWMRkuJIvCVwgVVZdT4JZs7n3V2yOnxrkPMPor4jwdvWrKZpEj3MsOUkUDc+JHvlPPdhjOdqDuXKXIlpw0SC0jK+IV1lmLk6M6Rv0A1H9tWGqN6JfSAeKWreMALiEqsuNgwI9mQDtnBBHmp6AgVeaBUK3tcSXY4itWyc7ZnlUDA88QHf5VNVCcLGq9vXwPZFvF5n2UaU58h9sNvhVZ9K29JulKVZYpWOe4VFLOwVVGWZiFUDzJOwqDPNfi7WMD3PUeJ91bjBwftm94f+GH6VEzEImYhYKieJczwQtoL65e0MQMkp/mLuB8WwPjWr+4NxP+/Lkhf4i21RJ16PLnxH222KDrtUrw7hMNuumCJI17hVAyfNj1J+JqO8o3MqP6zxm5u3jXFpACCJGiRmCEkqBlnDSY2IBwMdu97sbXw0VC7yEdXc5Yk7knAA+gAArYpStde0Vp0+9lKUqy5SlKBSlKBWrxThyXEMsMoykiMjD4MCDj471tUoK16P8AiDyWgimOZrV2tpjvu0HshsnrqTQ2f1qstVEAW3GeuEv7ckjzns8DY+Zgfp/ku/a3UEbzLxX1azuZ/wCKhkcfEopKj6kAfWtfkvhPq1hawn3liUyE5yZH9uUnO+TIzHffeo/0lIXsTCNvWJrWAnJA0zTxo2cb4Kkg433q1CgUpSgUpSgV8dQQQRkdxXNOZfTWljxJ7S4tH8NNH2yvliHVW1CMqMqCSNm/CflVhu/SXZeEGtp1uZHH2UEJ8SZ2PuqUHtJvsSwGKDnnoq4aLfmLikUIxCizDTtsPGjMYHfABIrt1U70c8oyWiXE92VN3eSGWfTuEzkrEDk5C6j023xuADVxoFQnLHtetyZHt3U3QY+60wDfv9118yam65JBxy8VCtwGit/FufbikWEM5mk1rLPh/COssAPsx09qvO9umYeV7dMxt0rinMMFvgSygOfdjGXlb+RGuWb6CtD169n+5hW1Q/wlx7cuNt1gQ4Hf3n7brWrwh1gGYOFyqHGfERoJWfpu8njFm7bknpUgvNce2uC6TPXVbSnB32JRWHbqMip3vzKd78y8QcoxFg9yz3UgOQ051Kp2+7iGI06dQufjU6BUL+mVoM67hYyDgiQNER06iQAgbjetu349byZ8O5hbHXTKjY+eDUx0+kxNY8N+lfAa+1ZcpSlArT4lxiG3AM0ipnoDuzY/Ko3b6A1445LMtvK1sAZQpKAjIJHXABGTjOB54rlbW7v7fiBnYe27hnZvmdSn6Y28h0rNyORGGI+7XxuLbPM9Pp0WHni0ZipkKb4DOjIh/nEYA+eK+cR52toiVDGVh1EQDYzg4LEhc4IOM5rnJtZB+RvllD9Mls/1V8jtXO2FQf0j9AMAD6/TvWL+fnXiG39Mnq13dM4RzbBcEKrFHOcRyAKxx+XchvP2SfjipquMz2LY3ZGGN9SkDbfOckf1fHNdI5Ka4NqDdNqJZjGTnX4f4dZI3PXB6ldOd81r43J+bcMnK4k4NTPtPUpStbEqfpE+zht7sHBtLqCQnOPs3bwJwdunhysT5Yz2wbYKg+ebETcOvYz+K3mxnIAYIWUnHkwB+lbvL9/49rbTYI8WGJ8Hc/aIrbnz3oILn7duGA9DxG3yOxwkzDPyYA/MA9qtgqp8++/wv/1GD/456tgoFKUoFK5FzdxB/XLn91F4kluhHqxswRbiPAzJK6HJkznr06Yq0W3Olra2dmIJLm/Mwb1cKPHuZVQkuXzp9zoS2CMY7GgtHEuCQXAAuLeKYDoJI1kA+WoGvvDuDQW4xbwRRDuI41jHc/hA7k/tqqL6XLQWouZEmjT1oW0gdAGjkILEuAxBUAb6cn4Vm4f6ULeRblpIbiDwIRORNFoZ4TkK8YBOQSMb46j6BcaVUuWOdZrydVPD5Ybd4TLFcO6tqwyqFZUyFYhicFs7dKttAqC4Gume+gbceIsqg7jRcJlh8vFSXb41O1B3A8PiMLb4ngkjJ7aoWEkedvyvL37VWVbepY35U8Il7CU2zE5MWNdsx76ocjTnzjKn518XmkwkLxCHwOwnU+JbN/nMAx/KQL8zVhr4ygggjIPUH++nT9Dp14eUcMAVIIIyCDkEHy8xWvc8IgkOZIInOMZaNWOPLcdKin5V8Il+Hym2JOTFjXbMe+qHI0584yp+dfF5pMJC8Qh8DsJ1PiWzf5zAMfykC/M039Ub/ubDcnWeQVtY0IyMxr4RwcbEpjI2HWvn6KRAARyXEeDkabqfA3zgKzlcfDFTEcgYAqQQRkEHIIPQg16p0wnpr9EL+j8gDeHf3K56Z8GQA4x/CRE4+Gaj+PcO4isDm0uw8ns6VaGNTnWpOl8hR7Ochg2fh1q1UpNYlE0iY0r/AC3JxD3b+O3xj343bUevVNOn9hFa/MPKZkbxbbSGOTIjbBz+ZSPdbz2wfgd6tFR3MfEmt7S5nQAtFDLIobOCY0ZgDjfGRVbYq3r027w9sOS+GYtSe6k/o/df4M/9OH/m0/R+6/wZ/wCnD/zausfMULXBtwx8QBvwPpOnBYB8aSRqXIB2z51iuOareOR43kIKByx0Po+zXW6hwukuF3Kgk/Csn6fh+7o/quf7f4V/hHJ0jsrXI0IrZ8LIZnwdhIQSoTuVBOrocDIa71Xbjm5PejdVSOOWWdZY5VkVISof2dOVI1BtwSRpwMNqG9wvj6zzXMSxyKbdwjMyFVYlFf2CevvfUYPQitWLFXFXprDDmz3zW6rylKUpXq8WO4jDIysAQVIIIyCCMEEeVQHo5P8A+K4fn/Bof9kVYZOh+Rqvejj/APU8P/8ALRf7IoMPpCYJBbykfc3tm5bGSoMyRuQO/sSMv86rSKr/AD/w8z8NvY1GWMEjJ09+MeImM9DqUYPY4PapTg3ERcW8Ey9JY45BjydQ3ffvQblKUoKPJecbiMkS21tcZd/Cumm8IBGYlPFhC5JUHHs9cd+pr116Ip447JoWguJIUlSeGbXHBIJpGmbT4fQB2xpIwQBkdq6zSg5veciXlxbwR3HqirHe20otYE8OCOGLUJVU6cszaskEY8utSvGuVrp765ubcwfaWUcCCYF0LrMXcSIB7hQlc5PvdDirnSg5/wAjcmXVtey3E0drbRvDoNvaF/DZ9QYSMrAKCACBjsfnnoFKUCoPmsaVt5+8NxCxOM+xKfAk7HbRKT/NqcrQ47w/x7aeHbMkTqM9AWUhT9Dg/Sot4VtG4b9K0eB8Q8e2gm/jI0c/AsoJH0ORW9UrROyvjKCCCMg7EHpj419pQV9+VfCJfh8ptjnJixrtmPfMORoz5xlT86+LzSYSF4hD6v2EwPiWzf5zAMfykC/M1Yax3DqEYyYChSWz00ge1n4YqvTrwr068PMN2jkhHViApIBBID5Kk47HBwe+KzVypOBJG1xf2U81s0bDVAYo9DB1Ro4wqMq6G1qPa905zgjNXrh/M8ZgEty8UX2jR58QFCyk+4xxkaRnptg56Zqtb78/9Ca9XfqjSbrV4pw5biGWGTOiWN43wcHTIpVsHscGtqleiURYctRwzyzRsy+KxZ0GkIXbqxIXWT12ZiBk4AqFk5T8a6fXHIkA8c+1JGVMk+nLQKmWBJDMTJ0IGkYJq40oKzd8hxSKwaecNIkyTuDHqmWcKHEn2ekbIoBQLgKB02qctOGrHJO651TOrvk7ZWNIhp8hpQfXNbVKBSlKCO5jvfBtLmUHBjglfOM40IzZx36Vg5NtDFw+yjZdJW3gDL5MI11Db45qM9JrZ4fJCpw1y8FunzuJUjPcfhLHBIBxjvVpRQAABgDoB0A7YoPpqqejr7KGe0Oc2dzNEuc5MTHxoDv28ORQP5NWyqjxH/unFYJthHep6vL7oHjxBpLZj3yyeKn9EUFupSlApSlApSlApSlApSlBBcpnSk8HTwLiZQP1JG8ePudtEqj6VO1SLTjsiccmtjFpSaNH1FicmNCA6DoMjCkf5OrvVKTuPwpSYmNR67FKUq65VH4VzFJcW9+k+7pE7e5oC6lkVo+pzpdCMnff4ZN4rlfHWNpfXehSVljlBQEdLpM59ogbTKT8mOOwrzvbp1Ppesb3DQhnxZug/hLqPPXpHCH/ANsJsf7qwK0jLDFGd3jKrsCQ185Y51AfwTQHy2O9akisVK+zsJCpHvapEiUg52wPBUj+Uc9N7JyhaesX4kZNKoXlK41YwBFAhPTKoRv3MWd+tYKTF9Vj7R/uWi267n8unQxBVVV2CgADrsNh1+Fe6UrpshSlKBSlKBSlfGbAydqCp8bPj8VsIMjTbpLdyDf3serwfDrJI38z9ttqpcgqZ/Wr9hvdy/ZZ7W0GY4Nu2cM+2x15q20Conmjgfrds8QcxvlXhkHWOWJg8T/R1GR3GalqUELyjx03dqkjrolUtHcR/kmiOiVf6QyPgRU1VQ4qf3OvPWhta3LKl5vhYpdkiuN9gp2jc7fgbsat9ApSlApSlApSlBH8R4kY2ACg5Gd/nWp+7rflH9dfOO++v8n+81HVx8/IyVyTES6mHBjtSJmHniUheeG5VF8WFXCjOA6vjUpPbpsegJ32zVk4ZxNJ4xJGcg5BBGGVhsyup3VgdiDVcrD4bo/iQP4ch97IykgGBiVdsnAADAhl88ZU2wcuYnWRXLxI1vHC6UqE4ZzKHdY54zFI2dG+uNyASRG+B7WATpYK2ASAQCam66lbRaNw501ms6krmnpDixeBsY1QJv5lHlz+wMv7a6XVE9JkBBtpMDB8SMt3yQHQfLCSfXFeXIjeOV8U6tCl1Ocn8wRWkk7TB/bSMIUVn3RpCVIHQnWCCdtjkjAzB1t8K4PLcyCOEDOMs7e5GOxYAgkk7BR1wdwATXLwTaLx0x3a8kRNe6cXmu8u5XFuWiwCUjSNJT+oLh2yqluvVQBsCcaj0aLOBqxnAzjpnvjPatLgnBktYVij3xuzEDU7H3nfAALHH9gGwArfrsUrMeZ2xWmJ8QUpSrqlKUoFVbnm8dxDYwMVlvGZGYdY7dRm5kGxAOg6Fz+KQY6VYeIX6QRSSzMEjjUs7HoAoyarnJ1hJK8nELpSs1woWGM9YbYHVGhHZ2Ptv8SBtigsllZrFHHFGulI1VEXyVAFUfsArPSlApSlBgvbNJo3jlUMjqVdT0KsMEH6VWuXL57SUcPunLYBNlM3WaJc/ZscAGaNcA92XDeeLZUbx/gMd3F4chZSGDxSIdMkUiZ0SRnswyfgQSDsTQSVKrnAOPyCX1O+wtyoJRwNMdzGv8JF5MPxx9VO+6kGrHQKUpQKUpQV3mi50FTgkkBVUdWZiQAM/wBvYAntUT6vKdzNg+Souj/3ZYj+cPpUlzYCHibBIQhmA3OCHQnHfGvV54U4ycAxv7qRnGhhIWGVEZDkgY32OANxuSBv1riciJ+SdOvgmPjjbaFfa0/WZf4g47faJq+o6Y+v070XiahtMgMbYz7ZXGBj8SsQOvQ4JG+KzdMtHVD7xX7pjvkFCuMk6w6mPGN869NXiqhw+3NxJHpGYVYO8mPZYxnUixn8XthSWGQAhHU7W+uvw6TWnf25fLvFr9kNPzIkc1wkuFSJLdg27MxnMoCqigknMYwBknPSsPMPF7T1MTzjxrdjGylFaTOojQw0/wBu3l3xXnjXJsdw7yM7B28EjZWQGETKNSEYZSs7gqdjtW/e8EWW29XZ2xhAWAUN7BVhsAFHu9AAPKtrIhZoOGIzK6xqVjMjag40qqeIdWejBPa0H2sAnGK3oprKzMpQpG2pEkC6mbVp8RV0jJ2Ry2w2BJOwrHxPkqOdptcr+HL4jNGNO0ktubRnViCfuSQF6ZOfhXmLlB1dphdv47OWaQRx4w0cMTKEIIG0KEHqDnqCQaxSseITMzLJwznKGRpkkdI3ikuAQScaLdiCzMRgHRhyuc4Oem9Zv0ytMLm4UaiQFYMrAhlQhlIDLgumdQGNQJ2Oa1bvkaKRCjSSYMlzISCAc3WrVvj8Orb5b5rY4XyskTI7PrKxvHjQiJiR0kOEUbe0me/Uk5NWQnKUpQKUqpcR4jJfyva2blIEJW7u1ODke9BbN/Gdmf8ABnA9roGCU/urcaRvYW0gLnqt1OhBCLtgwxsPa3wzbbhTV0rXsLFIY0ihUJGihUUdAqjAArYoFKUoFKUoFKUoIzj/AACO7j0SZVlIaKVDiSKRfdeNuzD9hGQcg1D8N5klt5UteJ4DsdNvdgBYrjyDAbRTYIGg7Mc6fKrXWtxHhsdxE8U8ayRuMOjDII/+9wexGaDZpVNFvd8N+68S9s1H3ROq8hH+SY/fIPyN7Y2wTjFWDgfMdveIXtZlkCnDgZDod9pEOGQ7HZgOlBJUoTURwjmaO4VCAyaraC5OrACxz69IJz1Gg57fGgxcd99f5P8AeajFQDOABnr8T8al+M8ctorc3Ejxsnhu6HUp8QIpkxEc+0SAcYrZY24YoTEHVQzKSuoKTgEjqATtmudl4dr3m0T5bsfKilYrpXUtTNNHFqKqQ7yMp0sVjKDQpG4LM65YbgBsEEgizWvCIY/u4Y03z7KKMnzOBufjWJLi2XRIHhGomNH1INRJwUVs7nUnQd1+Fe+H8bgnaVYJkkaJtEgVgdLYBwcfP9oI6ggasGL4q69s+bL8ltt2lKV7vEpSlApSlApSlArzJIFBZiAACSScAAbkk9hUPxzm63tWWNmMk7fd20Q8Sd/LCDoP1mwvxqJj5bnvyJOKkJFsV4fG2Y/MG6kGPGbp7IwgwNj1oPDcSm4oStm7wWW4e7HsyT9iloDuqbkGYjqPZ86tXDuHRwRJFAgSNAFRVGAAP+uvfrWwiAAADAHQDp9K+0ClKUClKUClKUClKUClKUCoHjfJsNw4mUvBcAYW4gbw5ceT9pF291wRU9Sgp54txGz2urcXsQ//AKLUBZgBtmW2Y+0x6nwj54WvHBXtrrh8Vnb3UbvDHAjKylW1WpjyJoHw4RjHhlPZiM1c6h+Nco2l2c3NujsOkmNMq46aZFw4+hoIG/5DleKRFlh1TRXEcuuJmWP1h5JS1sNQK4aTBB66EOxXBy8T5DaZpwZU0SGRgTGTITNoDrK2rDRhUwox+T8m+U8oXMGTYcSlVck+DdD1uPpsquxWVR/PPyoeL8Uh++sIbkZ3e1uNDY338KdRvt0DnqAM9aD7xvkrxC3q5ijV0KsrRlgpMhmZ4tLLhnbAbPXSvlgzXCuE+C9y2oHx5vFwBjT9lFHg+e8ZOf1qhl9IKA4nsr+HcglrR3UEZ21Q6wc46jIr1b+k7hrnHrsaHGftdUP0PiBd9+nWgtFKr/8A2g8O/wAY2v8Ap4/99P8AtB4d/jG1/wBPH/voLBSqu/pM4fq0JciVuwhjknJ2z7PhI2dvLyNeP08L5Fvw2/lO+kmDwEPYHXMyYB2+ON8bUFrpVTN1xab3ILW0U9TLI11IM56JGETPT8RG3en6BtNk8Qvri5znMat6rBg7Y8OEgkdvaZtvrkN3jHPNrbv4Rcyz9reBTPMfmiZ09erYHxqPZOJXuzY4dAeullmvGG+cMMxRZ2/O3yqwcI4Db2qaLWCOJdshEC5x01Ebsfic1v0EVwHli3s1YQJhnOZJGYySyN5ySMSzftwOwFStKUClKUClKUClKUClKUClKUClKUClKUClKUClKUCvLxg9QD896UoPHqqfkX+iKeqp+Rf6IpSgyBcdK+0pQKUpQKUpQKUpQKUpQKUpQKUp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6" name="AutoShape 14" descr="data:image/jpeg;base64,/9j/4AAQSkZJRgABAQAAAQABAAD/2wCEAAkGBhQSERIUEBEWFRUWFhUZFBUXFhoVFhkYFBkXFhUaFBgaHiYhHRslGRcZIS8gIyopLSwuFyAxNTAqNiYrLCkBCQoKDgwOGg8PGi0kHyQtLC81NSwvLCopLCkqKSwsKSwvNSwyLC8pLywsKSwsLCwtKSwsLCwsLCwsLyksLCwsLP/AABEIANQA7gMBIgACEQEDEQH/xAAbAAEAAgMBAQAAAAAAAAAAAAAABQYDBAcCAf/EAE8QAAIBAwIEAgcEAwoLCAMAAAECAwAEERIhBQYxQRNRBxQiMmFxgSMzQlIWYpEVNENTcoKSobHBVFVjg5OUstHS0/AXJHN0daKz8SU1RP/EABoBAQADAQEBAAAAAAAAAAAAAAABAgQFAwb/xAAqEQEAAgIBBAEDAgcAAAAAAAAAAQIDEQQSITFBE1FhcRWhBRQiUpHB8P/aAAwDAQACEQMRAD8A7jSlKBSlKBSlKBSleJp1RSzsFUDLMxAAA6kk7AUHulVJuemuCV4XavddvHb7G0U5xnxWGZAOv2atnbffNP0RubnfiN/IQc5t7Um3gwRjSzj7V/qw+XmEtxrm20tP31cxxnshbLnbPsxjLH6DuPMVFHnxpP3lw+8uMg6XMYtoj1x7c5U46b6T17napTg/KtpZ5Nvbxxk+8+MyN/KkbLt36k9TUn6yvn/bU6TqVZN9xeRQUtLODJ/hbiSUgDOxEcYGTschq+twvirgauIW0R6nwrMtv5ZlmOR8cA7VaEkB6EH5V6qEKl+j3E/8cL/qMX/HT9HuJ/44X/UYv+OrbSgq72XFkA0XdnNjH3ltJEW8yzRysAfkv7K8txXikYGvh9vN5+BdFWOO4WaMD6au4371aqUFTPpGijz65bXdoBsXlgZos75+1h1rjY7kjbfpU9wrjkFyuu2njmXuY3D4z2bB2PwNRPMvNfgFo4QhkVdckkrFIIVOQplYdWJGyDBIBJKjBNKvrKGaRHmNlLO59hoEktJWbBz9vDM7dxgspHTzrytlpWdTL0ritaNxDrNK57wM3wQmyuTP4baJrO/IMqEDV9ncxjJ1KQVZwwIIOcgipuz58iDrDexSWUzEBVnA8NyRnEU6kxt5YyCfKvSJ33h5+FnpSlSFKUoFKUoFKUoFKUoFKUoFK8SyhVLMQqgEkk4AA3JJPQYqpNxKfibFLNmgswSHuxtJPg4ZbMg+yuzAzH+Zn3qDc41ziFlNtZR+tXeN41IEcWejXMnRB307sdsDfNa0HJLXDCTi0wumBBWAKUtIz8Is/an9aXPyFT/BuBw2kSxW0YjQdh1J7lmO7Me5OTW9QeUjCgBQAAMADYADoAPKvrNgEk4+J6V9qt823oJjtmkEUcgZp5CcfZIVDIn6zlgM9lDfCgg+auepIo1ezjV1eTw0uJDlXOh2ZrdF95F05LnAOMDVnNVfjHOHEYrf1t7mVYNSpqSKEgN06EZxkdemTj4Va/SXZCWygngw8du+siMah4TI0TMunsgbUcDop6YrlvHbGS5hWEXMiRZ1GMEtEx2IbTkDPU577eQrscTjxl49rUrFrxPifp+zwyZJrf8Aq8a/dZ4fSPd6Y5UlilTSM60CBsnBdnTSVxtk9AA2VOKv/LPPCXMslvKjQ3MX3sD4LqNhqVh7LxnUuGGPeG2+a5TBwZZilrboIlk+zVclgikfbSEscnSuuQgkb+yMZFdR4tweHiM8Lov73c/97RtLbbNFC6nJzkgt0Ug49rp5fxHDTFasVjUzHePpK+O82j7LdSvKJgADOwxuSTt5k7n616rmPQrHcyFUYjGQpIz0yBtnHaslYb0Exvj8p/sqLTqJlMRuXIuNRhZUiZixUCaZsbyTTFgZD2yFjIUfhDAfhFSicvhcSwy5AGobdcbjcf7qz8PGqfMjATJF4cyY2YatSSx/qnLbfrYOCpqSghCF1XZdmAHbVkHA+a5+pr5/JaZnu7FaQ+8EYrxNSvuz2kmvzJt5YjGf2XLj6/AVbb7h8cyNHNGsiN7yOoZT8wap/L/t8TGk5WCzIbp711IhT4502xP1HnV4rs8bfxV25vI18k6U/wDRm5sd+Fyh4Rv6jcMSmNsi2nOWi2GytqTJ7VK8v82RXWpAGinQfa20o0TJ2yV/EnTDrlTkb52qbqH5g5WhuwpcFJUz4NxGdE0RPeNxv81OQe4rQ8ExSqrw3mOW3kS24ppDudMF0oCQXB2wpBJ8Obf3Ds2DpJ6C1UClKUClKUClKUCvEsoVSzEBQCSScAAbkknoMV7qm3YPFbhoR+8bd8THfFzMhOYR5woQNZ3DN7I2BoCI3FmDOCvDlOUQ5BvCDszjqLcHcKfvOp9nANwjjCgBQAAAABsABsABX1VwMDpX2gUpSgV5MQzqwMgEA43weoz5bD9leqUEXLweN2kMUjRuTiQxvkatI9+NsoW0kdVyRiqldeicNKWS58NT/BpFpUDOdh4mkH5KB8KzX8lzDJeeEs0ayXEjrLHCZnLLa2iwqF0ONDOHBfSQPDxkZyJviN7crbQSRKWkZFV00bh5lCo5XGQElK6h2UuT7tXpktSd1mY/CNbanCPRxbQEktJKWXS3iPkFdyAwUDUN84bIzvjYYtSqAMAYA6CqLccdvwGSOOVnQXgkJgZRgXUK2zI3hlWYWrO4CasldwTtVm5Zkka2QzuzudWWePwmI1HTlSqHYYGSqasZ0jOKrNptO5SlaUpUBWK6cBHJIACsSTsAADnJrLWtxK2MkMsYOC6OoJ3ALKQCf21E9xzJXduIPp2YaR0OPCVFOT8y7Y+LDyqUur8o0rPhYl0qxILOxI92NR1JLAAAEknbJNebbmWDwtUsqRMm00buFaOQbOjKTnIbYeexGQQTOcr8OMjm6mQgdLVGGCqEe1KVO6yPkjfdUAGAWcHjY8Fsl9TGoh1cmWMddxO9vvIvAnhSea4XTPdSmR12JjQAJDESDglUAzjux69TZ6UrsxGo1DlzO53JSlKlDV4nwyK4ieKeNZI3BDKwyCD/AGH4jcdqrnDeIyWEqWt65eFzps7tjkkn3YLlv438r9JAMe91tta3EuGx3ETwzoHjcFXRtwQf+sg9QQCKDZpVU5c4lJbzfufeOXYKTaTt1uIkA1Bz/HR5Ab8wIbHWrXQKUpQKUrBfXqQxySysFSNWd2PQKoJY/sFBX+b+IyO0djavpnuAS7jrBbg4ll/lb6E82b4Gp3hfDI7eGOGBAkcahUUdgPj3PmTuTkmoHkSzdo5L24Uia8YSaT1jh6W8Xw0puR+Z2q0UClKUClKpbemThIOPXl/0cp/rCUF0pVc4B6QLO+l8KzlMzBSzlUdVQDAGouF3JOABk9ewNWOgVq3/ABJIfD8Q48SRI0+LyHCj/ryraqk878LnuL3hyQsgWN2n9rPWFo8lsDphgBju56YzVbTMR2UvMxG4XalKVZcpSlArT4txNbeJpXBKrpyFwT7TBRjJHc1uVG8xcLNxbyRKwUtpwTuPZdW7fKg+JPbyySOVTXbyeG0jqoKtpSQaXPbEq/Umt+SdR1PfHnv13x023qI5l4G04j0LExRyxjmGYn1RtHl8AkldWRtvjG2ciBfkWfHhCVGj1F/EYt4pY8Pawwy4x1Ictq3yRjbJC6R3KtgA7kagp2bHTOk74rLVU4Zye0d4s7mNwFTSxzrQrAsBWMADY4LamY41sAoJLG10ClKUClKUENzVy+LuDSreHMjCS3lxkxTJujj4Z2I7gkV85T5g9bgzIvhzxsY7mL+LlT3gPNTsynfIYfGpqqfzCvqV9BfLtDMVtr3sBqOLWZu3sufDLH8Mg8qC4UpSgVUech6zcWVh1V39YuRsR4FqVYKwJ6PMY16dA3lVuqpcnfb3PELw76pvV4TkEeDaeyShHZpmlP0HbBIW2lKUClKUFO9KnMfqtg6rIqS3DCCJmOApl2d2PYKmo6ugOKgOF+hXg8samJmmAABkS41AkbE+wcDJB2FTfpC9GKcWMRkuJIvCVwgVVZdT4JZs7n3V2yOnxrkPMPor4jwdvWrKZpEj3MsOUkUDc+JHvlPPdhjOdqDuXKXIlpw0SC0jK+IV1lmLk6M6Rv0A1H9tWGqN6JfSAeKWreMALiEqsuNgwI9mQDtnBBHmp6AgVeaBUK3tcSXY4itWyc7ZnlUDA88QHf5VNVCcLGq9vXwPZFvF5n2UaU58h9sNvhVZ9K29JulKVZYpWOe4VFLOwVVGWZiFUDzJOwqDPNfi7WMD3PUeJ91bjBwftm94f+GH6VEzEImYhYKieJczwQtoL65e0MQMkp/mLuB8WwPjWr+4NxP+/Lkhf4i21RJ16PLnxH222KDrtUrw7hMNuumCJI17hVAyfNj1J+JqO8o3MqP6zxm5u3jXFpACCJGiRmCEkqBlnDSY2IBwMdu97sbXw0VC7yEdXc5Yk7knAA+gAArYpStde0Vp0+9lKUqy5SlKBSlKBWrxThyXEMsMoykiMjD4MCDj471tUoK16P8AiDyWgimOZrV2tpjvu0HshsnrqTQ2f1qstVEAW3GeuEv7ckjzns8DY+Zgfp/ku/a3UEbzLxX1azuZ/wCKhkcfEopKj6kAfWtfkvhPq1hawn3liUyE5yZH9uUnO+TIzHffeo/0lIXsTCNvWJrWAnJA0zTxo2cb4Kkg433q1CgUpSgUpSgV8dQQQRkdxXNOZfTWljxJ7S4tH8NNH2yvliHVW1CMqMqCSNm/CflVhu/SXZeEGtp1uZHH2UEJ8SZ2PuqUHtJvsSwGKDnnoq4aLfmLikUIxCizDTtsPGjMYHfABIrt1U70c8oyWiXE92VN3eSGWfTuEzkrEDk5C6j023xuADVxoFQnLHtetyZHt3U3QY+60wDfv9118yam65JBxy8VCtwGit/FufbikWEM5mk1rLPh/COssAPsx09qvO9umYeV7dMxt0rinMMFvgSygOfdjGXlb+RGuWb6CtD169n+5hW1Q/wlx7cuNt1gQ4Hf3n7brWrwh1gGYOFyqHGfERoJWfpu8njFm7bknpUgvNce2uC6TPXVbSnB32JRWHbqMip3vzKd78y8QcoxFg9yz3UgOQ051Kp2+7iGI06dQufjU6BUL+mVoM67hYyDgiQNER06iQAgbjetu349byZ8O5hbHXTKjY+eDUx0+kxNY8N+lfAa+1ZcpSlArT4lxiG3AM0ipnoDuzY/Ko3b6A1445LMtvK1sAZQpKAjIJHXABGTjOB54rlbW7v7fiBnYe27hnZvmdSn6Y28h0rNyORGGI+7XxuLbPM9Pp0WHni0ZipkKb4DOjIh/nEYA+eK+cR52toiVDGVh1EQDYzg4LEhc4IOM5rnJtZB+RvllD9Mls/1V8jtXO2FQf0j9AMAD6/TvWL+fnXiG39Mnq13dM4RzbBcEKrFHOcRyAKxx+XchvP2SfjipquMz2LY3ZGGN9SkDbfOckf1fHNdI5Ka4NqDdNqJZjGTnX4f4dZI3PXB6ldOd81r43J+bcMnK4k4NTPtPUpStbEqfpE+zht7sHBtLqCQnOPs3bwJwdunhysT5Yz2wbYKg+ebETcOvYz+K3mxnIAYIWUnHkwB+lbvL9/49rbTYI8WGJ8Hc/aIrbnz3oILn7duGA9DxG3yOxwkzDPyYA/MA9qtgqp8++/wv/1GD/456tgoFKUoFK5FzdxB/XLn91F4kluhHqxswRbiPAzJK6HJkznr06Yq0W3Olra2dmIJLm/Mwb1cKPHuZVQkuXzp9zoS2CMY7GgtHEuCQXAAuLeKYDoJI1kA+WoGvvDuDQW4xbwRRDuI41jHc/hA7k/tqqL6XLQWouZEmjT1oW0gdAGjkILEuAxBUAb6cn4Vm4f6ULeRblpIbiDwIRORNFoZ4TkK8YBOQSMb46j6BcaVUuWOdZrydVPD5Ybd4TLFcO6tqwyqFZUyFYhicFs7dKttAqC4Gume+gbceIsqg7jRcJlh8vFSXb41O1B3A8PiMLb4ngkjJ7aoWEkedvyvL37VWVbepY35U8Il7CU2zE5MWNdsx76ocjTnzjKn518XmkwkLxCHwOwnU+JbN/nMAx/KQL8zVhr4ygggjIPUH++nT9Dp14eUcMAVIIIyCDkEHy8xWvc8IgkOZIInOMZaNWOPLcdKin5V8Il+Hym2JOTFjXbMe+qHI0584yp+dfF5pMJC8Qh8DsJ1PiWzf5zAMfykC/M039Ub/ubDcnWeQVtY0IyMxr4RwcbEpjI2HWvn6KRAARyXEeDkabqfA3zgKzlcfDFTEcgYAqQQRkEHIIPQg16p0wnpr9EL+j8gDeHf3K56Z8GQA4x/CRE4+Gaj+PcO4isDm0uw8ns6VaGNTnWpOl8hR7Ochg2fh1q1UpNYlE0iY0r/AC3JxD3b+O3xj343bUevVNOn9hFa/MPKZkbxbbSGOTIjbBz+ZSPdbz2wfgd6tFR3MfEmt7S5nQAtFDLIobOCY0ZgDjfGRVbYq3r027w9sOS+GYtSe6k/o/df4M/9OH/m0/R+6/wZ/wCnD/zausfMULXBtwx8QBvwPpOnBYB8aSRqXIB2z51iuOareOR43kIKByx0Po+zXW6hwukuF3Kgk/Csn6fh+7o/quf7f4V/hHJ0jsrXI0IrZ8LIZnwdhIQSoTuVBOrocDIa71Xbjm5PejdVSOOWWdZY5VkVISof2dOVI1BtwSRpwMNqG9wvj6zzXMSxyKbdwjMyFVYlFf2CevvfUYPQitWLFXFXprDDmz3zW6rylKUpXq8WO4jDIysAQVIIIyCCMEEeVQHo5P8A+K4fn/Bof9kVYZOh+Rqvejj/APU8P/8ALRf7IoMPpCYJBbykfc3tm5bGSoMyRuQO/sSMv86rSKr/AD/w8z8NvY1GWMEjJ09+MeImM9DqUYPY4PapTg3ERcW8Ey9JY45BjydQ3ffvQblKUoKPJecbiMkS21tcZd/Cumm8IBGYlPFhC5JUHHs9cd+pr116Ip447JoWguJIUlSeGbXHBIJpGmbT4fQB2xpIwQBkdq6zSg5veciXlxbwR3HqirHe20otYE8OCOGLUJVU6cszaskEY8utSvGuVrp765ubcwfaWUcCCYF0LrMXcSIB7hQlc5PvdDirnSg5/wAjcmXVtey3E0drbRvDoNvaF/DZ9QYSMrAKCACBjsfnnoFKUCoPmsaVt5+8NxCxOM+xKfAk7HbRKT/NqcrQ47w/x7aeHbMkTqM9AWUhT9Dg/Sot4VtG4b9K0eB8Q8e2gm/jI0c/AsoJH0ORW9UrROyvjKCCCMg7EHpj419pQV9+VfCJfh8ptjnJixrtmPfMORoz5xlT86+LzSYSF4hD6v2EwPiWzf5zAMfykC/M1Yax3DqEYyYChSWz00ge1n4YqvTrwr068PMN2jkhHViApIBBID5Kk47HBwe+KzVypOBJG1xf2U81s0bDVAYo9DB1Ro4wqMq6G1qPa905zgjNXrh/M8ZgEty8UX2jR58QFCyk+4xxkaRnptg56Zqtb78/9Ca9XfqjSbrV4pw5biGWGTOiWN43wcHTIpVsHscGtqleiURYctRwzyzRsy+KxZ0GkIXbqxIXWT12ZiBk4AqFk5T8a6fXHIkA8c+1JGVMk+nLQKmWBJDMTJ0IGkYJq40oKzd8hxSKwaecNIkyTuDHqmWcKHEn2ekbIoBQLgKB02qctOGrHJO651TOrvk7ZWNIhp8hpQfXNbVKBSlKCO5jvfBtLmUHBjglfOM40IzZx36Vg5NtDFw+yjZdJW3gDL5MI11Db45qM9JrZ4fJCpw1y8FunzuJUjPcfhLHBIBxjvVpRQAABgDoB0A7YoPpqqejr7KGe0Oc2dzNEuc5MTHxoDv28ORQP5NWyqjxH/unFYJthHep6vL7oHjxBpLZj3yyeKn9EUFupSlApSlApSlApSlApSlBBcpnSk8HTwLiZQP1JG8ePudtEqj6VO1SLTjsiccmtjFpSaNH1FicmNCA6DoMjCkf5OrvVKTuPwpSYmNR67FKUq65VH4VzFJcW9+k+7pE7e5oC6lkVo+pzpdCMnff4ZN4rlfHWNpfXehSVljlBQEdLpM59ogbTKT8mOOwrzvbp1Ppesb3DQhnxZug/hLqPPXpHCH/ANsJsf7qwK0jLDFGd3jKrsCQ185Y51AfwTQHy2O9akisVK+zsJCpHvapEiUg52wPBUj+Uc9N7JyhaesX4kZNKoXlK41YwBFAhPTKoRv3MWd+tYKTF9Vj7R/uWi267n8unQxBVVV2CgADrsNh1+Fe6UrpshSlKBSlKBSlfGbAydqCp8bPj8VsIMjTbpLdyDf3serwfDrJI38z9ttqpcgqZ/Wr9hvdy/ZZ7W0GY4Nu2cM+2x15q20Conmjgfrds8QcxvlXhkHWOWJg8T/R1GR3GalqUELyjx03dqkjrolUtHcR/kmiOiVf6QyPgRU1VQ4qf3OvPWhta3LKl5vhYpdkiuN9gp2jc7fgbsat9ApSlApSlApSlBH8R4kY2ACg5Gd/nWp+7rflH9dfOO++v8n+81HVx8/IyVyTES6mHBjtSJmHniUheeG5VF8WFXCjOA6vjUpPbpsegJ32zVk4ZxNJ4xJGcg5BBGGVhsyup3VgdiDVcrD4bo/iQP4ch97IykgGBiVdsnAADAhl88ZU2wcuYnWRXLxI1vHC6UqE4ZzKHdY54zFI2dG+uNyASRG+B7WATpYK2ASAQCam66lbRaNw501ms6krmnpDixeBsY1QJv5lHlz+wMv7a6XVE9JkBBtpMDB8SMt3yQHQfLCSfXFeXIjeOV8U6tCl1Ocn8wRWkk7TB/bSMIUVn3RpCVIHQnWCCdtjkjAzB1t8K4PLcyCOEDOMs7e5GOxYAgkk7BR1wdwATXLwTaLx0x3a8kRNe6cXmu8u5XFuWiwCUjSNJT+oLh2yqluvVQBsCcaj0aLOBqxnAzjpnvjPatLgnBktYVij3xuzEDU7H3nfAALHH9gGwArfrsUrMeZ2xWmJ8QUpSrqlKUoFVbnm8dxDYwMVlvGZGYdY7dRm5kGxAOg6Fz+KQY6VYeIX6QRSSzMEjjUs7HoAoyarnJ1hJK8nELpSs1woWGM9YbYHVGhHZ2Ptv8SBtigsllZrFHHFGulI1VEXyVAFUfsArPSlApSlBgvbNJo3jlUMjqVdT0KsMEH6VWuXL57SUcPunLYBNlM3WaJc/ZscAGaNcA92XDeeLZUbx/gMd3F4chZSGDxSIdMkUiZ0SRnswyfgQSDsTQSVKrnAOPyCX1O+wtyoJRwNMdzGv8JF5MPxx9VO+6kGrHQKUpQKUpQV3mi50FTgkkBVUdWZiQAM/wBvYAntUT6vKdzNg+Souj/3ZYj+cPpUlzYCHibBIQhmA3OCHQnHfGvV54U4ycAxv7qRnGhhIWGVEZDkgY32OANxuSBv1riciJ+SdOvgmPjjbaFfa0/WZf4g47faJq+o6Y+v070XiahtMgMbYz7ZXGBj8SsQOvQ4JG+KzdMtHVD7xX7pjvkFCuMk6w6mPGN869NXiqhw+3NxJHpGYVYO8mPZYxnUixn8XthSWGQAhHU7W+uvw6TWnf25fLvFr9kNPzIkc1wkuFSJLdg27MxnMoCqigknMYwBknPSsPMPF7T1MTzjxrdjGylFaTOojQw0/wBu3l3xXnjXJsdw7yM7B28EjZWQGETKNSEYZSs7gqdjtW/e8EWW29XZ2xhAWAUN7BVhsAFHu9AAPKtrIhZoOGIzK6xqVjMjag40qqeIdWejBPa0H2sAnGK3oprKzMpQpG2pEkC6mbVp8RV0jJ2Ry2w2BJOwrHxPkqOdptcr+HL4jNGNO0ktubRnViCfuSQF6ZOfhXmLlB1dphdv47OWaQRx4w0cMTKEIIG0KEHqDnqCQaxSseITMzLJwznKGRpkkdI3ikuAQScaLdiCzMRgHRhyuc4Oem9Zv0ytMLm4UaiQFYMrAhlQhlIDLgumdQGNQJ2Oa1bvkaKRCjSSYMlzISCAc3WrVvj8Orb5b5rY4XyskTI7PrKxvHjQiJiR0kOEUbe0me/Uk5NWQnKUpQKUqpcR4jJfyva2blIEJW7u1ODke9BbN/Gdmf8ABnA9roGCU/urcaRvYW0gLnqt1OhBCLtgwxsPa3wzbbhTV0rXsLFIY0ihUJGihUUdAqjAArYoFKUoFKUoFKUoIzj/AACO7j0SZVlIaKVDiSKRfdeNuzD9hGQcg1D8N5klt5UteJ4DsdNvdgBYrjyDAbRTYIGg7Mc6fKrXWtxHhsdxE8U8ayRuMOjDII/+9wexGaDZpVNFvd8N+68S9s1H3ROq8hH+SY/fIPyN7Y2wTjFWDgfMdveIXtZlkCnDgZDod9pEOGQ7HZgOlBJUoTURwjmaO4VCAyaraC5OrACxz69IJz1Gg57fGgxcd99f5P8AeajFQDOABnr8T8al+M8ctorc3Ejxsnhu6HUp8QIpkxEc+0SAcYrZY24YoTEHVQzKSuoKTgEjqATtmudl4dr3m0T5bsfKilYrpXUtTNNHFqKqQ7yMp0sVjKDQpG4LM65YbgBsEEgizWvCIY/u4Y03z7KKMnzOBufjWJLi2XRIHhGomNH1INRJwUVs7nUnQd1+Fe+H8bgnaVYJkkaJtEgVgdLYBwcfP9oI6ggasGL4q69s+bL8ltt2lKV7vEpSlApSlApSlArzJIFBZiAACSScAAbkk9hUPxzm63tWWNmMk7fd20Q8Sd/LCDoP1mwvxqJj5bnvyJOKkJFsV4fG2Y/MG6kGPGbp7IwgwNj1oPDcSm4oStm7wWW4e7HsyT9iloDuqbkGYjqPZ86tXDuHRwRJFAgSNAFRVGAAP+uvfrWwiAAADAHQDp9K+0ClKUClKUClKUClKUClKUCoHjfJsNw4mUvBcAYW4gbw5ceT9pF291wRU9Sgp54txGz2urcXsQ//AKLUBZgBtmW2Y+0x6nwj54WvHBXtrrh8Vnb3UbvDHAjKylW1WpjyJoHw4RjHhlPZiM1c6h+Nco2l2c3NujsOkmNMq46aZFw4+hoIG/5DleKRFlh1TRXEcuuJmWP1h5JS1sNQK4aTBB66EOxXBy8T5DaZpwZU0SGRgTGTITNoDrK2rDRhUwox+T8m+U8oXMGTYcSlVck+DdD1uPpsquxWVR/PPyoeL8Uh++sIbkZ3e1uNDY338KdRvt0DnqAM9aD7xvkrxC3q5ijV0KsrRlgpMhmZ4tLLhnbAbPXSvlgzXCuE+C9y2oHx5vFwBjT9lFHg+e8ZOf1qhl9IKA4nsr+HcglrR3UEZ21Q6wc46jIr1b+k7hrnHrsaHGftdUP0PiBd9+nWgtFKr/8A2g8O/wAY2v8Ap4/99P8AtB4d/jG1/wBPH/voLBSqu/pM4fq0JciVuwhjknJ2z7PhI2dvLyNeP08L5Fvw2/lO+kmDwEPYHXMyYB2+ON8bUFrpVTN1xab3ILW0U9TLI11IM56JGETPT8RG3en6BtNk8Qvri5znMat6rBg7Y8OEgkdvaZtvrkN3jHPNrbv4Rcyz9reBTPMfmiZ09erYHxqPZOJXuzY4dAeullmvGG+cMMxRZ2/O3yqwcI4Db2qaLWCOJdshEC5x01Ebsfic1v0EVwHli3s1YQJhnOZJGYySyN5ySMSzftwOwFStKUClKUClKUClKUClKUClKUClKUClKUClKUClKUCvLxg9QD896UoPHqqfkX+iKeqp+Rf6IpSgyBcdK+0pQKUpQKUpQKUpQKUpQKUpQKUp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8" name="AutoShape 16" descr="data:image/jpeg;base64,/9j/4AAQSkZJRgABAQAAAQABAAD/2wCEAAkGBxMTEhUUEhMWFhUXGR8bGRgYGR8dIRshIR8dGx8gIiEfHygjIB8lIR8cIjIhJSkrLi8uHx80ODMtNygtLisBCgoKBQUFDgUFDisZExkrKysrKysrKysrKysrKysrKysrKysrKysrKysrKysrKysrKysrKysrKysrKysrKysrK//AABEIAQkAvgMBIgACEQEDEQH/xAAbAAACAwEBAQAAAAAAAAAAAAAFBgAEBwMCAf/EAEwQAAIBAwMBBQUFBQMLAwIHAQECAwQFEQASITEGEyJBURQyYXGBByNCUpEVM2KhsXKCkhYkNENTY3ODosHwJZOyo8NERmWzwuHkNf/EABQBAQAAAAAAAAAAAAAAAAAAAAD/xAAUEQEAAAAAAAAAAAAAAAAAAAAA/9oADAMBAAIRAxEAPwDcdTU1NBNTU1NBNTU1NBNTVSa5wpKIWlQSspZY9w3lRnJC9SODzjyOs47QdpbZcZ46dLtVx7iE7umDKrEnqX7onnIGS20Y8uToHq89qKKl/wBJqooz+VnG76KPEfoNKVV9s1tB+6FRUf8AChP/APMroXa+z9np4JKikoJq94pe6YMjO+7822TC7eR4lXz+BwSi7W3hwFp7GY16DvJ1UAfIquPloHXs9eFq4EnRJY1f8MqbGGOOR/3BI0S0oXeluctJGTWQ0EykmYookTb5cyAFSOOh6556aW7ferVQSGoqbu9bUbSgYuZAoOCwjSPKoGKjqfLroGC+/aRTQTNTwxz1k68NHTR79h9GPTPkQMkHg40w2m4ySrEz08kW9CzByvgYEDYRnOTkkEDGAc4OBpNtXb4PETQWesZDzEREkcbk+e7dgA/mAOu9PDfqpHEz0tAr42mNWllTkHGd/d8jjPx8tA9yOFBLEAAZJPAA0FoO2FBNKIYayCSQ9FVwc+fGODx6a50Nmjp6GSGsnapjAdppKglsr7xzknCqPIdMZ0C7C3eyTVDJbYolmVSdy05Q7cgHDFAfMcZ5+mgfdTST+1L5IzhKGliXJCNNOW48iwjBPxxwdOUAbau8gvgbioIBOOcAkkDPkSfnoOmpqamgmpqamgmpqamgmpqamgmpqamg+NnHHXSP2moo64xwSXQIE8MsFMyxvNKBkry7MBjJEXPqScAi9XduYhVNR08E9TUL7wRNqJkZy7uQFX4jPpyeNcL9RXhwGpGoIXI53K7svykK4b6xjQL9P2rgjdTRWaumeOMQCZoSvgXjbvbLHGPxYOmSavrEpoWt9sRS+Q8UrrCYccDKgYYHnofTjngI/ZSu2F7lfpUXz7nZAB6+PjI+g0p1tDYUb/O71VVQ/L3ryKfmY0P/AMhoGiqufaD8b2qmHq7tx+pb+mjlH2upYqYJU3WkeoAO6RWjxuJJGEU9FyAPXHOs0al7Py8UFrrK1hwe678Ln+JmfK/QaK0VFM/3cPZamj8t9QyMB8SWQMfkCToOElXYWkPtVdV3KVm3BG71l3c+6iKqevGSAPhotR3+GM/+ndnJy3k706wA/wB/ax/XQyvir6RcNdLVbgesVNGoP0GzeT8tL7XOObKLWXi6Sn8MG6GL5YIdh89ugdLr2jvxBLpQW9D0aomUsPjncR/06Wau8U5B/aPaGpmfHMdCpRPluCbG/Qar0/YCqjHfmhoadeua+oaQ/M4Ij/xLnVhq6ONcVF9poB0EdtpxgfKSNARoDvZgS0GXttkq5FqFVmkqKlFZhyVyo3BTyeuDzp1utFcX7v2F6ejjZMyJJEHkRz6bWMbY4HpkHkg8ZDSVFFIxb2q+V6g8iIHH94lt36Y0eslsonkWaO23qLa3EmW4I8/f3Ef2QdBqM8cqpCstaqERssj7EVpHKhQ67iVTBy23awJI8hgrFP2HqYJRUfturKqdxEx3oRnJBBbbg9OAMeWNLfaG5CsmfveztbUE5RWkaVFCg8FMriMtgE7cH1J0So5pqOk7mDs/UNHISJIXqVlQA/lBZzzk5GxR8/INGobvTzEiGeKQjqEkViP0J1d1kVpeSlmWSHsuY2PR1lQsueDjK+HgkdRxnWtxsSASMEjkdcfDjQetTU1NBNTU1NBNTU1NBNJ/aP7TbbRu0cs+6ReqRKXIPoSPCD8Cc6aLhXRwRtLM6pGgyzMcAD/zy1l0Pah62V2stvhQAnfX1Eaoo9SMDcx8+SSMjKjQFX7b3GoQvQ20xRYz39c4iUfHYDkj4hsaSq7tdMzEV99iiT/ZW5C7H/mhcKf7za+31LVvU3O61NzmB/cQH7tieNqqnhX0wrqSdM1Nc7msQFts8FFB5PUOqHHq0alWU/2s6BPo7XQVbd5DbbvXnH7yok2K/wDzAR/UfLTLTRXEDZS2ChpF83ndHA+J27Wb586o1t0k2k3HtLHGeQYqFQxU5xjfGN/HmCv140Eg/Zcre7drw3lnfsz9CHH89AwXm7V0a4mv1vpse9FToHK/IYL/AEwNLklVRSL99VXe6Fsj7tWSI/Dax3D6fppki7PVn7ymsVupcdDVOJW+BAGAp+fOiVBeardsrb5b6Yj/AFdOIiR8C0uQp+G06Bd7N9m6j36KwwwnyluErSHg8ERnaVPxC/U6cLZQdojUwtPUUa06uDJHED4l8wMx5zjp4hq5HUUs3gF1q6nJxmBgQCeOWpYVC/MkfPXCq7PUgkZWjukxH4u+qSD8mMgB+fTQZ632T3Y1PfyCmqME4FRNJICOcbuhOPQnGmSPs3dIhu9lsMOPxGIrj6hdMKWKBfdtlwcH1qgf5SVg/ppPv3ZpFk3r2amlHXc9cxY/Dakkgx9T8tB3rO19XEuJr1a4scYpomnx9AD/AE0Mj7UVpBmjulfUx8hmgtilBnjqzqoOfhnOjNjuPdnKdlWjYdGCqT/ieNToPfrnNJMxcdoafJJEcY8C5PRcFcqPLk/PQcqWeokkQGbtHucgLhAik/WTZj1J4A68ac/tEgjRkmkuFypTL/qKd2bO3AJCoSE4xnB2/DJOQfZ7thFRq/tNXd1VlKg1lODtJ6MD4zkeQzj1Gi32a3xZKl0W9mtUqzdzLTsjLjncHY+Q6+XPQaBopbLNFSgUtbICw3NLWBqhsYz0aRAh9eCPhpVsl4rzIe5vFBXnkin2pG745KrsI28fiO4DqQdM97rK6oEbWp6CWnbId5WZwecHHdnaV6g85zpcIlLxx11iwIpQ0dRRsCFO4feKqYkQHarYySQACOMaDThqaS/s8vME8lasMtWzCbe8dUuDFvzhU4yE8Jwp6Y6erpoJqampoJqampoAfbKkmlpjHTwU07Mw8NVzGAOdxXadxBxxx654wcfnjpWlMNzrKi4Txnb7DQxuIkKnBUBQoODxldp45zpr7V9oozUKbjaqtIIJMR1KyMFXcQu9tjKoB45LHr8ca7SfaPb6aSSC30k1S+47jSxBldz1JcHLsT+LDZ9ToFyH9pB+7tFkjoBjHfzIveY9dz9P7J3nQi7/AGWX2rbdU1EcpznxzMQPkNuB9Bp8qv8AKOswYxTW6M+TN3smPiQrL+gU6CV1ioYd37ZvktS34oRMQvy7tCz/AKY+WgC2bsNJbQTNeaGkkPpHHK/yDSbXHlkLrhJeqTcfae0lfMOm2mjki/mcqf00YprhZoRut9jqKvzWQwO6E/BpNxH+HVav+0u7Hw0to7kDoDBI5Hywqgf4dBxe22+ow6Wq81WBw8hbDf3t2efhjRns8io4WDs9T0+PdesqFDj6OjSfUZ0qxXi91Dn26K7NF+WliMJ+RIi5X4fz0w9mrHRpKrCwV7y9QagqR8yJHVM/MaB4/wAoKjBU1FtjYfhRpJyP7oMZ/lrnHf5ycNUueesNpq8fqxcH56LwXSrwAttZAOgaaEY/wM2p+0LkTxQ04Hq9WR/Jadv66AbIZW59vuA+CUIX/wCVKT/PWe9phGJT3zdpJAfxjaiH+ypQDHwwNbE/tjQcezxT54zvmjA/+kxP6Y+OkftDWVavsqL/AEdG3nHHCu7H/MlLD56BChtVK3iWn7SsPUIp/mBr1KaM8Qp2iicflAb9Rvz+mNGKitVDuk7Vkp5iOIFvpsZv6aFVVzth6doboW9T3pH6bRj9dB2t12AkWAXW700sjBUFZCHBJIUDG5jgkgemmuk7P32EuH/Z1ZG4KsHTu2ZCMFSUjUcj13aUqe+W1f8A8wXbPzkx+hU67U3a1Rnb2olHpvoGbHzJBz8+NA5W/s4awCkuFoFNSwAtD3VUShJYZUrGVyTy25hxz03c0Lz2vpe9jpKW5G1tTMUaOSl3K23gAk4CrweSwzn5aGUna+45xFebTUL5Gf7lj81Cr/I6JXS7XJowauz0dxj/ADU7hx9FYO2fkNA9XG5Smnee393VvtURxq6BWO7xHfn8pzjP4fjopbZZHijaaPupGUF49wbYxHK7hwcHjI1jM8FjeRjJRV1rbyqCjwqP0LKp+ajPGn/7MwfZ3xchcIt33bkeNPMq5LEk9CMgEfIgAHDU1NTQTXKrdgjmNQ7hSVUnG444GfLJ4zrrqld7tBSxmWolSKMcbmOOfQep+A50GY32yxgx1HaK5KR74o0yseR5BQS8gXPJxnyJI63qPtpUVKCKxW77leBPMBFCuOPCoxu+hyPMaBV15s9XVvLS2+oudU3PIfux5AMJDhV+aYGjFynvsifePR2mlAwX3qzIvTGc7c+mNvz0FC62OTaX7Q3kxqckU9O4RSPTAXL+mAhP8RzqpY57apJs9klrGU/vpRhMj0eXdg/ABToVE9oEuykpKm81hOWlkL7Sc4JbPG0epQjH4vPRa93qpCbKu70ltUcezUSGWRB5KSh3Iw6eE489Aemud5dC9XUUNpi/CW2ySfD3n7s/yPw0p3K40JYiq7RV07flplZFPy2hkOjPYSx2yplYiiqqhdhZq6uB2vyMBM8HqecAgDnOqq9pZ6bIpYbJb+eVedHk+Z7k/wBRoAMdss27cRepT8UHP1Cg/wA9ErdQ2h5FCWK6sc8PiUEH1J74AfPOrcPaq4ynx321QL6xgMf0kQD+ertsrnM657VRNzyvcwqD8BuYrk/LQMAsaY8FvuI9N1wZR/KsYj9NfEsNTn7uiK/Ga7VR/wClQ4/nohVzxAZe+Mg9d9Gv8zCdfbRV06sHF1lqh+UvE6ny/wBTEM/roPsNjnK4lpaNvg0ssg/V4+f00nXzsXXd4TDbrIUJ8K92Q31JCjPy07XaoppEAd67CkkGFatTzzyYVBYDoAc6zXtPSWnvS0luu9S2P3rCfn4ZlYP/AC0B619nbxCMxUdjhPwjkB/Vc/112igvm7kWaM+Zw+T/AOfHSZBZqCYYgsFykOOO8keNPlvLEDXz/JBs4HZk/wB6uf8AruA0D3OvaNGAWS2MD04kH8jrlcDfth7+gttYh4Mak5I/5h2n5aXO1doqqnZLV9nmbuoxGvcVoyEXJChEDdMnouhcFDRqnNqvdGf9pD3h2/E7sDHr4dAcFxgjyK3ssYx5tDAko/UIoH+LVa10PZ2eQtSVs9BN5hZWhIPpmQEdfINrhaK6Ej/M+080bj8NYDt+X3p2j5jPy0Sq0uzjFda6O6RY4mhZAx+Kt1H0QaBjnprzRgNTzR3SnP8Aq5dqS7f4XHhf5tk+gOivYAQOJpo7dJQSswWVHj2ByMkFcYDDxHxADz0n9hL1b6OeSnRaqgknChaesVigfkKUYnIBJIO4jdgc8csNF2qr6aZYrrSoI3OFq6bcYgfLvAclB/EcD4YyQD5qampoJpd7VVtKY5UlpxWvCqyGmWNZX8R2qQjfU564B69CxaRO1fa+sWc0tsoJJ5hw0zqViQ9cbjgMRn8wA+PI0FajqbhUUUhSOOyxqVKM6qx2eLflTsEX4eSM9enXSXR2+mklJUVV/qkJ8TEpTRnOcFnJX6ZZTjy0V7R2KKCEVXaSslqmJxHTRErGGwThVXbkgfjyg8jnjRPs1ci9KrFVtNvLbYY0/f1GfMEjI3cYCKZGOcMOCQCXhKslYrlVinQjwW22LumcYPhO3oD0ySUOPLXCW2S06h4LfRWqBelVWsss3zUHcQ+M+Ag+QB02R3CaM93bbXPFExzJUPGveP8AELNIjO5/PM2R5q3Q2qa1yhxOaBTKOtRcKlWdfiqxLIiefhQxj5aDP6qhNUu5qa63UnGJJWNNAf4o05IX/wA40RtH2dVrof8ANLbQoegkj9qlHzMpdP0I+Q07UdbJVs6rcg5QFitBCoHGPAZZDKu856bkJ5PABIpvZmbJNseX1NxrQ6+uQoadRz5ALoMsvPZCOkkdoa+nqqsg4poqKObJ447sbkj8udoI8s9Cf7EdkbtJIHqKK3Rx9c1FHBn+6kKo2Rx7xX/tp1pLw6Hulq7VTY6w06NOw+gePHH8Gvct0DE5uFxPwgoG2/Q+yOf0bQH6W01KjHf06Dy7il2Y/wAcrj+WvstoceKS41O30+4QD6rCG/U6WykEmfurzOfRmqIAfozwpr7PYkCl4rDFI/pUyQ7j/e+95+ugJ1V0oIuJLqFPo1THn9Ov8tZ52jmpHl3wVd9mOefZw7KP7O8Jx/ZyPTTJQdqZVPdy+wWpwcd3PG5OP4X3Qxt80Zhq+18jYeLtBTKf9z7OP0DtIf66BIhaAgh5O06fxvn+W3P8xr0J7VFzPd7ynwkaZf6Rf99O5rlxkXmrYeqU8Lj9VpDr2l3Cr/8A9ZvnU06KPriOL+ugTKCkoZzmm7TVkYzgLLUFWz6APsJ/Q6Y6rsxfKfDUd1FRg8x1MY5H9sBief7Pz0RpxLON0bWqvA81Bj/mDOM/Qa8XiRJCrV9rqI3UYE9Oe8KjrgPAwnC55wUA65GgX66rqVy927PQzge9PTiORseZCHc+PiWGutu7HUFagqrJWS0bH3u5ZtoPo8ZYEH4ZAI8iDnTJYJ1kB9guZm24zDUYkKD0PCTqTgjMjNg+RxjQvtalBLhLlGaGduI6lCQueT4Z1ABHXwShT57eh0Ay8VtyoAj3SmgudLEwYVCIolhIPDFSMAj1Hpy3OvfsbVSyXKwV8pmZt0lNK+6Nj5oUf92x8iTjHClRgjzQXm62sba2NrjQ48NVDhnVcdWHVhjklj5++3TVuGx0lWTcrFUCGoVTlIwFjkbrsmjIGN3TPHk3JAOgfbFVSy08Uk8RhlZQXjP4W8x8s9Phq/oX2YupqqWKZl2OyjvEIYFHHDrhgDw2Rz/PropoJrK/tK7TXCF2Tv6a30+cLIzd5PKOhKRqGIH0GOMsNalJIFBZiAAMkk4AA6knyGsstt2pLjdRJR24ThWAlrpslE2Dju1bjdwMHggnOPPQcYGaCgVDK9I2RKK64907uXALd3GXdgxGPD1AHPizq12CKYaeljqLlUPkGuqMRIcZ8CGQl1QHOQiNz16ADheOylsoFNXeJ3ragkkGQnLnyRIg2Mc9GJUZ8h0PWq4VlTC0tQq2uiVfCuQJig8yxwsKY4wF3ehXgkCUb108jRmqpadlALxwDvpVBzgl5NqrnHGYj0OhNbRUYl7vuprpVKfEJX7xIjjgvuxBCfgq7ueFOulvNMabfE4orcSSZdxjkqT0LmRjuVWx75PeP1BUAFydtnZoljtlOkMH4ZZUKJzk7kiGHkyecsYw2dwZtBbFNUmP72aOlQDlYAG24/3kq7cY/wB2D6HQFY7ZIcpFJcmzkE76lM/CSVu4Q/AMuNfJ46VpSr97dKpDymVMcR8sr4YIiPLdmTH5tWrjVzooNZXU1vjI4SIqz/ISzAL08li+R0BSB6sjEdPBTpjje+5l+ccYCfpLodXXNU8NTeYIH/3XcR/oJjKdD6f9nzAlKequOecyrJIjf2TUFYP8BA0dpp6hVxT25IvRZJY48f8AsiUfpoBy3WjI5uksnxV1/wDtoBrjNW0p9261UfyKn/8AchbRpZbkesNGn/Olk/8Aspr6Irln99Rgencyn+ffD+mgWnuqLnF/Uj0mipyP+lEP89eYu0ir7t9tv1hX/tUjTcWrlHC00h9NzxD9dsn9NVZ79URfvqCcjzanZJVH0LJIfomgCL2p/wD1u0/WP/8A2DRikr6p1zFNQ1J/gZ4wfqGmx/PXa3dqqaofuY3aOYg7Y54pI2JxnhZAu7HUhT09NDbnZKhwO9pLbWY/OrQn6bkmwfr9dB7uKh8GutYfHPeRBJ9hHmOFmz6bIydfLdGHybdXsCvvQVG6ULnnDrIRPGcdAXAH5ToPUsKfLN+0Ldj8Yb2mn+ozKI09SVi+Y11qKh5ESSqgirYR+7raAkSJ5ZCq3eL8TFI3y8tARqqyF3VLpSLDJnEc+d0ZJ4HdzgK0b+QDiMk8Lu66q9sLJWiApAIq6DjdS1fL4H+zlBBLeYMm5s5O48DVmkrpGhLROlzpGBDL4BMB5qQcRyehRhGwGcljxoS17khgaa0MtXDEfvKKTcJYQOCqZ8a4wfu3VsdF4AXQKHYy41VPJIbWryQJkz2qdis0Bz4u73DLKD0I5OcMpbB0Wo7dHWTvcbFUCnq1/wBIpJF2h2zysi58O7kEjILcghsnXaeOmvypW22c0txp/Xhh6K+M5Q8gOMjBIIPKgPMss9WrACgvsIztPEVcg9DnBJAx18iPLKBo3Y3txFWs8Do1PWRfvad+ox1Kn8S/Hr04wQS16SOy9VRXGZKl4O6uNNlZEbKyRnBUg4I3oQTgkEYPkeNO+g4VzRiNzMUEQU79+Nu3Hi3Z424znPGNCLZc4KylkFtqEUDdGsiICI2xwdhwDjIOOh0QvVshqYWiqVDRHBZSSAdpDDJBHGQD6azn/KKoqs0fZ6njip4zsesKhYlPU92MeI/xYJOc4wQ2goVVFR2icTVMk10usnMSEZYdSCF8WwfE7jx4RwdC+0VykYpJeQ0tQ5BpLTDnaM8K023JOT0U5J5H5lUo8y25/YbZmsu8/wC/qZPF3fTLOSTjHUISccFsnAbxIBQSGnt8X7QvMnM9U43CHd1JY8J6BcjjG4ngEPlVZqalEdZf5TUVbYMNGnKp02xpGpwQMAHOEzx4jy1q7tVVqiW7Vf7KoW9ymV9ssgx+Mnn+7g/FQRkq/wC1npFqJ6VBX1qDNVcpPFFCThdkO7AbGcAjr5AqQq9OxXYaWsJul7lPs+3eO9fBkHUE8+CLnhRjPGABjIH7ZeGqFFv7ORGGmVvvq51OFzgsV3cs5GB4vF6BQAw+RWG2wVYp6eP9p3M5ZnqJCyR46tKQCowcALtZugyMgmxJdZrophtzCgtMPElVgRlwOqxjjavqeOOuPdPm1XOGmVqTs3R+0y8CWqb92Pi0hxvPUhQQvPGeRoCUVp7Q1S5nraehUj3IIw7D5knjH8LnQantNsp5R7XfqmolBwUWobk9MERlnznyDZ1YvFmKR7+0N4JUjPs0JEat6jCgNKOnRRj11c7MVZUJ+x7GYkbhp6krDx5HPjlkUjnPPyOgabQ0SRtNS0tXIeFAlZw7DPl7VIpC8Z5Izx10KqrVHNI0j2AF2OWeVqbJPqSsjE6dJKlQCrSIrhdx5HA82wfwj1OlbeGh75bzM0O7b3kaUzDOcYyID06aDzSWaBOlm7vPnCYP694h/QaR+1S0Ec33q3i3gH/SFZzFn575P+nGnqsmWmfZNeZlbGdsi0368QD+uk6536qWUtS9oaCVSeYqgRIuPTcgOf8Ap0HyLtDKBmk7R00v5Y6yJY8/N8Bs/TRyms1bcspdKdqZkXMVVR1O0NkjjYHby5ywPQ+7nldrZDJEZbhZqSshxl6m3upYD1wp3n1zuAHJ4197O0kEy/8AoV6lp38qWoIdR8FRxwOeWAfQX3hrrfUrSwXqOaV1Dx01ejeIElRiUEktlWAUEfLodDrdd6GG4j26Ca1VYYM3dyYp5/i2Bt2tzk4x1y2deu0lwJUQdpaDwDiOupgSFz8uVz1x54Hg1J6eqigDho75aj+FsPNEPMg8klRj1Ix0TroDH2kGhFREJhLSNUL93coG2qH8lkKsNy4CnJ8jwVALBPudrmp5g91WWFxxHdqM8HyXvlUcjkDdhXOAPEOdWYmSKDvKCNrhZpP39G/ikpW6naPeXHvA8jqc8h9WqO5yUdOam2S/tC1f66ll8UlOp6jnkIBnggjGSQRl9AIrqLuKlJKmYU00h3U11pR9xPnn75B4QTzuK4HOWDDxFqj7TQzMtFf4IopwD3FUAO7cHGJI5P8AVsfCdwIGR+E+HVCKgWlpWrLefbbRLl56GUBjEM5ZkznBTzB5wOS3vDhLikijqaKMXGzP4pKaUCVqU9SVDZK45PORwc9Q2gt2a01S3em9tmVKlFPdVK+7XQjho2GR96qtnPXGMg4DHZdZhb+z8sr070rwVVodxKkLjY9MSS2YnUBhsYnw5BAymPPWn6Bc7eWWorKVqanmSESkLK7BidnVguCOT0IPBBI4znSxfLo1OYLJZwBUbAHkxkU8eMmRsfjOd3PmwPVly9doLqtLTTVD8iKNnx64GQPmTgfXWSU15e32cVQG+5XSQsrAZYlydpA8wqkELyNzgYwdBckhNKXtljTvKxsGrrXP7vPm78+PqQozt5wC2cC4bdJUq9qtD4plb/P7g3WZz74B6sOvAPPQkLlnsUdpqEEdkpX2TSL39zqQcld/VAc5LEYHxBB6FtFO1yd1HFYrUuwuuamTyhhPvM7ceJ+pyenA94YBSvN0pR3KkFLNSuVijXBevlT3mxwGQMfE54xke8wCmf2s3aFy0oNLaaTxzZbBlYDOCw4AA5wM4HOcsu0JFXIIKqvSM7QBb7UhGSBgq0ijGd+Mvu58TOudMt27NmKG1WNeFnZpatl/EIwJHGfQtwD5bU0He1Whr3tZ1ans8J2wU6eAz7Tjc2Oi/L445y2rVV2mad/2Z2fSNRHxLUqo7qBf4McM5OefPnGeWW72zmaeeCyUZ7lWj3VLpgd1Tr4Qi+hfhfgCvGGOqvaVfZFgs1nUQz1AJaQdYoxw0rN13tggN144wdugXJ7bRUNV3dMkl2u7c5mbcsbDHjfyGDg4Ylhjll4OjNRaqiJlqL9diqNkLS0zPGrE9FHd7XfAPRVJ6eL16Vfs/Z+COmoYTU3CpOF3ctIfzvjkRg9EBGeeeGbXO2S09HVLLcZDW3ibAWGFQ5hBGQiDISPAJJZiOCx6FiQcKGtTcJKa2zlmUL3rJHEcAAAMZXWUjAA906LUMtU0eZYoYn3DCrK0g28ZOe7TxdeMEdOdUWirpRlpY6RMe6iiWQfEyP8Adg46r3bAH8R0HlrKNGKy31t46hqimUj6LGoH1GgM9or00J7tFkRjgrL7LLUR9eQRCwYH+0R9dZH2ov3eVYikgtNTK3GJKaemkbqAN8xCjPkS+CeBrU46ashAkgqjWxYyYpRGHYescsaou70DqQem5eukXtL2/pK2NlqbTVSUasUknZQHgkGARhc7GGR1dT8DnQBqSjtMkojlSpsdeOhEjKp6gFWbjacZ42Z8idXL/wBnZKNWkutNT3GkJG6qhTuqlAcYZtuNwz6sevLeWrNDWQOIaC4stZQVI/zCtPvA9O7c9VkU+HPBzwRgkLdtNbJY5RQ3BjLbpiVp6hhkR56xSjoFx9Op6Z2BWtlvrkQtaq6G50Trk0tUwZtpx4Mt0OMjDFAD1U6DWgmnqpJrTG8FUn+l2mY/vFHJMJ/FjJZcc4JIGCFap9ovYQW2phrqOZ4aV5AC8eWNOW8xg5aMjPGf4fMaPCQVsyUV0Cw3JUDUdwgOBKOWRlZcZzyccA+LGxsaD3G6VRa6WI93WRn/ADujIx3o6sGToWPOGHvHPRwdX3oqe4j9oWaVae4xj7yP3S35o5k+JGN+MEjknAKhbPFUSzPWUyol3o2MdZT+6tWvQuAMAFsdehYA8eHM7VTW6shjudLM1DWiVYmYAjZIQxAnA91fCR3oHTqGxgBSo7rLSmWtt8XdmNsXK2N0Q9DJGPJD6j3PPK5AEdrOxSRmK6W+V0oZSHLxjL0uTg8KQSqnI4OQQV9Cb9xudW9UkvdinvVONskZHgro8fhAOGfA9wHxD3DkKot2TtLBSHvEXdaaxjHUU7cmjlYEOuP9mwyRjqoPGVwQL9gL48FUsDrGs0+0uFbENWp92ppz7iyEe+mFD4z4XUrrYtZb2RQWupjtlSVlppiZKCdgDzkM0Z8g2cMCOpI82AXUtAifbDiSkgpSSBWVcEBI6gF9xP02jVAU8UnaCKEKBDb6LdGv4Udiqj9IyuP7IOuv2ngvX2WIedX3n/t7G/oToaZ+7re0s496Oni2n4+ztj+ajQePs6uoSnut5nB2zSsyZ4LJHnYo+rbB8VGg9a01PY5J38VdeJQD67ZM7UGei93kAeXeY8te+0Cf+g2iiQ7fa5IVbHox3n672U6bO0VNHUXy30zDwUsL1ITyzuCR/wCErkf/AN6AGLUkl9pKNcezWqmEhGON+AQSfzEmJ+eu0nQz7Pe0Utw7QNUyBhG0Mq04IIARWXAHqeSW+JPy1Ie0KilvtzHWeX2aHHXhdikfHa6sf7Or1QY7bXdn6bgFI3STHmZgqZPwMu46Bi+zHE1VdqtuXarMIPokQAX9QRn5DSzZ70sQufaCUb9zmCkTOAUDKo8+hIXPmNjnz0Q+zwvCt+Ue9HUTMF8+jkH64GPlpQu0zU/Zu1MwDAVfeFc8MA0zgE/EH/zGgYqp57dSmvqcSXivIjhBA+5DdEUHgbRgny3FQc8k0rB2HpqOczz9oI0mYHvNkkavlsM43yOxOT5lQT9dGqXsTUXrZWXd2iTkwUsWF2IcHxsQTlsAkdenI90WrfH2etlSIoVVqvOAEWSokB9BgPtbrwMHQE1pqNsLFS1NxbI8UxeSP+1vqGEWP+Fkj00U3XFU8NJQhf8AYid+npu7gLn+7j4663GvnMZkeRKCEdZJSjSenmTFGehBYyZ6FQdBKKtpJSqwXaq7xjtSVj4HbyA3xdyxOD4VGTzjQWqGgUh5rehpKlD99St4Y3brtdFyoLeU8fXg5YArpSr70tJPHd4Vb2GsPc10DKcxSLlC5HqCCp4wcHrvBDJdbs8NTSrNtFZ3qRgoCEqoXYI5A5wYyRKUJJTacEqxJXhAklN2jpSMqksk4B8mZO9HXp4486APeuzqJPcLWuPZ5qc11IOvdyLnhfQNh1/sgaIftz2yO1JWEyUtwgenlz5TowVZBxxIXGB8z1xobS3LMtrZj4orTM8hP5BHIq5/wZ14ukDixWmhhjL1dQ/ewEHBTDNKWB4wcSAc+RJ8tA2diVVVnsFxAkManui2cTwE5Uqc5DIfIHK449wkLslkDPJZZJf85pfv7XUMcNjG/uyRzxjy/KSB4FGidTFUXWgpLlCgjuFHIxZeV7zYTvQem4gYU8DLL550J+1azzTXK31dDIA1TGO5fPG9AZE56eMMoAPHXPGdAvdtJJKiNbrAzU9ZAwgr0QlWjkHgWTjkK2Nv0A5wTrrUTEPUSVkGZQojucEZA72MlTHWRAeHep2EkcZKngSNi3JWpUy+0yDuFr0ahrlIIEFUADHIVJ4BKqf4dsmTnOuE800cUVQ8W6pthNJXQnnvaZshCQeChUsmec5Vug0BRYEqxFbaqUNKE32u4rkd4o5VGPUMMbSDzkY94KWGXysVi1VLDtkUinu9KMeIE4WoXyyWwQw6Ps6g5a9SWEeKgik8RIrrPOfPoxiyehwoyPUFiOmfN0ro6xYrsYypT/NLrCoIIRh3Zkx14B46kEJ5oToLgt/fQ/sWonAni2z2uqyQJE5KDI5BxkcZxjjOwbtotQlEEQnKmbu17wr0L7Rux8N2cayX7PbfTXSjSmnkJnts2Ipomw2wNlCDg+A7duPRFPXWwQFtq7wA2BuCkkA45AJAJGfPA+Q0CB9pVQI7hZXI49pZM+m8Ig/rn6aCXYYqO0yebUsTj4hYGyf1ONPHbmmjZaZ5IVlMdVEylnKCM7sFyQeQo52ng489KPaKjJ7QiMDwVtvkiY+R4fP6bU/XQCnRJI+y5Y+AMB/fVY9o/wAS40yUUZftPO3lFRKv+JlI/q2kNgydnbdUc7qOt3N6qBLJx89xTTsHMfanHlPQ/wBG6/8A08aBKoKVP8mqRWA+/rlHzPeMp/6UOu32zWqWa6s8T7Wp6AVAPwjkcnHoep+muNwjMfZ2ADk0NwPeD4rJKPofGunbtgVS90TTIDT1dNJSM56EtkhD8yQB67j6aAN2cvAW8xy4/wA3vFMrEeQlRcMvzBVl+cg0n3Ku9lens9WhKUlwSRHbGGgYkkN892fTBI4xyw2nsxIyzWkybKygm9poJWHDISG9PdLYJxnDHz2ka6/aTahdaI1axGOuovBVQAgsAPEwyMggZLqwyCCw5PABp7R3Wpr657XRuYIolVqupX3gGGRHH6Eg+916/lO6kl1pLVWC3UFvUzGMMZWkVM5yRukfLFfM8/AKemqlF2jjpasXVcm33NEEzYyaeaMbRux+H3gfjuPkASl3T9oVW+nprTWxqoCySS7nx1IYKjYAYnAwfXzI0BMVdCjq9ZURVVYBnZGDKY/hFCm9kHON+Nx/Ex4x3uC1FwCx9w1NSh0d5JsCRwjiQBIwTsyVHjcggZ8OeRep6GtVAsbUdOB+FIXkA+X3kYH6fTVe4WWFUMtyq3ljHVZXWKEfAogUOPhIX0HShqIqysE0YDx0qOiTdVaSQqH2Hz2KgUsOPGw8jrMrzcPZoL7Lgs1ZVmkjA5ydrBunorN9QBrR1uNTUqI6CL2eDGBUzJtwMcdzCRlvg0gRfMBxxpIuXcNKJI8tQWhHmaRySKmqJyBuPDsHGSw/ExHQjQLF1gNM9y3YIo7bBRZHm8yxqSP1l4+emqjZYLpbo6lkQUFrDSMTgIxHdNyf7vzzpYoKeWT9m08p31FwqxX1GTz3anwAgfhKCRwPLH6fL9T/ALQeeVD4q65JSoRz9xCvLD4E92x+KD6hoFjn9kvtVTr+5rIRVoo6CT3XwPV8Mx+Q0iwXGQ2G2VDcijr03N6IrNt+gyq/pp57RqF7RWrbx9zOD8hG+P56TrmyL2XnSMcCqZR9KjcP+kDQXe21sRrvVUIAAuNIrr5AVEe8xt8M92wPrvProRR3d44rdc5l3xuj0FwBGdyBiqlxyWbZgknklQPPXH7U69hfaGRDh0SnI+e8t/30zCgVa282uQZhqYTVxDjCuQCxA9d5BH/DGgXrjSyR0dZTxE99Z6pZ6ZxgkQyEtjPmAMSH6ddNEEkEFySQqpob5ANw8hMRnB+Dh/mWdumNJfZuvZaq2TS/ubhT+yTqeRJsZqUbs/wiE5+fxzdkopHs1fRuSZrTU74n5B2bm5z16d4w/u+mgYPs/wCwRoq5zTVv30MjLUQOnD074MRB4yxADbhwGOONp3bCrA8g50k9lb5FXUP7QihjerEDRSKTtyy+Ixk84Vj4hkHAYfHR/sjSUsdJD7Euynde8jGWPD+P8RJHXp5aCh9pdCs1sqVdSyqokZQcFhGyylQfIkKR9dKHbe8xj9i3aHwxLKEIOPCkyYYHHmoVhxxnOtUkQMCCMgjBB8xrD4aAy2O60AHioKiQxg8kIr94PmSBJz8dBcprczntBa8ZBJqYR/E47wD5ZEX89cqntIM2O7twpDUtSx4wT4CT8ARI/wAgNEbtdlp6u2XlT9xVwrT1J4wu4b1Y/EHOfhHjz0MqbDmO62Xb4lb2yhGOqnnYvkMHwf3n9NB0qre7SX61lTumzW06jPjJIc4PnlhGuPg3pwSuObp2YV08c0cSt6tvhOHIxzuKq2MfmHrqp2hupnoaG+UY3T0hCzqOpQjbKh4JwCcg+SuW17rrwLdLFdaLMlrrSDUxqM92547xR+Fs5DDpuUqeSu0AnZC+LeBCkk5p7tSBjTTggCYY918g7v4l8xuIzlhokKmc1ZlhRaO8hfv6ST9zXKPxRnOCTg45zweeC2hfabsjRRViSI4jpLgA1NUxkj2acHcpyCAImz04xnjbszo6aOauX2G9wyQVEGWguEY8BxjnfjaCcA4OM4HusBoAfZTtF3TVKUtGZqeQlqm2OPvIG91zGpGJY/IptyMAEKOTattf2cmqAGo6ijqARtwJUIP8Ihc7fngaq9pbdLSyI13SU4IWK7UR2yDyUSjzOMDJ8WAQC/J039kIa84lo7xDcIOhjmXaR5gF13Oj4/MPmugMgUqqAJ7k4PHh9qk/VlQkfMnXykt0ayCSG3TyyjlJ6uXO09OGmkeZP7qaMS3WrTGaBnPn3M8ZUfWUxn/p1yatuMnEdLBCPzTTFiP+XGpB/wDcGg9VFtlmUmtlVIsZaGElVIxyJJThnX4ARgjIYMONZ/fZBcGGV9nsVEN7sF2LUlOioABmPyG3g84ySoD7/k33h3185qdvi7sgRwLjnPdgndjr96z4IyMaUb3TvfalIYmZbVA2ZZRwKlwfdjP4kXGNw4zuPOF0ASO4vHQ1t6lUrU1v3FEmOY4z4Iwox7xAL8cEICPeOgtZFLQGnjjK5tVI80zHkCoqchU9CQzR49QD9TfaHtLDLWioCg2y0ghMcLNUY2oieTbTtIIBChWbOGGU/tRWSw2zNR/pV0n9plHQiFP3anPIBY7l9Bx5aBk7HwyQ1ktRUSM/7MoN0jO24mWcPPjnrw7rnPVR66+XSg7rslErcyTSI49WLybh8zsxqpbIqmthFK2Enu0/tMxA/d0qY2nHUBmB2DoQBz4s6OdvK+M1kFMvFFaI1qJvQuoAhi5GNx8CAZ57x/y6Ba7eUiySXarByaV6aCFvysu1ZMfEFfP8x1o9XtPaOlfzagbcPQb2IJ/Uj6aRKO1SNR2+lnz31zrjVTKevdAZbPpkYcfMjyOrfbK5tJLea5D4IIUoIj6l3US4+K5f/ENBPt0jpxS232LYFDSGHuem3CsxXb8dpyNWrPc1qKo5AC3q34Yjp38SvEyj0GA31I1ZtVlK3a10UmCtHbzI48t77o3+mSv6aW6OLu7ZSzjJe0XBllA6iNpAzcehO0f4tAM+za5NTqrW991XytTQzcLUqCSDEeneKpxtPi4YgEZU7/2RuCz0kTpTyUygbBDImwpt8OAPy8cH09OmlLsv2UEF0lniihmoqhTUQzYUtFI2AQjddrhieOMY9OX23wyImJZe9bcx3bQvBYlRgceEYXPnjOgs6q+wwhpG7tA8wCyHABkABADHq2AT19Tq1oT2iscVUid4hZoXEsW1yhDqDt8Q5A5/8xoMw7LWYSQ3Ps/O2GiYyUzN+RiGRhjyDbWP/EI1zrLnJUU0FxiXFxtLbKuHIyyDKyA9eCAxB8vvMZI0y9obe+2C8SA09XRwsaiFAJO8G0kxkqxAGSSG5wGyenArtHOtNUQX2j+8pJ1VKxV80bAEmPzLwCOMMoH4m0FPsdc6emuThWBt92XvIN3uiXOHiIPAOWZSP+GOdW6ZVstd7HNh7XXk90JBuWGQ4DIc9UOQOfIqT0Ylfv8A2bp6dmiZx+yLgd8E45WlnI8DZ6bCMqemV6kbCdNvZaRaqF7PelV6qL3d5yZo8eCWN+CWAyNw8WBk87gA5dvYRRvGk1KklldQskccePZpNzHvBswVB3dQfzdCRu53q8wUtMkciyV1mqEwJQd7QYONpYYJUcY3YdSGGTgAfaftBUWeYUd0JmoH8MFWRkqPyS+uBx69TyPdYKi2NR0yvZIIHikl72aIMSJUYAN3RL7AcAYHu+noQUOz7VNNE37OdLxa2GDTsw76EEe7tYcjGPARz+VeSbHZm22erqS9A1Rbq5Mlol+7YeoMbho2XjlV+GQNe6fs/SV7PJS09ZaK1Mnf3TxKceuPu2Uk8jKsceYGuLWC4GaGS40kNwVfdqqOQxTxge6SVaLePQDpyc56hoHsNxX3aynYf7ylYn6lKhB+ijUFFcT71ZTKPPu6RgfoXqGH8joRLV052gXWppCeBHMURj9KqEufmDr1LT0YXNTdpXX1asSEfrB3XGg73OzUqANcqt51zwtRIqxk+Q7qMIkhz0DKxz00r9r7nVVEb5Y220oNryuu2acdNkcZ8SA9ACASOeeV0et9zoIyTbKQ1Ux4MkKcHy8dS+FP+Nj8DoferNFn2+/zxlI/3VKuTCnwwRunkIHPGDzxgDAAOyPZ8Vxiq6mIU1ppAWpadyAHA5M0pPBB94k8H4jJbj2/7KLNWNdKqrhloYsbo0OWwvKQr1BMjEZJIxvPw1fuNzqr1GQFNvtC4aWeXCvMgwcLnwqp9eRx1PuHjBTU1TGksqpT2KhO6FWUg1TgY3sG5ZclsDGXLEcknAD6Osq6aOSvdM3O6ERUcIAzFFwQcHgKBs4PHCFurY5WOzxTP7GJN9HSv7Tc6tm4qJVye73HrGvPXrhm64LC6DtFU3avqXpo27+Ve6hkbhaOn5DvkdHYHqMYLNjOQBdubQtS+xUkncWinYe1Vh61MnBKx/7RjjjGRwOiqu4Lkt8Z2qb66+RpbXFjJYncm/H+M4+Mg8hnpU2owi12UDMski1la59ASzAnz91hk/kT11QbtHEslPW1FORHEoW1W9eWboBM/XAJA2nBJIG0Hblq7XCpnqKoF1FbMmKyo/1dBTr70Sfx4Hi56gKPFuYA+fZtV+319fdNu2I7aenJ6lE8THnpk7G+ZI8tBaOSl/yglho3Wpp6+NxWRL4kRgGJbcODk58+C7eoGlOLtPT1CLSKahaGLwQUVOD31WepaVgMBWJ3ED1OASuQ02S2V8cLSA0lhpeACyK8reneNKck9RyVb4aDQOxfZn9mxtBHJJNC8zNGGx9ypXODluRuB90dWzj3jpn0j9gFrS7u91guFLjaCiKGV+D1TgcHkEnqOnm8aCampqaBJpbMq3maopaiJlkQJW05bLKQv3b7Rnk4Aw2OCxBOcaWLjCbJVFWXvLNWMVeMjIp2fg8fkPPHmuRjKjLpceyEXtouMMk0MwH3qxYInUY8LKQckgAZGD08wCFft92iZlEndtLQr91cKSSPZIivgpKMgOOOQwOMgY5yVAZVUAtHe09UjVNjquh5c0xY5Gcc7c4IYc5CkeLIYVdrYkFOkVVK01vB3UFzh8clIc8I+3kpkAcegxg4EZKku89pREnIr7HMNsc+A5jRuAjjoVGdpUjBHTGCmrsdiehV6q0BK621CkzUWd2fImLOcnHhKEE8YIbjaHizdvjTxCC9Ks8DcRV0aiWGZeeHwD4hj03eqjGSWjtR7oz9naqHxSmSSFnLxMSM7AMnuepJUAE5HICjShYKWKR5ZLFIp3AmptNWBtcdDt3ZHXAzngnlgDtNY1FvhqMAV1iqmHJALQMc+Y/EmehAVPPjQOlZ26lSJo7xaaiKNl2yPFiaIg9dxU+EfDLaYOz3aKgrIhDbqtYyEwqRqqsgGORHInQf2SOflpVopr8njp62hucPkMorMPPBXAB+JY6rwwHvg1V2Z7vnJlpnRmB9QI9vnzkNn56DRrfQ1SsRPUxzxEcKYNr/AFYSbT58bBoU9iqxIWQW3GeM0jhh6ZIm5/lqr9woysl2Qfl2VUh/60c/z17oZBO3dxy3WM/neJkA+s0W0/LB0BFrdcmGGroIxj/U0pBHyMkzj9VOkW/GgpqoCT2i8XL/AFcLsHEZ/sqojiXgH3SR1x560a5SwQRxtV1O0REHvJJRHvIGMsE2K2c+7jGccdNItQtRW7orLAtDTSHMtcYu6aTP+yUBXbg/vDjPOCMZIK/bGsm3pJepUdhgwWqnbOWPu96RngHz8WeQvGRodF2Wut3fv7k5o6OMZ+8HdrGgH+rjOMYH42xx5tjGnOkr7NYVKI5qaxuGKYkmdiRwSOIxkjw5BP8AEdAe092kqir3uU0lMcNHbISWnm817zGCuSMZbbyMAIedB9NKktHJFQf5lZo8+01j572qxwwTjLAnw+QJOMcbCr0V/NbWRQ0lv76GnQrR0jHwKc8zT+TknlgSBkjLHnc2dq5JamnQ3Ai1WpMd3TKAZ5tuNo2AeHH5SMKcEggBgX7D3gUUMkz0CW62qvheYk1E758PB5JIycYwM4UkcgFVA/tE4hcVFx5FVcZPDBRDo4jJwAVAKh8DAGFHUAlR2UVtC9vsqqtOroKmsmypnYeLwAKSQCAecY4A4OTYq2/aSrV3NmpraXApaJM95VMTwxVPExY9AvOORgeNrP2jpc0pYlgjSlosqhp6Uk1B3NgJlV2jIxkISMlhlx1CWpqKzL7Nbo/2hc34fZyRyM72GRFGD+HPpuP4hLVdqf2tKu83OnapjDLFTwnMUG4FX3FchnwcHJ49TgYX6Wggji7q4VMVspOC1FA++ol681DKCxzn3cY8tqY1p3ZvsvZZqaOSlpKWWEjwu0QcnHByZAXznqG50B6w2+kij3UcUKRy4fMKqFfjg+HgjHTRPXOngVFVEVVRRhVUAAAdAAOAPhrpoJqampoF7tZYZqk08lPUtTywShsjJV0OA6sucNwOM58xxknWV9vu1K0NyeqigqIp2+6mhqEBhqogNu5WDHkAKPMdPPcG3XQntO7rTsy0y1W0gtCcZZfxbQQQWA5CnrjHBI0Gbvbqm17aykgeS3VChqqgOHMO4eJkAJBAB5AOMdeACt2l7NRSj2zs7WrAxOXiBJhc9cPGcmNsfw8DoB10csva2C400kNum9kqUXascsa74tpA/d5IKjpxkLkZGeNZhfJ/ZqnfVRvaq8E4q6ZS1NUc5yyDnnjOA3XxL5aDR7l2NSeNKyrMdDXxgs9TTPtUEZGWLYDKVxkNzjw7saX6/tLW0yhbpTQXK3t/+KgRWGPzOnKZ6eSj0Y670/2n7Ydt0pRJC42Gppts0EgPB3DPhyOqHJ/hHTVKy9koJGap7O3Qwk8tAxLr8AyN4gP7at8NAPutN2SlwRMYi/OYhMMf3SjKvywNXqSxWoAdz2jqYx5D21F/lhf6ap9oe4jbbf7Qi5PFbRZCsemW2kHPwYknyXpoPL2OsE2HpLuIWzkCoCkfIq6ocfPP10DeIaCMc9pqoj4VkbH/AOLHQWuvloQn/wBYvFUc47tJn8R6YHgQHPwOu9i7K1I5phYKzHSQpluPPEY2A/LR6rg7QRrukrLZSRDqQCFUf30x/PQCrPbpmJlt1jVGPIqblIWfPTIRiXBx0IOP+92v7M1kiNNfrqIqYdYIG7tCD+FmwN2eRtwxOeDpevnbCRARL2i3n/Z0dIpJ+UmVA/xaWKavWVxK+x8Z2zXWp73A9VgXBOfQrIOmgaae/wBDEriw0IRx4Wr6jiOEHq2+Vic4PCnBP5W908+x6kyP+yYTXVhP31zqwRHGxxnuw3iJ5PJ8R9CvAHQpDWyAItbeZl6DHstLHn0A5QcdPAD9dPFJ2Ku1QFiqaqGiowP9HoBtOPMbivGfMksD6aAFWpRUFQJauWS73YnCRKMqjckAKMhcE8DkjghB118u7K0qSXUiuuLHFPbITmOEnBxIBkZHBbceRn3gMq8XH7Oo1gWCgl9hTnvnij3SyjyXvSwYDrnrnpwMgo3Zns3WB2itVI1DEcq9fVrmodcj3FIGwH8qqOgJYHQFEgjoKhbje6vvq3ae5pYhu7vdwFjT1x4c8LknJJ8WvVs7L3SvyaieehpHYsIu8Z6hg2M7mb92CMeAYUY9zOSbFZDa7Mw2o1bc39wMTLM7noT17sHPUDJH5tNlktVRU0yftdYXk3rIIkXwxke6Cdx3sM8+XpnGSHGj7G0dBA3sdAk0uMDeVLMT+aSTovmceXRScDTVBEqKFVQoHRVGAPlrpqaCampqaCampqaCampqaBZ7Ydi4K8K5LQ1Ef7qoiO10+o6j4fPBGdK1TPeaRDFW0cV2pvzxgCQj+KMghzjyCn4sdafqaDFLhabe6LUQtNYqiRiqrMDGsu0KWBjLY2cgZ4HPIOhkvZGVE9oejgqlHSqtU3dyKPzd2B3bH+wg+etzuNshqF2Twxyr+WRAw/Qg6QO0H2aW+nWSrgmqKAxqWZ6d2IAHJJXk4HouBoEOz9qAr5gv9RGCeYa+FpPmCwLqB8tutAv9Tb6iDfS01uuNQMbow8SNg9SuQW6/hJHGeSRgkOxdzoaqBInrIK+YA7neJUdhk4zERuGBgZ5zjPnpJuNvtzTkVPZysRt20GmV+7YZwCNjooz14GgCz0NIWPtHZmsi9WgeZh9BgJ+mq62+xF/vKW8KfyOoP6Y8WPrpsg7MW9K56O23OqoqtRnugWaMnG4jDAByAcld56H0Oit9lu9BFvmu1CVzgNUQ92WPXAEYOTjyAOgTJqKyLgLZLo5PTKyKD+kmf5a7mkWCIyx9nqanj8pLhUr/ADSZgQfhnXOHtzNOds98Izx3VDRvub4K7xowP66brb9mNJIi1jrVVczoGWO4SlSD12vtQkH1BDD+ugS4O0DVqtFPXSCNOBRWmncbs5HvlQMfAkqeCNPlP2Qq4aeGG0y+xQt95M1R95NuYDAC+JFwOuCOfroffu0Nwp4xEhtVsUAgK829gBxlEVMY+Gw+XTSrRTxVUgYG5XmpU8MhangjJ9Dw0fHnwD6DOg0Udt4KNUo2nkuNcCUZYY13FskHdtwibehBJIxznnTDWdpqeOSKnkmRKqbCrEMyMGI8woztHPibaOOo1n1s7I3dh3UYprVTucydwTJO2fzSEks38QcfXTx2W7D0VB4oY90xzunkO6Riep3HpnzC4GgUZfsunhYfs+rWDeD31S6F6hySScNwFXpwm0k9S3lpFrpDFEkZkeUooBkkOWb4k+urWpoJqampoJqampoJqampoJqampoJqampoJqampoFK7/Zta6h98lIiv13RFoznrkhCAT8SDoNXfZhICDSXaugwcgNI0ij4Abl4+ZOtG1NBn9f2VvJKvHd4t6rgE0UQPxOfGRnzxgfDXS39nru+UrqyllTawDCnVnDEEKwDKEyDg4KkHGNPmpoFe99nqpyqUVTFRxYG8x04MjHPOG3BQDx0XPXk5xopSWONYFhlZ6gDOWnYuzEnJJzx8gAABwNFNTQLkfYK2A5FBTfWJSP0IxpghhVFCooVR0AGAPoNe9TQTU1NTQTU1NTQTU1NTQTU1NT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0" name="AutoShape 18" descr="data:image/jpeg;base64,/9j/4AAQSkZJRgABAQAAAQABAAD/2wCEAAkGBxQTEhUUExQWFhUWGR8bFxgYGR0aIRwdGiAcHx0gIB8bHyggIBslHx4cITEjJyksLi4uHSAzODMtNygtLisBCgoKDQwNGg0PDisZExkrKysrKysrKysrKysrKysrKysrKysrKysrKysrKysrKysrKysrKysrKysrKysrKysrK//AABEIAN8A4gMBIgACEQEDEQH/xAAbAAACAwEBAQAAAAAAAAAAAAAEBQIDBgEAB//EAEcQAAIBAgUCBAMGBAQCCQMFAAECAwQRAAUSITEiQQYTUWEUMnEHI0JSgZEVYnKhJDOC0cHwQ1Njc5KiseHxJTSTVFWjssL/xAAUAQEAAAAAAAAAAAAAAAAAAAAA/8QAFBEBAAAAAAAAAAAAAAAAAAAAAP/aAAwDAQACEQMRAD8A+uhDtc32339f/nE1gO29/wBcWRjbb2ti0g4CgQ+hPvj3k79/3wXxbEWW+AHMZ9/0OI6Prfm+CHXEVXADCMbHvv8ApfEl9dzi7TvjltiMBS/a/wDz+2KvJHex59+cFBB9cekTADCFNthbHDSj09P7YW+KfElPQQ+bUPYG+hBuzkDhR+25sB3IxkY4sxrwJamU5dRDqKI3lyFBY9TGxUHe7Er/AEb3wGuzinmKgU4j1uygtJfSiX6m0rYuQNgtxckXIAOFXi7xRBQgKV82oe3lwITqa5sL23Ck7DYknYAnhP4g+0RjKlLlkQnlbYO4JB7WUEqWHN3YhQN99yCabJoMvZ8zzOdJKuTlrHShtYJAnJOkab21WB4Ba4KK3IaipjM+cVCUtIOo0sR097qJH3JYk/KL3NraTgHJKqpnUwZNSLSUoN/iZQera2oar6m2/nOwvp7bR8up83+FqizvTIHZYGUqryXChnF+oKA4tYg6jvYkNX4nycN5smYVXk0CWVIImMSlbWPmsLMxJuBGu1gtrkkYBVT5LJlqmSlgkzCrqmvLMzoigje5ubKlybAX73b5Ri7JfC2ZtUJUVdaqKrX+HgHQeekkgbetwx9GB6hpcphVaamFAkawGx6g6aYzckqpGouf5iNySSeDVnXiihib4eomTU4IaMK0nSRY6wgOlTex1WG+Aj/DaOsmWp+7nanZkUhtao/ST0glNY27XG3oLcz3MXhqqOLykeGoZoncmxVtJZRa1iCA1/W3bu2ymlEQMccEcMKW8rQQA2rqY6FACgE+5Judu/krqeWVoleOSWLqdLhjGeAT+VtyPXc4AHPc7pKFIxM6xhjoiRVLE2tsqICdIFuBYXHqBjtfnlLHMlJM6pJUKdCMCFcE6dNyNJJJI0nc/qLoz4kzNpQUylxDqtqeoiV7XsTpLWB9r2Pr3w68RT1q2NFDTzWHWsrlWv209rW9SOMBzLp6aHzII42hipVuxaMpEqkayVdgFNtyTf1PvgmmytfNM0bt5co1FNipYhQJAbagSoAsDpPNr3Jokz1Ken82ukhgYfOqyFgDuVC3UMzFbbBeb2uMW0FbBXwQ1EZZk16426kIZGZT6G3zKQdiCQbg4A9Ybf8AN/2x4Ui3DW44F8EMuIAYCgQ8gX35xCOC1yp39duPTcYKYm2IE22I2ttgIGvtsV3HPUB/wx7CapdtbfdX3O+/r/Tj2A0sR4+mL3H7YqjG3+/pi4DvgO48LY4i82xO2A5xjhx3HiMBUT/7Ynb2x1RiLe2AWZpm8NMFMzhA7BVvckkkDYAE23uTwBucDeJ88jooGnkBIXZVvbUxvYX4A2JJ7AE78YztNAuZZiakdVJSWSM9pZlJZmX/ALNSV34JUW2vhSK3+MZoqc0NGTJa1xKy7Ix9ma5XkFVbu2wU+FPDElXP/FcxJG+uGN9gEW5RjfZYl+ZVsCSNbE33vzrMHzmT4SkUiGNg8s73099PTyfzBSQTsbKBfDvx/ldXWGGmgt8M7f4iQOARZhtvvYAE2AN2ABsBuq8TeKly5ky/LYVMtwLbtZnsQObtK1wxLGwuCb32CObT0+QU2mACSqmNy8m5sDuzWNxEvCoDyeb6mw3yfIBXU1NNmsQlnTWyhwVCrI11VoxZT0BNmG1t973DyPwMkL/HZlMJZwdZLsAiEcEk2DMvbhV2suwOF+ZZtLnVQaKmZo6Nd6iTSdTj032Gq40q25sWIIGnAXeIvHzvMKPKUWaQCzSIAyp2AXhLDu7HQNhvvZnl+WpSQrUZpUCaYG6+YS6oxA6YUtu59VXUeAANsZ/NfE8WX2oMnhWWUkhmF5LvfcbG8knqSQqbDtpU7K8tWg01uaStU18gtDGo8xlJ5jgjGxfgFlCqONgSWBlBLXZhI2pJKKhtsCNNRN63vfyUPsNXod7r6iz6go2FHQQGeQC5jpQHC82MkjMFBv3ZiR35F6ZfCVbWNM9ZWS08Mw0/CwFSEjItpZyCpYgnVpBBJ5IAAUyeKlpWOXZLRee8J0uwuUV+CWIPUb7FnZRcEAm2A+gZA9S0INWsaTMSSkZJCAklV1fiYCwJG1+MWVYWFHbXFDGFO7BVVWJJLsbgG5IuLjvvvtg6nJpUAqM6zNlHamp3aJL79I0WklbggKNVxy2Ch4sWSIw0uUVlQigBRLEEjax26pSTsd7kXwGU8Q57ldS5SrzasmWMnSsaLGmq5G2iKzEdmP6HfDHwhkmWTzj4elzKNyGY1LtNED63kWTkn0G5xq8ursyeNbZbDTSd2lnBUD+VYlZj9Dp+uOVWX1ZikeStmnbjyKNYYdybWDyanFr3uZAbA/QgPW+FViltTZXRzKwu0tRJ1FiTq+aORz2JYne/tjZwQqihVVVCiyqoAAA4AHH6Yy+XeGqSGqXy6mf4hF8wxtVO7Ml7daMxuhJ9Oe+NW29rYBNDmtPUyy0rJIWjN2EkLqp0MLMrMulrPYgg72uLgXwWcwiEwhaaPzmGpYywDFbmx0k3PHNuxwryLxDTzTyLHWrISdoGUIyFb6tIKq7D1uDa3OJvTu1eDLSQNCqhoai6mRWFgVKsLg3LkFTa3O5sAckbbnFc3GLQLbYoqV2OABd9zv8A2P8AtjuBpJEBNyL333H++PYDTxC+Lrc4piGLQe+A5fHsevieA9bHsewJmSs8ckcUgjlKEK1tRQsCFbTcX343HGAumlCC7EAXAuSBuxsBvtcmwGMZ49zH4WnFPTqfNq3ZV3PMjDWbk8szhR6au1sDUtMGzCmo1ZpIaCPW2o3vJaysx4uNSkW4Ia3FsTz1xUZzSQKB/hkaZyT66LAW7hvK/wDEfTcF/i2X+G5XDRI4EjqULLt03vKQOQCW0juA1+RgPI1OW5S01v8AFVtlhA56riED6KTJv3Yj0xPx5QirzenpiTpeNQ9t7KDM7j2JVbX9WXGmzjIpJ8xp5X0ikpk1LvuZL3tbsBpja/HTbubAPAYckoQjM8jEkqgI6nIGoIOEQcn0uTuWsVPgjKS8r5xW+UnmqZYkB6Y0dR94zMB1eXt9CxPIC05TB/Ga6SpkDGjpzoiQiwkIsTf+U7Mw7gopuAcOM/mhzGaTLklmjMOmSZ4wpUhSLxEtw26ni1x+LSRgM5JJNntXpXVFQ0557tcbGx2MjC9r/wCWpuRdrMZ4vzFgRk+VppdgPMZLjSDuRqFypIsXdt7MALs2zjNM0WiEVBl0IepcdCX6IwdzJMx3PBY8s36i5OXZIaGnmFORPXSKZHeQgNK9zuReyoCx0rsovYncnABZdl8OVQpT06rNXzL0gCxcj8TW/wAumQ+9gBtdju38P+G1hkaomfz6yQfeTN+Fd7JGv/RxDcWG57+yrJ6f4AjWDVZlWMDJpO4VbAksR0wJ+YgXYgAcAaKqroYamOLSTUVIO6rc6IlJ1Oe0ak6R/M+w3JwGWzvwvEPiK3NJ3qI49TLEoZUSMG6rpVrseByFO+oHnDCGkeroYVjMmWByT5UYUOIxqCgGw0ErofYXF7YspssalppxU5jIXlZnNRIUTy9thGrXRQFHA25Nhtb2RTmpmWojpmC6AnxVRdXeMG/3UQFwrHcsdF+k6WsLBkvE9PBlJgSkRpKyqcK85/xFSE21uqtuXtwAAtxxttrKiXMJNPlulHCi9clQqyytb8RVGESC299V9+Ba2K4s0R5ZTl1Ks0r7SVRAjiJUaVvLYtLa1rRhreoxKm8OwTtJHVzNWTRlTMrsyxIWs6KIVPlgWsRcM1rXO+AwmZZplIcxyz12ayk9YjkZ17bBUaOMre2y6saLwtnsCEilySshuACy08ceoC5F2d1ud/U41FUxhg+5FPSKrEEygaFQFgGCxsqm9lIGpbBt9xbCXxD4ropk0RZvHTMGuXiZGJtfbqBFvcHtgLf4jXuzGny6On12Lz1UqbkC26QamaygWJYbC22IeGPF8Lu0cuYUk0rN92IlMQAHK3Z21b7je/PPYTIhVOHNHnMFYot0Swq+km9tTxSK4v2BH6YFXLpSr6spyqqF/vPhnVWYn5reZHs/fdgdub4DTNJXNVgPS0zUwJ0SrIS6Cxs1mUbkbEL6ncjfC+rzSrSpmEBhrI4yuunBEdRDrAItfodSLsNWkngEkXOey7wtAsg+EGY5XKxJTUPMiZrcMod0I2vZ2W/a9ttBJntTSSxivp4ykh8v4un1FQSegSIw1Rgk86mUE/sGioKkSxrJodNQvokXQy87Mp4P/PGJyt25uL8emIQkxQk1MqsUVmeTT5a6VubkamtZed+xO3GJ+epVXDAqRdCDcG4uLeoI327YBZIFubqOfXHsL6qSsDtpgpSuo6S1Q6ki+xIEBsbci5t6nHMBsaZth7YvGK4l/wDfF4OA9jhOO4prakRxvIeEUse2ygn/AIYCzGP8EU4aeuqGN5jO0Rv+FIySo/8ANb6IMVfZlmss0VQZWZyJNW5uRrFyovwt+BwL4Ly/NErKOpeiURVEinUCAreYUsjMQN7qBZt+PYgAq+zorHSVVdKdTSFmc+ojBY/qXZz+owN4KqFMlbmE5tpTdh2U3dwPYBY9vYYnV0ZoMlaKZh5jt8qm+7MGIubXsgJJ9j+qHxDK1LQQ0KqPia11aRL/AC+YQEQkdyVVNrjpc4CHh2qdIq7N5dpH+7gLfmcjUed1UeWo9BGwwXPUzZfkqxOXM1W7WB3ZEk3a+19ZG57h5e9sSSI1FZS5UN4aEK8zceY0YXU1rcFmCi/53O+2DZar47PkQg+VRhyBt8yaQSe/+YyW/wC7B9cAZmFQctymKIWSpKBFVNyZHI1lRySGY2Nt2KjuMLMnpP4LSXZfOzKsNkiXqLPbpS/JRL6mYnckm+4xd4trqaizA1MztUVHljyKcLtD21Ft9yb6Ra93awN7i+oqWoYXzOvs1ZKuiKEDaIHcRJa/9Ttfe1h6sA1LlsmWprJ+Lzis2Go3ALEFuLaYUAuW2vpUbAAK3QGhtEhFVmdSNTs219ItqYDdKdDsAO5NtycBiqko4jW1KGbMqvTHFCq2I7pCoB2Vfmdr8jnZcMcvhGXQtUVTGasnKiTT1NJIb6IYht0ruAAALAsbC9gOo6H4OJmH+IrZ/mdunzJANhf8EKb2A+Vb8sd6HtRnUVesr6hbbWUsE3sLnTDToSPWxYX1ud21Ar+WJZo4xU6CCqtcDckIGP8ApuQLEi/AGBctqJXgaJ54vjQhMmgBhE0mop0XuVXgXtqC3PJwGPzCKlpahajMmatzCS3k00amQRX+VYozsALH7x7FipYWN8bGkzeRacy18cdPqayxhzKbNbShsvXMxuNCBr7AXO2M2mWtSytDl0XnVr2NTW1N2CBvzNyzGwtElgAAT7i0OZRwTlY2kzXMeGfYJF2ZQRdIUuDe3JFi2wAB+KKsqZFZpDR0qfJBHp8yQC1vMfcRqQPkTex3IPDarInR44qho2V9MjRaCyGwbT1qwB0le1xfCPNM7EKw/FK0tahLrT0fmMerUF1KDuoU21SWBIJA7YW5zm+ZSRhgkOWxq28k0qMz+gACEL9LXP73CmLw7VGTzVo6VWBP3tfNLVygeoA6UPsr2GDKha8dBqsrvt0PCy3H080n9MZCSspZta1ua1UoUXYRQSBLbkj5WX/VpUWHtjuUZJkU7+UtVOpIuvmWQOGvuC8Wk34t3txgN6KnM4r/AOCo5mPLRVDRarcXDxEg/wCo29cU+GcxgcyU7UjUFRKGMkWnyvMBHU0csVg5APzAhhudrXwqi8E1FCTPQ1LyaR/9vJfS6ixK9BC6jvY6b3I3G93/AIP8Wx1yyWRo3iK60Jvs46SCACQbNyAenjAKM88cvHCKmmhaSKCUpWxyI6SxiwIIB45BuQR1DcbkH5nmrUzR1yO0tDMFMwvq8oMFCTJ3Edra19DqAvfFtd4jMeYR0csI8ipiPky8hpFvrjYHaxS37gb6tl/hOMKa3KpRqjhP3QPemqAxC3POjqT6WHbAE5i9ZBWRSRk1NFUsqSR6QzQFxYSIQN4eC17gb+u2jkUAABRYcW7bdh22xh/CdbWPk88VgKqlMtPEygNqaBQFNjtqv0b+gPfD7wxnBrKKnqDYNIgLW4DA6XtztcH9LYC9+T0399t/749iTS+x/wDD/wC+PYB+hBHvi5PpbFEQ/TBBPGA8DhV4tI+Cqr7DyJP/AOpwP44qnjoZ2jYq/SAw2I1Oqmx7GxOM54ZnaTKatHLN5ayoNRubGMMBvvsWP/IwHPsojPk1DfmcAH1IXf8AsRhT9kV2mcg9IgAPpcsuk/pZsbLwaFjy2Nlt/ls7E/muxe/0a49re2Mx9l48qCrmOwVUFzx92rMR+moH9cBLOx8fmiU7bxwnf3CWaTb+ZtMZ9sLaaVKvOnqGI8il1SMx4CxDQh97uWcH0U+mBcokcRVtVqOqOIoH9ZJ2AuPfa/8AqGOSRimya6i0tdJpvb8CatIv+Wy//wAhwD7w1mYSCvzaRBeeT7ocdEYWONfYl7gkel+2KPAcDU1FV5lIDLNOSwuSNWkkAd7BpSxJA407bYl9pY8mlpMugvqJQKL86AEQHvdpCpv6qcG+NYrpS5TTnSZFUEj8EcY2NvbSzfVAPxYBN9n3hvzpHzKtOo+YXTUQFLLzKb8KhAVBsF0E72UhzAFzLMFqgT8HRjTGSv8AmT31My330KAm/cqO18D+PJizU+WUw030A+gA2RbDlVCmQ+yrzgvO60U6Q5Xl/wD9xINGrkRLa7yuR+Mi7epJv3UMFfh+vScTZzVNojUMlOhN/KiQ2Y27yyMCDbfhRfDDJo3ZDmNTE7zMjGGBRcxRN8qILgea40l223IGyrgGv8ONI1Jl8auKKnQPLIbWkO4Cc7uSGLbWAcnY6bt8rq6ietmcnRSQaoo12+9kFtb37qhDKLbXv3U4DmUR1Dee00sa1kkY0wqda0ynX5QK36zquWfbUVsNlGE/hbTCxo8vXzysl66tluQZL3dbjeWcg2sDZLi5JuC6roJ3DrKywxCMefVLaN5QBciMamMUYuwLMxYdWkC+vCDKp/iV8qlX4PKae+uUDQZgu7Kh5WM7l3+Y773JsDWtrnr5JKWlcpBH01VSh3ueYoTx5n53/ADb5jskei+FBjZ48ry6JiAqOPOqbbBjICWUNa+x122uORfDm9ZV6EyqFKekR9AmdFCkIerTHcEJsRZRcna6EG2kraTL2c1kopy8R0NM5U+WUJ2LE2VgT9RgEPiPNUpYIvhamCkSUa7tGZJX1W0skZ3dzc3L73tc84zsdHNUHzUy6eqextNmEmnnssBKoFO2y7cbnGj+MWadp8tolnmcAGsmukQsLDSxu7gAC/lLY7dWBJcoq6p2jmzhVdQCYKUBNHN72cSFf6vT9gDkznO6cA/AQBBvohQuOO3lyk32vx7YaZBmdPnUEkdXAomhbTLGwIKX4db2dQf0IIINxYkEVtTlNTTx1FS1RR1J0a3BvFJ2Oosx0m42va2o7aeqf2kU60jx5pFdJomCSleJY7ElXHf5Qv6j0WwA+EzJluZDL3m1U8qkwa9vdQvYMbMpUWBIBAHd8tFFSSVeYNFJAFWRZYhoZZlQ6llUKTYsLixtybgbkr/tloUeCGUgApJpvex0lWY2PsUUj0wT4pr3/gDy1FxJJTJrvsQ0gVb/AFu17fUYBdR5dUTZTlktKFaen8qVFc2DKqshW/bpPtxhhmLPFndBKRb4qCWCQAkgGIGUbkC/UbA2GwO2K6ermyvI4XdFaaMKPLa9rPJfSbHZlQm/YEcHg3ZuBLnGVNcgCGokC/1oq7+h3/8ALgEPgieSDPcypS145C85HYMzI4IHF9Muk+ulfS2NDWZoYKe6vTvetWJhAuy+ZKNakBiTNYsW43N7bb53JbjxPXE72hJNt+nTTW/tbD3J81eqoopqKnhjEtQfMBIsqB21v0gapWAA+rc2GAcvWWJFuDj2FcniehUlWq4QwNiPNXYjn8WPYDaqdhgPxFm3wtPJNpLaALD3YhRf0AJucRzesaCmmlW2uONmAPFwCRf9RhXQ1RzDLJLgCR0ZCLG2teCL9ibH2v7YCjMsyFZlEspUKdPUt+GjYHb9gQDhV4PUrlle52BElv0iGC/s7jWahnp2PSXdTbY6ZEB/fc/tgHwVRuYswy9iFfSQDbbUQ0bH+npQ/Q4ArwvXWyWoYkdAlUW9WW4vf+Z+PfA9KDFkTkAK0jG/veUJ/dABivMsqko8reOUqGmqQxVTewsthfufuwxt74LCscg3G9rj+kT3B/8ADvgE4gAyKoZTZmmBY/RowP04/U4N8e5bKtHlyU8bSiIKNKrquQihAbetm529TgXNJj/AEUd5Cgtt8rSML/qP3Aw48Y57NHS0fw8gi89Qbjci6paxNxpGrc87D3wDzOfDsctZT1juV+HU3XsbXKknsFux97Dje6Wkr6R2qM3CzEopiAY9LBdPUg7aiQhubKQ+wJa8/tAqmkkpsvSUo1QwEzAAny+ODtdiCfToN7i4MfEmZtRz5fR06KsLlUkUjVdGZY7b7/iLE8kgX73BV4MZ5JKnN6vpRFbywBtsLMV7myqEB7lnHOCfstptQqK6b55GKlm7AWeQ/QubH/u17Ww3+0WT/DR0kQHm1DqkajawVlN7cBQdI42B9sJfGsvwlJTZZANT1J8sngkEgMzWG2t2F7di9sBPKszqs0qHEcjw0KGzaAFdh2UP86swszabaVNuSCbs9zCaplNBlxEYjAE8o2Ea7rpFtxa1rLuSCBYBmwfmM0WUZeES5cArHtdpJXvvYb8m9hwLKOwwnp6gZLRfe2esqCX0C56gOCRuVXa55Zma3OwFVVUmYVaUALSU1OuupcnaVksqIT3BbqP5tLdhhhXK+YKI6eWIZcRplePV5jlGIaNNgqp0gFhc829cZ+nrVySiiV18ypmKvMt9wLjXvxZF6V4BYMe7YbVPimfyg0VM3m1AtSU7DqCqLtLLb5R1DpvYdFyCxsD7L3EtORTkxQNGUiAiMbIQWXUNZA020lRp7Xub7ZbLfBmX0bxGrdZp5GCxiUdGrgaY9wDewBcsbkAG5F39RR1ZpRDHMxqJdpJ30Xh1DrKqgAOn5VUdyCTsTjNUuV0GXTx+VTyT1UhZBPOxUeatgqs7DTGZLkIyp1WIF8BPxBUyDMo6asmkWhljJQorQKZWayRSTId7KGtZlvdQR6q/GnhGly56eugVoUinTzI0a11vclCxuGNtJF7EMeNzgrxNmploqz4iNkmopo6iJJlUFkZgyJ0HSyFvMh1KTcKLm98M/tIz1VysSFQfiFAG2vSHRnJW450ggGw5B9sAf43oY63K5ChVlMXnRNbY2UspHoGW639HOKZs8mGSLWIqPN8MspDfL8oZzYc2GptN+wF8MKaligoqWinbeWFabpJGoiI6rEfL0o2/++Mn4YzmSlyScxqZno5JYUUgsemSy6tNjZVcE2t0qeMAZ9oZNTkZmZfLfy4pirfgJKlh630sy/ri/wC0WfzHy+jWzfEVSMy22MUJDyc9uD+lsUeMTLVw0FILCWoaOSpjsQBEg1SlgbkJrKrY8nb1xcasNX1VfIxWloIWhU2HVJfVOV73UBYvcggcHAe8dK1VVUeXj5ZGM0//AHUe1tvzE6fqR6YoySb4vN6qpuPJo4/h4zfpLMdUhvxcWIPoGXCyuzGaGgqMxk6KyutHTp+KOI/5aqNzqC6pTYbsRcA4nmGUy0mTU+XxAJV1bCM6TuGc65mY9wsYKsw4FrbWwBvhSn+Jmr8xjGlam0VOW21LEpXzDbcKzAW72T6Y5lfh3yMtGWmoCVDxOWK7kB26yq3BKDVovtfbi9sTTL2lqYKeF9FDlmjWVJBmmQDSm3ITYte/USDv8rylqJXMrTII01kQqfmKjbU29gWa5A2NrX3OAx5y/Jovu2igJTpJaGRjddjdgvUdtz3x7GklhrbnRPTBLnSGgkJA7AkVABNuSAPoMewF38aWsasoQpjkCOqE8MLWvwLEMeO4sQebB/ZTmRKyU7D5OtexGokOD9DY/qfbAtHQzQ50z+UzRzBrOASqgqCSSBYEMtrEjnvcYCyGcQ5y4jI0PNKjdvm3I+gkA/bAFeBM0ENZPC66fPkNv5ZFZ+k+xuR9QPXF3iKY0ucRzbqkioH9CCfLfV9AFb/SMZzxfI0OZyMAbrIkidr2COP0JBH74e/asokWldD0Or2I7hhGR/a5wBP2uVNhTRarXLtvxddKj9eo/vgyvn05GmkXvTxIbD82hWP6XOFvjg/FZbSVFhqDJqPpqUhx/wDkCjD7wVTrLlccbm6MkiNvx1uDv6j+1sBhZ3L5NILf5NUp/RwBf93OG2SZXHmdJR2fQaPTFKtr6lATjfYsFFj2u3Nhcr7OII5oaynks6Np1drhwy3HcbLf22x77KKJoZK2Jieh0Ub86TKt9uL2wHclR6jPKiWwMcF1ufwtYIAPc2kNu1zfnEaWmkqs7lL3MdKb+1wLRr+5eT6rif2U1K/DVkrbN8S8sp9bojH/AP0bdsC+HM4MOUVVU4vO8ra23/zJSioT7DUv7WwBOWx/FZ1LKTqSmHSb3CndFH6nzW+o+mG6+G2kzNq2ZlKRgLTKCbqQpVtXA2Yvbn5r7FRhfkLCjyVqhbeZJEZQSPxuLRjfsLoP3PfHfApFLlJmnNlYySEk3J1HSPqzkA+pLDvgF+VRNmeYtUMxNPSMPKWw6m5Xb+pVkJ5+Qdja+LLPjc3kqXbVS0gVEP4WlUajbsRGzElvzBRvY4X5RWNSZG8t9MlS5CdjdrR3v7KjOD6AYlmExpMhiQgq8+wAG9pXaUgjt91cH9sAbFl0NdmUtczq1LTIiAm4Uug8w3vYFEDar8EsOwN7PAsc9VW1NdJ/kENDTncak13uoO4HSLn8RJ9MC5pk3k01FQBvJFVJ/iJT/wBZp1WIvvqYKoF/woN+7DP85EMMNPTSrStBIIy07AJGI1YxrMFJBjnUdJJXm9w6hcA78S515ISGJEklnYxqHcogbSW0u4VtLuAQgI6jjP8AhbwqXVTNreHQyEVFzNIhLfc1KsulvKkuUlU8W02BJM/B3hjzB8TMo8uoBbyJIl1jU/mqsjXs6pIXdW0hm1AtuoA3pOAQ5tQUSosMsMeifRAFEZIbQGMadI2VQGI4C+ows8e+GpK6GCmi0JF5gMrd1jCkWQAWJN9I4AxbkHiV6qpqWjVTRw6Y1kA3eS/3hBLAaFXci1+CLk6cG5FmUFSBXQzu0Lp5YRjoQFXYatLAESEnTc8gKMBCKtpZq2SO156JBud1QTjtuRr0rYki4BIBsTjF+Ec7NNSxSImr+I5m+lWNiI5WI1j6KgP6+4xqfEbCMfD04VKmuYjUBcgaQJJm9dCWtfuUHfC8U0Kz/EW/wuUwPHGLE/eBQZCPUxxqqd+pmHK4DnjjM2inWnoVQ5jVhU12uYoVLfeN6BSWsO5ud7AFbVwQlockiu0MYE1dK5/AjCRgxv8API9i3YBv2oWaWghkq5kU5pmEmmND1mNNgqAd9I0kgcsUB4wlrsulhUZdCTJmFe4etlG/lqerTq4sASzHvdvzqADukkXMatqyY+XRURBTVsOjrBP5T8sje3lrvjY18RlVaij8pppEVUmkuyrExDEqAd9jew06iFubKLYLOAlW/wDCaL7uig6qqa/OhrsdR22YE3PzOL/KhOC48+Wt8xo5mpsoo10u6XVpiAAIwfnRNNtlsxDKOWGkNJlWYCulYwEpSQP8yjT58oN2sRzCrbm3ztz0ghlXnVMUjTVB1VFSxjpKRZD5aRruXfTcagOp5ACQLKvzBcTyXxI0dM1TJAIKQ6I6GmCjzZOQuwNruSNK9gCbkbnVIGaNdahZCoLKDqCk8gGwuAb72F7YDJfw2t75jY9wtNDYew1XNvqScexppIQSTYi5/l/2x7AX5bnUU1RPAt9cGnXcbHUL7etuDxv++PnXjCgajrg43SR/PUn1DhpFJ9mIN/Rh6HBtVUSZbmTyuC0FSQSwA3HLC/54+QPxKfW9nv2nZX8RReahJaA+YLHmMiz7+mmz7fkGAp+1jK0MC1NrSRsq6h3Riek/RjcH3I74gkUdZkqkfNTxGxHIeFSCPoyj9mBwfNPDW5SWqnKppHmuASVeMghrAEm7BWtbcG3fGY8NTNlkianWeiqdvOXi6k7leVIuQym+19yVtgCPCSmqy6qogQXUa4fe51Af/kXc/wA+CvsorgVnpmG9/MCn0ICOLdrWX9WOBKDL/wCGZjEwYfCzkoj3uLSWKre/zKVX6rduxs7zLMqTL8wuYCrVCapJQdlBY3svuRqe3sdycAq8IlafNZoUuEYOig3vdCGG55AAa3exwz8ODy83rIt9MieYL25ujH+8rfp9MJfGcPwlfHVpdkkYSC2+6gCQC35k3531HsMF5nUJS5zHOW1JOqksTwJB5Yt/KCqN9CcBL7PaoSUddTyKqiNpL9haUOWB+hDfQWHbCqio7eHpiBqYyiRye/lzR7/okY/bDjJVHxeb0m8bTapIwRyHUh2He2plP6/XCvIunw5OFFyGkDDnmWxG/ou3tbAE5vVhvDiNvYLEvp8syKf7jDHLq2kGVUMdUpaKp8qJUsWu7bg9O4GoE6hxtgbJcr+PyFYEKq/Va9woeOYsuq19iQLkDhr4A8X5VJDlNEUdC1JLGSyHUobqUFTbcJKVG47b+mAP+02jBFBTooWMzrFpAsqq2hBYDbZSbD64ceOcphq44oHmEDs94uNzYggLcX2O1iCDp9bHP/aTVGfL6OqjJHWr3UXKkoSPXcMLfWww08YZM1dS01VDpeaLTKqg3WS4Vio333AI39R3vgJ5tkdS0sEzSfFCnm1rEyrGTGQBcsCFaRGAcXAB0gbY00mXQtMs5X71VKagSNSk30sBswBFwGvY3Itc4znh2vSrmFTDK8MgXTVUslyNr2IU20urbawNxcEA8KofDkYrGjp0zWCxJM6SAQ3YEn/NLFwT/KdyPrgN/mGYRQo0k0ixoouzMQAP1P7Yzni2qnkHkRARQOhaesZ1CxR76gm9zIV/EbKt73PZNVfDtGKALLms8MnmHW3SjamI86XZFAuRo6iRtpI2xPNqiKJ0Fe3xVXLbyaGEXjB5BCMbNa1/Nl4sSAtiMA28F5rA8RjponSkgGiKZtllt8zJfqKg8uQAST72E/iSlWqJwlNl0FmjVlF5SCCkpW3QgaxjQDUxsxsdK4WzeIZ6MtJWEPUTALSZdTHXYDgk6b6r3Bf5QAbA8BfVqYSlfnLa5tX+DoIjrCv+Gyi4eXcdRuFPc9IAOYJlgafN61njVo9EMTAAxQ3BVbc+dIQGK9idO9tlmW55NSxCvrXFNTspFNQRIC7aiCpYnqMp5PAGq5IuVwHmc7hkr850oIyWpKBGDWbs7nuw23OwPp8hX1bzxyLmdehkqpG0ZfRAG+onpYr8wVdmtbVqIJsSoAPXBptea5jb4twUpKYdflXB8uNF/FMb9RHF24ucZmtl/hMDJr15tXjrdmA8hJD1Xa9lN99V7al1fKgvbX1j0Dipq2+LzWQdCHqSkD8BVGxk3sAvN9tjqerLPs9q6ireTMWWPzDcnzFaSU6blI7fLYDc22tZRYXANPB+QR1dJ8LA0kdEr2qJgArVkincId9NOtgAeSLCwIYnU53kNJHHCkrhaSmGpaRQCJXuQpYXLSkk7J+JzvqvbA0uWzLISsUTil0pQUkcnTHqBVZ57kHdSbCx0rqtdiWwHX5DPA3mxD4jMJwdddMAsVMgG5RfwgA2VQCTuWNtiHkkkjqUqaqNpq2ckUtKpBFND+Ik/KrWPXJ69I2vjZUmVIjySXYvKbszG5sL6VHoigmwHqTuSScvRZtLU6I6BvM0BUnr5Y+htB6lRdvMcm/HStyb3IONTmdM8kTIkhiZhYSKASvuAdr/APp+mAqkl3O7c+gx7GIf7KaIklo5XYm7O0rEse7E3FyTucewG08ZUJloJlC6mC60A5uh1C37Wt3uR3wp+zPPzUwvBIAfJVArfnjYEAH1I02v3BHfkvwT4i+IM8TuDLDK/YDo1sALD8pGm/8ATfcnGNSuGXZtOdLeUC2pRa5SUBxpBsCA9rewIvgGPhcrT1NTllQPuZiVS5te62Qg/wA0dhfsy2xCgpo6WWTLKsExTsHgnvazEaVPs2wW477EaXGDPFVKuYU61tIH1xXV1IsxUdRt6uhNxY8FrXNhiVOFzegKEr8VD8rNbqJGxJ/K4Fj/ADC9thgLaXJ5octrYa1Q0UaMYrHUelWbUu11F9LAHcHVtbmRi/imVg/NVU9wD3LqNxf0kWx9LkflwH9mWcOsklFUggkGyP8AhYfOm5OxHVYbbMe+KfBearR1s1KRpjeZolvypRmEV/ZlKj9VPGAt8Ny/HZVLTbNLCA0XrYdUdj24ZPptwcUZXF/Ect8kKDUUxBQGw1RsTYA+hS62O10UnscSlp/4ZmwckrBOWN+wWQ3YH+iQg+yke+O5qf4ZmazID5MwJIG90YjzAPdG0uAOxAwDbwb4gkljlp2X/FwIQgk2LBdgH73DEA+oIPNzgPwn4hbMoamjqbJI8bhbDTzdWFvVDY+vN+L4E8buYKuDMKdgVkAIYcMyCxVvZk6fXpPcDE/FmVgGPNqLglZJAOx/NYfhO6uP1/NgOfZfVGCaegqAFZiSEv8AiAAcDuQyaWB7gE98V5BJ5E8uR1CXp31rC67MquC6/W41HV2cHkcMc/o0zGnSvpbrUQm5t84KblduXX5l/MDb8QtdEEzemSeFlhrYCLMOzDcA8kxNyDY235swIK8leOnSXJ8x6Izq8mY7KyudV7nZSGOoHgHpO4Gq1s7r8uPk1YM1Pp0pPEqgqLAKRcaLj8j73HLDm7Mc6GkU2eU2i9/LqIgXRj3KlLvG9u1twDcAc20mVZhQr/g5I66lIusMjBW0kbCN/ksdu+n0XvgFNJ43aIGUTU9WwAW7QyQTML8MwUpYXv6c2wfkvjDL2o2SZHiDFjJCTJIOpi3zkbg+lwBuLWG9MqxOSZMhqlc/N5WgAk8nokQHe+9vfvjkcixENT+H52fbSZimx9mZnKgeowFEvj6ianangiqKaNulGpfJRgL8qAxAJ9t+eDinK8vMUb1FPGuXIwOqtr/vaiS/No2NlvYHdt9uk45WeMsxvaWaioACQyEmWRb8dKiQfvb9MKsvCysZ0gkzSXtUVQ8qnXvdQ5IsCeGYWt0gWwDPKs0X7xcnV6qpkv5+YVVwigcksQNh2RRawBs1scy1gJmNKzZlmTDS1ZINMFOCPwkAqot2W5O/a6nk+Zwtp/iNZ8Wb2jy+gjYxlhuFOneX1AYhedjhv8G1VJHT1MsVDCb6MvgdBJIAL/eMtrLpB6EHH4rjAI6OmPnOaO2YV9/vq+feGnNrgR8qLDstyB6jYWUazM7igc1NTa1TmlQRojG5KQ3uAO+lRYC177Fb/FbrFJ8ILPCP8rLaK4kmJsS1Q43SMNckfi5JO+Ac21SmOnqTZLAR5VQAamt/1zqSqIO9jYcixwAOS0+mVmoVFbUKSXzCfUtNCfxFSSdbgfiLE73FwSMHUtSfNc0k/wAXU6SKnNJ7eRSpYFhENo7gbhRf3uLgWJE0pWCqLTFLaMry+yxwgfKJ5gwX93G+4vj6XTZWsWyWWEKFSFVVUTSSSQAL3Nxe57D3wGMWCCnp2Ku0FI29VVzFhPUtvslx5nVv1WBsT5Y31gvNKaKejTTKtLRBbLFIhhDOGtGsmoq3k3A6F0l7/NbC2tzJJK0vSlsyqUNoUG1LS3/EzjpMlr9VyxtYadhjR5Z4eJkWorZPiKhfkAW0UJ/7JPzf9o12Nh8vGAc0NOY40jOgFVAIRdC3A/CtzpX0FziyUWH/AAxO5+ntith++ACkgW53Xn2x7HpFJJOgG551qL49gMl4qyR6Go/iFKBpJBmX0LbEm3Mb339GOrv06Cqo6bN6ZXU6ZE+VrdUbEbqw7qdrjuLEEGxC3w/4xWaeeiq0CSK7ILqQjqTYKQb2JUi19nBHflVm2XTZTOKmm1PTsQGF76bn5JO5W/yvyCbHfdgO8G5+aKQ0FUmghzpftdzsSe6N+FtrcECxtT4so3y2qWtpx91ISJF/CrHdgbcI9iQezD3Aw3zyghzekEsBHnKCF1bEE2LRSW4v69tiLgm4mQeKUqVFBXxOkhBibX3YcBiN1kOxBGxNiDuMBT4yys1UUWY0GrzEALBLayFIIIHDSRkEae4uN7AGiJ4c4h1xhYq+JQSAbeYvYg90PY8ofY9Q8LVOTVNnLSUrnY/nAA/RZwO3DgH/AEF+IMiN1zLLGJJOtkQX3N7sF533Dx87k2BvcLqeujzGI0VXeKtjJWN2FiXXn6nbqXhh1KeCq3IplmjbLK8eU8ZtTuTco1rBbnsb9PZlawPy4LzHyc2i8yC0WYRANoDAF9HYHa4v8r8qbXsCcD0ujNIzBUfdZhCCqOwtrC32YdyO45G7DYsMBDJ4Fp5pMtrwPJlOqNybAPvpdCfl1i49mW29zcrIpZMpqvhqhv8ACSk6XPy37N/L6OvAuDxuRsvR6snLq8FKmG/w85FybDdWv86kC9/xAdmW5K/iohQUGbxnRxFPa422UhuduzDcDZgN7hfW5VUZVM9TSAy0sljJCB8gH0uQACbMOBswIF8WU1Ck7/HZRMiyf9JA+yEk3IZRupvc+hO4I3JXU8Vdl7CSmJq6O3ToJdSvppW5Rh+ZAR6+mGPxmW5gfiBOaOpU6WcSLDIPQG50uNtjztba1sARX+I4nieHNaKaBfxMEaWLY7MskQJUjm+1vXAvh6uo6WCaOmzWNlYXgWdl0wnf+k6SSNuNrgG5vfDFmaXalrqesjvt5mm/0unf1Ov9BiNa+YkfeZZSTHm+pLcdg7E3wGclzCs31eIKNB6hoWH7eUN/a+FlVmgmOmWvq8xc/gpgIItvw2UFm/qVe4scaafMq2G9qKgoiR/mPJEht7DV6+u2E89YQddTmbdfzR0rNIXA2sGNo1553G/fALoJJIXVYqGmomYdMs0byOvG95dTjt+DBb1lNIUFXXVVa1+lIY/KW/5QHIJPugU4g2YUDqEp8smmcsQXEzmRu27x6nIv2Ow7Y1qQzw0khjipMqHRpklkEj6d9ZdrW1cBbljyNjYgAcqRyjfBUYyuIC0tXVL95bcdAc6ie+qRrexOE2aZbQBo46WonkdbtI1NE09VMxJufiOI1O/Fhcm+BK7M6AHqkkzCQHeaeR0p0Jtchb6ntzYar8A9sF0S/EgRQipqI+8VIgoaUA8hmLEtbe9jqO/NrAFVQscZ0QuaRWNhTUj+fV1DG9zLLGWUDlgpLgC/TfEspyCVCYZJzTmUDVTUo82pcX/6TRtGov8AM50i5BAvbD9IqSN2gXVJL+Oly1WJN9rTVRPmGx5JeMW5X1Hr654AKcyx0KnZaLLVE1QSd+uS1lbe/SDz37gxqY46SKOmuaOMkEU1Kxlq5zbYMyfITbcqWuBYOowzWlapkjp6plp4dHRQJIXlkVQN53U3CAfhBsSQGZuDn8sy6WIALSz071ANlivJVyqpGppqmU+XTputwLHfbSdsa3wx4akh6nEdOmoN5MDM7ORveedxrlP8oAX11DbAXQ+HmdaQyH4X4Zy3kUr2ibkAHoUkW7WA6mG98aJVuT74jJz3xNFtv+2Ag62NsQJtv/fF7NfnFDDADs6/lJ99/wDfHsBu253tvx6Y9gAc98P02YqzRNGJ4+nWtibrcFJLbkA6h6g3t3BUZH4meBjR5kvTbSGfq2NxZ+zxkXs/tv7VZzlr0NWldCrGna7TBfwhvnvf8JvqHYMNyNsOK6vyyvUI8qa7fds33bLe3ylxbm3TuDYbHALZPDdTSS/E5c6ywkajETcsvOkdpAN9LXDDjq5JcZoc3CurGGrUAixAdbbj2kQHvyPVb4DpsrrcqYNEWqqZiS8aI117myDUQ/uNibggbHBU3hulr2NVRT+VK27aezX3LKCHR787jfexuSQv/jAJOX5si3kHTLwkguLG+2lgbWYWsfymxKSH4jJZiGDS0khsD6+nsswHPAcD26TRmIltQZvHom38qYWs1tgwa1gdwL2sb2YKdscqq6qoB5FZEKmh06fM03ITgBuwIHZv0Y22AvPsjWqC1+XuPOBuQpC6iO/8soGxB5GxwteOLMyVZ/hMzi2JsV1kcHSbG4246l25Fr20WRRsWmyisAYbtEWva/ZrgsPpIrfUYX+JXEg/+qQPSyjpWrhGpCBwHAJBF9wAdXpp3wDjP6VJaWKHNJUhrLnyp4wzDpNgxsANLXGpDbm40mxVJ59fDF5csS5jSE8389SBwVdbupG27KQO3ridPX1DRiISUmaRbWilISXa/AlswNu51nAzJTRkNerymU/nV3jJJ41bMf3AF+MBPLaiIX/h9W9G/wCKCoIKE2H4+oA/1gtv2wyzCnrJUBqMuo6w/idGQPb2bVcNf0t9MSNBVTb6qDM026m0o9uCLqOn6kn6YUZhl0Mcl0oMxgKnmK8n7sQwt7h/+OAnNSUQP3+UVUbDgo0pBse2ohTt/wAMVSR5YRtl+YuSdh1H1/7Q/ti2DMmFtFZmcag2KmmeW30KE6cVfxWNf83Na5Qb2HlSISP1Y2Pvt22GAiMrgJJjyWtkJ3HmyvGpt6km1vbjHs1yuoljsKKkoorXa7whjp4Be5Y27CwGKq6ahvzmcjNwzGNte2/zXvtvx2wDR/ArIAaCtkuOzbk+lo0T0vs2AMyzMnmjPxGby0qKdCxxo2sgBTe6iwG9tlJ23PbHaatyaJ91qMxm33mUSc9ykmkEXsL6SRf3w0NJPMQ1JlkVHCvV5k8cKsT6nWpZf/CfrgSdZUX77OYY1vutKNZ77AQqlubXO297YBVHkwWRahljoYSSFNdomY9VwY4So3GwFwLAXue5BzMVLlYIK/NN7apHMFPt+VIwqWvyJLHtgeT4WPQ8dJNUF22q6+/lEmx1BEH3thvvc7c3vYytzFKgiOarqqk8fD0UAiRRYbFSSzfUgkA9sBdVMw0wVdSUvtHl2VqRx2d0Go8jUBxzvhvR5ZXRRP8ADw0eVQKCWka0sule7ndSLXJLNfjjfCRK5aNfKiWLKw57EVVVKBuNiQEB32drg8DbG18G5PBLEZpErJGLCzVxJZitirLEW0KoPynSDtf0JAPwfRQVRWoNdU1xjYEeYWiiDqSQyxBVU77i+q1hjd2Nt+2OFdseDX/37YCJNjtjrH/kY6SMRK82wEWPGKZGv+n/AAxY4xUePTAAtHv8v9h/vj2POpubMOfT/wBsewHzel8R5jlUnk1RM8V7JJIGbXYfhkvcMRyjXI3sCBc6g5LQZpGZaYiKQ/MFA2b/ALSLjn8Q0k/mwBlfjyKYvS5hSmElQCkillKk2uyOgIW/ezD3xXWeAjH99lk5ItqVNe4BH4Jb7j0DHe5u2Asoc/qMqb4esVpae/3UqXNh6C/IABOi+pbG1xbDCs8OwVrGry+cRzXuxF1Ba3Jt1xue5tvvcG98Zmr8TyVUBoKxhBKHXVNIlh0HVaRBYodlOoG3GwBvh7H4OngCz5bVeY1rkOVs/wDSy9BXnpYf6hbAWS5+hX4TOKcgjiQrs3I1DRuG/njPf8OCcuiqKdC1BULXUoH+RI4aRB6I999rDSwFgBsx5tg8Rxzj4bNKcQS2vaUXja1upW3AtfkEgfmvtiiv8CKSJMvqDEynjUzj12cNrS/+oEC1sAuV8tqmMkZOX1ak9Y+76uLNayN7g6W5wF4snzOnCvNMxiVbefCC0bqdwZY/lU89RAG4Fztg6upakH/6jQCpSwDTQdUg+hj0yMB6FV+pwTQ5FeNpcnzFgP8AqXKyR37qQVvG3uwJ9RgMpQ5TFKznTT1nmWNoZTSSC/JELgRn12v/AHwfNULTdIrq6jvsIqyEyJ7AFQU0/vtzinNfLUhcwoXpWOxngtoZieSljESe+klv7Wa5fktaUvQ18c8PYMx2tbYxyK4Uj6r9BgMqKiCFrTR01QSS4npZDG3JPzREaSL30sg4GNDR1xuscdZmVKZDaMTxrMt2+UAkatP19ecVVfh6oJPxOVo6ncyUsixNc83RWsx77r+uBa/NauDph/iIUGx86IsLWFtLAc+1rYBxmdZNBJ5MucuJRbV/gyV3Fxutxxbv3wvl8UD/APf4xv8A/pm2A/Xm/wD64XJ4wrIkdnrWQ3sscsFif9TR6VNr7XPGK6bx3M3+bXxRgnq+4jcEW2Oygn0tY7b9sAZJn/mdBz1ibX+7pZA1uLjQ18dllspLVWdSgbl1ikisByQ0pNhj0PjFb2Ob9J4SCjRGuewZxa/bjn+/HzWOQ6B/Gav8JDWA39kS49L2AOAX1tBHNGGhy6ukZh0zSvUSkA9wFBRr773w1jyh3pmiTKBB07VMs5Up6v8AfAOtj2439L494XyfMYZDNT0vlmzgtUNYBWIIuAUJK22Oi3N8Tz6hr5lL1NZSHuIviFUbdwNKpf6n9cBCurvi0Wjmq6GGOJV0pGksinQLC0rheoD8K8jud8AGWlVVhNXV1ax7JTU0YiQnflGu5IvyBfCpjSGjEnnSLVBrMj28u2o3IYL09J1cni1u4+peBfD1XS28+dPKVSqwRop9NLM4VTcC+2973v2wHfs7y0Rxu/wC0ZJGjU2uV1ty5YaxudgxvzsNr7JBiN746mA6o2xwgW9MRBt2x4n22wHbd8QvjpO+Ihtjc3wFZQ4qkGLnGIObe+AWy0BJJudz+bHcScG5sX5xzAZvK/E2X5lAq1CpGzDYOw6SefLl2sQdux24IwmrPBtbQy+dREyAcOmnXbuHQjS4tb5b3P4RbGmlyDLcxUzQ6NbG3nQkK1xt1Dhxx8wIIsR2OM9FJmOWyKGWSWnB09KtIhT1AW7RG3rtf83OAJovFlFVLpzKBPNUW8zymP1GwMkbA8i/7cYup8liQ+Zk9YI2Iu1O8rFX4sbSamDWFtwRx8veOcjLc1W8VRHDU/L1hQWtsEdTbXY8aWuOxtcFHmlOsD6Mwo/KBJArKLpXc/MykeXcnezKCDwp5IaPNs6rFQJXZdHPF3KguP6rjWFt6sF374GpqPJa0DTaCUja7lT/AOYtG/Hv+mJUEFW8ZbLs0Wo08JNyP6iQ59vlH1GFedThHvm9Csasf/u4Nt+AW0Eh+eGsfRTgNGMszOjAFPMtVD2R7BgOw6juPo49lGFmYZxSvJ/j6F4Z/wDro9UT2HcMpR7AnszD63tiGXZYFNqDNorEdKFx333AYqT/AKNvTF1dnOZUystdTR1MIBu2kEH6lRpVf60HOAJGYoB9xm4ZTzHVxrMLHsbeXIP9ROE1NS5U92mnihqNXz0QlhWw4Olgyhrlr29sAEZbUkOokoXG41DzYSfoN14/lHscXtKymy1mXuP5oEB/byD29zgGL10ar9znsgAsBrjWX9yQCf0tbviylkryCYs3o5h31BV/8oBIP6nvttgI0NRIocUVBVraxeBUv+pV0a/sF/TCp2owfv6CohVdnaJpSR/Uso2H63wGqnmznSLtRlTwwYbkeusAWPt6dsKpps50lWaJFJuWDUy23G1wbj62vxgX4XIyVAWeTWeqQmUafS42vvt0qf7YFzmLKYFHkRtM+oX8x5Ywq773XRfcD9+dsA9hSvv15zSxMBwGSW31DBAe2/v37yramp2P8epNhaypEu4G5NixuT7bdhhA2c5QLFqInbqPnsWF+dPXvv3uuKqaqiZv8JlZe5sPOWapH/roTtzt9cArlzAzNetnmdBe5Fn3HBCOyqAfoMG+EcpWVwJKKoqNTrZg3lxJGbBtTAAahcnSG3Fh643/AIUoa3zEaako6eFRYqsahrAdOjQxA3te52AO3FtyU9z+mAU5b4ZpIGLRU0KE26lQA7cW229du+Gmr/5xMc2xFwMB5GB9bY9ffHlFgcStgIK3r6Y5qtjrDbEF5OA6cRJ3xItiAG+AqtiMh74mefbFEh2wAzN/KP2H++PYLEgG3/HHsB858SeGpKKpWuok1ANqkjUEaSfn2XcxPvfupJPB6GWbZrWT+VV5ZPrjC6ZaeyMVa5N7Hc34NjfZStwTjP5h4gqchn+HkBqqN96cs9nRQQCASDfTe2k2B6SpW7AbGuySGqSOrpHNPNIoeOeNdOtWAIEibagdudx62uCGTlzimqJPLzWiWKRhYTLG0b39weu3uCw9rb4Z0M9fSLpp2jzKlItH94okUb9JIO4A22DfRRtgTM/F1XRssFdDDULIOk7DWAQCdgR3AsUXHKGLJa2RYo4mp534VAyHp9Al4tvcYCGW00FTP5UtBUZbUPfypqcyRgm1z8oVQdu6kG3IuMG5jneY0CmKppTXwmwEy34761CtYf1Da/zN2IPg6sh3pMwewHSkmq23qepT9dG3pjP1vjTMqacwTOhkAFwUQ31HpN0tzx29wMAtjzvJpz95TS0xJ6vIdWVefwdve0d/bGkossijIWgz7yydwshjlX6BQUQfTSTinMPFsvlj+JZdDIp2BJQ3uCR0nzLbAnkfp3z71ORSBrw1MLEHZWZgL8FRqK/6SLe2AP8AEWS1sVRGZUpKt5zpjCKqM9hfUQgi44uWYbj9BKbw9PG2iTLZpjf5jJUL+mqOTy7e/vgnwl4Wm0moy6uUruiakaKw2JUghx3B4t39saA5BnBkD/HrcLt1Na/ceX5ehhbuRf2wGeq6SKJwwos2p3tY+V1rzbaXQzEbd/2xpvDOezSxzUkMNYHEchjqJnMml7dKs8iKAdWwG/7C+Fk1dmLyvAuaxtLE1nTyPLsxAKjWIiCN9+3tjS0EFbOUjr44WjUiQS000i9aEFQ6kKWB9unbjiwZoSyyRDzsjeWoX5pAFgD+hOncm3O1rgkegnRUtahDR5XRUhPyyVEqyHfsLMWHAJ/TbBNVmFLmWYPTirrI5IdStEhCI3ltZiCATuTYk2JC7W2wZl32b5crea9O+sE9M0hkBsxAJAcqwOzAG/O4vwEKrw5mjgl6+GLufJgBKgc6dgxP6g40Xh7IDC3mNV1U5K20zP0799AVbN9ePrhuGt9MSEn7YCxjviaNxinzN/pzjsclybdsBf5vbtiAe2+OX7jn1xV5ovo/F6e3bAFa8Vl/0wPLUWuD/bElkGm+9r2wF1/fEXO2IkmxNv8Am1/9scKn03+uApragpG7qjSMoJCLyx9B/wDH6HFUEsrwaiqRzFQQjElQx7EgA7d7d7j3xXW6XUoWZb2sVNiCDcEH6gcgg8EEE4CHh8sdbVFS1rH/ADdIvwCFQBRtfYDudsBbTVs0lNrjVfOsRpYMF1KSpt3KmxI9dt++LY/ODDW0emwBUIwOqwudRYjTqvtp4I39aa3I43i0SmSSNSb6pZDckg9XVdrHgHYdrYAocnhhYNH5pciy6pZHFjxs7EX2tfANGuTfV/YY7hU9UoJBcD26v9sew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2" name="AutoShape 20" descr="data:image/jpeg;base64,/9j/4AAQSkZJRgABAQAAAQABAAD/2wCEAAkGBxQTEhUUExQWFhUWGR8bFxgYGR0aIRwdGiAcHx0gIB8bHyggIBslHx4cITEjJyksLi4uHSAzODMtNygtLisBCgoKDQwNGg0PDisZExkrKysrKysrKysrKysrKysrKysrKysrKysrKysrKysrKysrKysrKysrKysrKysrKysrK//AABEIAN8A4gMBIgACEQEDEQH/xAAbAAACAwEBAQAAAAAAAAAAAAAEBQIDBgEAB//EAEcQAAIBAgUCBAMGBAQCCQMFAAECAwQRAAUSITEiQQYTUWEUMnEHI0JSgZEVYnKhJDOC0cHwQ1Njc5KiseHxJTSTVFWjssL/xAAUAQEAAAAAAAAAAAAAAAAAAAAA/8QAFBEBAAAAAAAAAAAAAAAAAAAAAP/aAAwDAQACEQMRAD8A+uhDtc32339f/nE1gO29/wBcWRjbb2ti0g4CgQ+hPvj3k79/3wXxbEWW+AHMZ9/0OI6Prfm+CHXEVXADCMbHvv8ApfEl9dzi7TvjltiMBS/a/wDz+2KvJHex59+cFBB9cekTADCFNthbHDSj09P7YW+KfElPQQ+bUPYG+hBuzkDhR+25sB3IxkY4sxrwJamU5dRDqKI3lyFBY9TGxUHe7Er/AEb3wGuzinmKgU4j1uygtJfSiX6m0rYuQNgtxckXIAOFXi7xRBQgKV82oe3lwITqa5sL23Ck7DYknYAnhP4g+0RjKlLlkQnlbYO4JB7WUEqWHN3YhQN99yCabJoMvZ8zzOdJKuTlrHShtYJAnJOkab21WB4Ba4KK3IaipjM+cVCUtIOo0sR097qJH3JYk/KL3NraTgHJKqpnUwZNSLSUoN/iZQera2oar6m2/nOwvp7bR8up83+FqizvTIHZYGUqryXChnF+oKA4tYg6jvYkNX4nycN5smYVXk0CWVIImMSlbWPmsLMxJuBGu1gtrkkYBVT5LJlqmSlgkzCrqmvLMzoigje5ubKlybAX73b5Ri7JfC2ZtUJUVdaqKrX+HgHQeekkgbetwx9GB6hpcphVaamFAkawGx6g6aYzckqpGouf5iNySSeDVnXiihib4eomTU4IaMK0nSRY6wgOlTex1WG+Aj/DaOsmWp+7nanZkUhtao/ST0glNY27XG3oLcz3MXhqqOLykeGoZoncmxVtJZRa1iCA1/W3bu2ymlEQMccEcMKW8rQQA2rqY6FACgE+5Judu/krqeWVoleOSWLqdLhjGeAT+VtyPXc4AHPc7pKFIxM6xhjoiRVLE2tsqICdIFuBYXHqBjtfnlLHMlJM6pJUKdCMCFcE6dNyNJJJI0nc/qLoz4kzNpQUylxDqtqeoiV7XsTpLWB9r2Pr3w68RT1q2NFDTzWHWsrlWv209rW9SOMBzLp6aHzII42hipVuxaMpEqkayVdgFNtyTf1PvgmmytfNM0bt5co1FNipYhQJAbagSoAsDpPNr3Jokz1Ken82ukhgYfOqyFgDuVC3UMzFbbBeb2uMW0FbBXwQ1EZZk16426kIZGZT6G3zKQdiCQbg4A9Ybf8AN/2x4Ui3DW44F8EMuIAYCgQ8gX35xCOC1yp39duPTcYKYm2IE22I2ttgIGvtsV3HPUB/wx7CapdtbfdX3O+/r/Tj2A0sR4+mL3H7YqjG3+/pi4DvgO48LY4i82xO2A5xjhx3HiMBUT/7Ynb2x1RiLe2AWZpm8NMFMzhA7BVvckkkDYAE23uTwBucDeJ88jooGnkBIXZVvbUxvYX4A2JJ7AE78YztNAuZZiakdVJSWSM9pZlJZmX/ALNSV34JUW2vhSK3+MZoqc0NGTJa1xKy7Ix9ma5XkFVbu2wU+FPDElXP/FcxJG+uGN9gEW5RjfZYl+ZVsCSNbE33vzrMHzmT4SkUiGNg8s73099PTyfzBSQTsbKBfDvx/ldXWGGmgt8M7f4iQOARZhtvvYAE2AN2ABsBuq8TeKly5ky/LYVMtwLbtZnsQObtK1wxLGwuCb32CObT0+QU2mACSqmNy8m5sDuzWNxEvCoDyeb6mw3yfIBXU1NNmsQlnTWyhwVCrI11VoxZT0BNmG1t973DyPwMkL/HZlMJZwdZLsAiEcEk2DMvbhV2suwOF+ZZtLnVQaKmZo6Nd6iTSdTj032Gq40q25sWIIGnAXeIvHzvMKPKUWaQCzSIAyp2AXhLDu7HQNhvvZnl+WpSQrUZpUCaYG6+YS6oxA6YUtu59VXUeAANsZ/NfE8WX2oMnhWWUkhmF5LvfcbG8knqSQqbDtpU7K8tWg01uaStU18gtDGo8xlJ5jgjGxfgFlCqONgSWBlBLXZhI2pJKKhtsCNNRN63vfyUPsNXod7r6iz6go2FHQQGeQC5jpQHC82MkjMFBv3ZiR35F6ZfCVbWNM9ZWS08Mw0/CwFSEjItpZyCpYgnVpBBJ5IAAUyeKlpWOXZLRee8J0uwuUV+CWIPUb7FnZRcEAm2A+gZA9S0INWsaTMSSkZJCAklV1fiYCwJG1+MWVYWFHbXFDGFO7BVVWJJLsbgG5IuLjvvvtg6nJpUAqM6zNlHamp3aJL79I0WklbggKNVxy2Ch4sWSIw0uUVlQigBRLEEjax26pSTsd7kXwGU8Q57ldS5SrzasmWMnSsaLGmq5G2iKzEdmP6HfDHwhkmWTzj4elzKNyGY1LtNED63kWTkn0G5xq8ursyeNbZbDTSd2lnBUD+VYlZj9Dp+uOVWX1ZikeStmnbjyKNYYdybWDyanFr3uZAbA/QgPW+FViltTZXRzKwu0tRJ1FiTq+aORz2JYne/tjZwQqihVVVCiyqoAAA4AHH6Yy+XeGqSGqXy6mf4hF8wxtVO7Ml7daMxuhJ9Oe+NW29rYBNDmtPUyy0rJIWjN2EkLqp0MLMrMulrPYgg72uLgXwWcwiEwhaaPzmGpYywDFbmx0k3PHNuxwryLxDTzTyLHWrISdoGUIyFb6tIKq7D1uDa3OJvTu1eDLSQNCqhoai6mRWFgVKsLg3LkFTa3O5sAckbbnFc3GLQLbYoqV2OABd9zv8A2P8AtjuBpJEBNyL333H++PYDTxC+Lrc4piGLQe+A5fHsevieA9bHsewJmSs8ckcUgjlKEK1tRQsCFbTcX343HGAumlCC7EAXAuSBuxsBvtcmwGMZ49zH4WnFPTqfNq3ZV3PMjDWbk8szhR6au1sDUtMGzCmo1ZpIaCPW2o3vJaysx4uNSkW4Ia3FsTz1xUZzSQKB/hkaZyT66LAW7hvK/wDEfTcF/i2X+G5XDRI4EjqULLt03vKQOQCW0juA1+RgPI1OW5S01v8AFVtlhA56riED6KTJv3Yj0xPx5QirzenpiTpeNQ9t7KDM7j2JVbX9WXGmzjIpJ8xp5X0ikpk1LvuZL3tbsBpja/HTbubAPAYckoQjM8jEkqgI6nIGoIOEQcn0uTuWsVPgjKS8r5xW+UnmqZYkB6Y0dR94zMB1eXt9CxPIC05TB/Ga6SpkDGjpzoiQiwkIsTf+U7Mw7gopuAcOM/mhzGaTLklmjMOmSZ4wpUhSLxEtw26ni1x+LSRgM5JJNntXpXVFQ0557tcbGx2MjC9r/wCWpuRdrMZ4vzFgRk+VppdgPMZLjSDuRqFypIsXdt7MALs2zjNM0WiEVBl0IepcdCX6IwdzJMx3PBY8s36i5OXZIaGnmFORPXSKZHeQgNK9zuReyoCx0rsovYncnABZdl8OVQpT06rNXzL0gCxcj8TW/wAumQ+9gBtdju38P+G1hkaomfz6yQfeTN+Fd7JGv/RxDcWG57+yrJ6f4AjWDVZlWMDJpO4VbAksR0wJ+YgXYgAcAaKqroYamOLSTUVIO6rc6IlJ1Oe0ak6R/M+w3JwGWzvwvEPiK3NJ3qI49TLEoZUSMG6rpVrseByFO+oHnDCGkeroYVjMmWByT5UYUOIxqCgGw0ErofYXF7YspssalppxU5jIXlZnNRIUTy9thGrXRQFHA25Nhtb2RTmpmWojpmC6AnxVRdXeMG/3UQFwrHcsdF+k6WsLBkvE9PBlJgSkRpKyqcK85/xFSE21uqtuXtwAAtxxttrKiXMJNPlulHCi9clQqyytb8RVGESC299V9+Ba2K4s0R5ZTl1Ks0r7SVRAjiJUaVvLYtLa1rRhreoxKm8OwTtJHVzNWTRlTMrsyxIWs6KIVPlgWsRcM1rXO+AwmZZplIcxyz12ayk9YjkZ17bBUaOMre2y6saLwtnsCEilySshuACy08ceoC5F2d1ud/U41FUxhg+5FPSKrEEygaFQFgGCxsqm9lIGpbBt9xbCXxD4ropk0RZvHTMGuXiZGJtfbqBFvcHtgLf4jXuzGny6On12Lz1UqbkC26QamaygWJYbC22IeGPF8Lu0cuYUk0rN92IlMQAHK3Z21b7je/PPYTIhVOHNHnMFYot0Swq+km9tTxSK4v2BH6YFXLpSr6spyqqF/vPhnVWYn5reZHs/fdgdub4DTNJXNVgPS0zUwJ0SrIS6Cxs1mUbkbEL6ncjfC+rzSrSpmEBhrI4yuunBEdRDrAItfodSLsNWkngEkXOey7wtAsg+EGY5XKxJTUPMiZrcMod0I2vZ2W/a9ttBJntTSSxivp4ykh8v4un1FQSegSIw1Rgk86mUE/sGioKkSxrJodNQvokXQy87Mp4P/PGJyt25uL8emIQkxQk1MqsUVmeTT5a6VubkamtZed+xO3GJ+epVXDAqRdCDcG4uLeoI327YBZIFubqOfXHsL6qSsDtpgpSuo6S1Q6ki+xIEBsbci5t6nHMBsaZth7YvGK4l/wDfF4OA9jhOO4prakRxvIeEUse2ygn/AIYCzGP8EU4aeuqGN5jO0Rv+FIySo/8ANb6IMVfZlmss0VQZWZyJNW5uRrFyovwt+BwL4Ly/NErKOpeiURVEinUCAreYUsjMQN7qBZt+PYgAq+zorHSVVdKdTSFmc+ojBY/qXZz+owN4KqFMlbmE5tpTdh2U3dwPYBY9vYYnV0ZoMlaKZh5jt8qm+7MGIubXsgJJ9j+qHxDK1LQQ0KqPia11aRL/AC+YQEQkdyVVNrjpc4CHh2qdIq7N5dpH+7gLfmcjUed1UeWo9BGwwXPUzZfkqxOXM1W7WB3ZEk3a+19ZG57h5e9sSSI1FZS5UN4aEK8zceY0YXU1rcFmCi/53O+2DZar47PkQg+VRhyBt8yaQSe/+YyW/wC7B9cAZmFQctymKIWSpKBFVNyZHI1lRySGY2Nt2KjuMLMnpP4LSXZfOzKsNkiXqLPbpS/JRL6mYnckm+4xd4trqaizA1MztUVHljyKcLtD21Ft9yb6Ra93awN7i+oqWoYXzOvs1ZKuiKEDaIHcRJa/9Ttfe1h6sA1LlsmWprJ+Lzis2Go3ALEFuLaYUAuW2vpUbAAK3QGhtEhFVmdSNTs219ItqYDdKdDsAO5NtycBiqko4jW1KGbMqvTHFCq2I7pCoB2Vfmdr8jnZcMcvhGXQtUVTGasnKiTT1NJIb6IYht0ruAAALAsbC9gOo6H4OJmH+IrZ/mdunzJANhf8EKb2A+Vb8sd6HtRnUVesr6hbbWUsE3sLnTDToSPWxYX1ud21Ar+WJZo4xU6CCqtcDckIGP8ApuQLEi/AGBctqJXgaJ54vjQhMmgBhE0mop0XuVXgXtqC3PJwGPzCKlpahajMmatzCS3k00amQRX+VYozsALH7x7FipYWN8bGkzeRacy18cdPqayxhzKbNbShsvXMxuNCBr7AXO2M2mWtSytDl0XnVr2NTW1N2CBvzNyzGwtElgAAT7i0OZRwTlY2kzXMeGfYJF2ZQRdIUuDe3JFi2wAB+KKsqZFZpDR0qfJBHp8yQC1vMfcRqQPkTex3IPDarInR44qho2V9MjRaCyGwbT1qwB0le1xfCPNM7EKw/FK0tahLrT0fmMerUF1KDuoU21SWBIJA7YW5zm+ZSRhgkOWxq28k0qMz+gACEL9LXP73CmLw7VGTzVo6VWBP3tfNLVygeoA6UPsr2GDKha8dBqsrvt0PCy3H080n9MZCSspZta1ua1UoUXYRQSBLbkj5WX/VpUWHtjuUZJkU7+UtVOpIuvmWQOGvuC8Wk34t3txgN6KnM4r/AOCo5mPLRVDRarcXDxEg/wCo29cU+GcxgcyU7UjUFRKGMkWnyvMBHU0csVg5APzAhhudrXwqi8E1FCTPQ1LyaR/9vJfS6ixK9BC6jvY6b3I3G93/AIP8Wx1yyWRo3iK60Jvs46SCACQbNyAenjAKM88cvHCKmmhaSKCUpWxyI6SxiwIIB45BuQR1DcbkH5nmrUzR1yO0tDMFMwvq8oMFCTJ3Edra19DqAvfFtd4jMeYR0csI8ipiPky8hpFvrjYHaxS37gb6tl/hOMKa3KpRqjhP3QPemqAxC3POjqT6WHbAE5i9ZBWRSRk1NFUsqSR6QzQFxYSIQN4eC17gb+u2jkUAABRYcW7bdh22xh/CdbWPk88VgKqlMtPEygNqaBQFNjtqv0b+gPfD7wxnBrKKnqDYNIgLW4DA6XtztcH9LYC9+T0399t/749iTS+x/wDD/wC+PYB+hBHvi5PpbFEQ/TBBPGA8DhV4tI+Cqr7DyJP/AOpwP44qnjoZ2jYq/SAw2I1Oqmx7GxOM54ZnaTKatHLN5ayoNRubGMMBvvsWP/IwHPsojPk1DfmcAH1IXf8AsRhT9kV2mcg9IgAPpcsuk/pZsbLwaFjy2Nlt/ls7E/muxe/0a49re2Mx9l48qCrmOwVUFzx92rMR+moH9cBLOx8fmiU7bxwnf3CWaTb+ZtMZ9sLaaVKvOnqGI8il1SMx4CxDQh97uWcH0U+mBcokcRVtVqOqOIoH9ZJ2AuPfa/8AqGOSRimya6i0tdJpvb8CatIv+Wy//wAhwD7w1mYSCvzaRBeeT7ocdEYWONfYl7gkel+2KPAcDU1FV5lIDLNOSwuSNWkkAd7BpSxJA407bYl9pY8mlpMugvqJQKL86AEQHvdpCpv6qcG+NYrpS5TTnSZFUEj8EcY2NvbSzfVAPxYBN9n3hvzpHzKtOo+YXTUQFLLzKb8KhAVBsF0E72UhzAFzLMFqgT8HRjTGSv8AmT31My330KAm/cqO18D+PJizU+WUw030A+gA2RbDlVCmQ+yrzgvO60U6Q5Xl/wD9xINGrkRLa7yuR+Mi7epJv3UMFfh+vScTZzVNojUMlOhN/KiQ2Y27yyMCDbfhRfDDJo3ZDmNTE7zMjGGBRcxRN8qILgea40l223IGyrgGv8ONI1Jl8auKKnQPLIbWkO4Cc7uSGLbWAcnY6bt8rq6ietmcnRSQaoo12+9kFtb37qhDKLbXv3U4DmUR1Dee00sa1kkY0wqda0ynX5QK36zquWfbUVsNlGE/hbTCxo8vXzysl66tluQZL3dbjeWcg2sDZLi5JuC6roJ3DrKywxCMefVLaN5QBciMamMUYuwLMxYdWkC+vCDKp/iV8qlX4PKae+uUDQZgu7Kh5WM7l3+Y773JsDWtrnr5JKWlcpBH01VSh3ueYoTx5n53/ADb5jskei+FBjZ48ry6JiAqOPOqbbBjICWUNa+x122uORfDm9ZV6EyqFKekR9AmdFCkIerTHcEJsRZRcna6EG2kraTL2c1kopy8R0NM5U+WUJ2LE2VgT9RgEPiPNUpYIvhamCkSUa7tGZJX1W0skZ3dzc3L73tc84zsdHNUHzUy6eqextNmEmnnssBKoFO2y7cbnGj+MWadp8tolnmcAGsmukQsLDSxu7gAC/lLY7dWBJcoq6p2jmzhVdQCYKUBNHN72cSFf6vT9gDkznO6cA/AQBBvohQuOO3lyk32vx7YaZBmdPnUEkdXAomhbTLGwIKX4db2dQf0IIINxYkEVtTlNTTx1FS1RR1J0a3BvFJ2Oosx0m42va2o7aeqf2kU60jx5pFdJomCSleJY7ElXHf5Qv6j0WwA+EzJluZDL3m1U8qkwa9vdQvYMbMpUWBIBAHd8tFFSSVeYNFJAFWRZYhoZZlQ6llUKTYsLixtybgbkr/tloUeCGUgApJpvex0lWY2PsUUj0wT4pr3/gDy1FxJJTJrvsQ0gVb/AFu17fUYBdR5dUTZTlktKFaen8qVFc2DKqshW/bpPtxhhmLPFndBKRb4qCWCQAkgGIGUbkC/UbA2GwO2K6ermyvI4XdFaaMKPLa9rPJfSbHZlQm/YEcHg3ZuBLnGVNcgCGokC/1oq7+h3/8ALgEPgieSDPcypS145C85HYMzI4IHF9Muk+ulfS2NDWZoYKe6vTvetWJhAuy+ZKNakBiTNYsW43N7bb53JbjxPXE72hJNt+nTTW/tbD3J81eqoopqKnhjEtQfMBIsqB21v0gapWAA+rc2GAcvWWJFuDj2FcniehUlWq4QwNiPNXYjn8WPYDaqdhgPxFm3wtPJNpLaALD3YhRf0AJucRzesaCmmlW2uONmAPFwCRf9RhXQ1RzDLJLgCR0ZCLG2teCL9ibH2v7YCjMsyFZlEspUKdPUt+GjYHb9gQDhV4PUrlle52BElv0iGC/s7jWahnp2PSXdTbY6ZEB/fc/tgHwVRuYswy9iFfSQDbbUQ0bH+npQ/Q4ArwvXWyWoYkdAlUW9WW4vf+Z+PfA9KDFkTkAK0jG/veUJ/dABivMsqko8reOUqGmqQxVTewsthfufuwxt74LCscg3G9rj+kT3B/8ADvgE4gAyKoZTZmmBY/RowP04/U4N8e5bKtHlyU8bSiIKNKrquQihAbetm529TgXNJj/AEUd5Cgtt8rSML/qP3Aw48Y57NHS0fw8gi89Qbjci6paxNxpGrc87D3wDzOfDsctZT1juV+HU3XsbXKknsFux97Dje6Wkr6R2qM3CzEopiAY9LBdPUg7aiQhubKQ+wJa8/tAqmkkpsvSUo1QwEzAAny+ODtdiCfToN7i4MfEmZtRz5fR06KsLlUkUjVdGZY7b7/iLE8kgX73BV4MZ5JKnN6vpRFbywBtsLMV7myqEB7lnHOCfstptQqK6b55GKlm7AWeQ/QubH/u17Ww3+0WT/DR0kQHm1DqkajawVlN7cBQdI42B9sJfGsvwlJTZZANT1J8sngkEgMzWG2t2F7di9sBPKszqs0qHEcjw0KGzaAFdh2UP86swszabaVNuSCbs9zCaplNBlxEYjAE8o2Ea7rpFtxa1rLuSCBYBmwfmM0WUZeES5cArHtdpJXvvYb8m9hwLKOwwnp6gZLRfe2esqCX0C56gOCRuVXa55Zma3OwFVVUmYVaUALSU1OuupcnaVksqIT3BbqP5tLdhhhXK+YKI6eWIZcRplePV5jlGIaNNgqp0gFhc829cZ+nrVySiiV18ypmKvMt9wLjXvxZF6V4BYMe7YbVPimfyg0VM3m1AtSU7DqCqLtLLb5R1DpvYdFyCxsD7L3EtORTkxQNGUiAiMbIQWXUNZA020lRp7Xub7ZbLfBmX0bxGrdZp5GCxiUdGrgaY9wDewBcsbkAG5F39RR1ZpRDHMxqJdpJ30Xh1DrKqgAOn5VUdyCTsTjNUuV0GXTx+VTyT1UhZBPOxUeatgqs7DTGZLkIyp1WIF8BPxBUyDMo6asmkWhljJQorQKZWayRSTId7KGtZlvdQR6q/GnhGly56eugVoUinTzI0a11vclCxuGNtJF7EMeNzgrxNmploqz4iNkmopo6iJJlUFkZgyJ0HSyFvMh1KTcKLm98M/tIz1VysSFQfiFAG2vSHRnJW450ggGw5B9sAf43oY63K5ChVlMXnRNbY2UspHoGW639HOKZs8mGSLWIqPN8MspDfL8oZzYc2GptN+wF8MKaligoqWinbeWFabpJGoiI6rEfL0o2/++Mn4YzmSlyScxqZno5JYUUgsemSy6tNjZVcE2t0qeMAZ9oZNTkZmZfLfy4pirfgJKlh630sy/ri/wC0WfzHy+jWzfEVSMy22MUJDyc9uD+lsUeMTLVw0FILCWoaOSpjsQBEg1SlgbkJrKrY8nb1xcasNX1VfIxWloIWhU2HVJfVOV73UBYvcggcHAe8dK1VVUeXj5ZGM0//AHUe1tvzE6fqR6YoySb4vN6qpuPJo4/h4zfpLMdUhvxcWIPoGXCyuzGaGgqMxk6KyutHTp+KOI/5aqNzqC6pTYbsRcA4nmGUy0mTU+XxAJV1bCM6TuGc65mY9wsYKsw4FrbWwBvhSn+Jmr8xjGlam0VOW21LEpXzDbcKzAW72T6Y5lfh3yMtGWmoCVDxOWK7kB26yq3BKDVovtfbi9sTTL2lqYKeF9FDlmjWVJBmmQDSm3ITYte/USDv8rylqJXMrTII01kQqfmKjbU29gWa5A2NrX3OAx5y/Jovu2igJTpJaGRjddjdgvUdtz3x7GklhrbnRPTBLnSGgkJA7AkVABNuSAPoMewF38aWsasoQpjkCOqE8MLWvwLEMeO4sQebB/ZTmRKyU7D5OtexGokOD9DY/qfbAtHQzQ50z+UzRzBrOASqgqCSSBYEMtrEjnvcYCyGcQ5y4jI0PNKjdvm3I+gkA/bAFeBM0ENZPC66fPkNv5ZFZ+k+xuR9QPXF3iKY0ucRzbqkioH9CCfLfV9AFb/SMZzxfI0OZyMAbrIkidr2COP0JBH74e/asokWldD0Or2I7hhGR/a5wBP2uVNhTRarXLtvxddKj9eo/vgyvn05GmkXvTxIbD82hWP6XOFvjg/FZbSVFhqDJqPpqUhx/wDkCjD7wVTrLlccbm6MkiNvx1uDv6j+1sBhZ3L5NILf5NUp/RwBf93OG2SZXHmdJR2fQaPTFKtr6lATjfYsFFj2u3Nhcr7OII5oaynks6Np1drhwy3HcbLf22x77KKJoZK2Jieh0Ub86TKt9uL2wHclR6jPKiWwMcF1ufwtYIAPc2kNu1zfnEaWmkqs7lL3MdKb+1wLRr+5eT6rif2U1K/DVkrbN8S8sp9bojH/AP0bdsC+HM4MOUVVU4vO8ra23/zJSioT7DUv7WwBOWx/FZ1LKTqSmHSb3CndFH6nzW+o+mG6+G2kzNq2ZlKRgLTKCbqQpVtXA2Yvbn5r7FRhfkLCjyVqhbeZJEZQSPxuLRjfsLoP3PfHfApFLlJmnNlYySEk3J1HSPqzkA+pLDvgF+VRNmeYtUMxNPSMPKWw6m5Xb+pVkJ5+Qdja+LLPjc3kqXbVS0gVEP4WlUajbsRGzElvzBRvY4X5RWNSZG8t9MlS5CdjdrR3v7KjOD6AYlmExpMhiQgq8+wAG9pXaUgjt91cH9sAbFl0NdmUtczq1LTIiAm4Uug8w3vYFEDar8EsOwN7PAsc9VW1NdJ/kENDTncak13uoO4HSLn8RJ9MC5pk3k01FQBvJFVJ/iJT/wBZp1WIvvqYKoF/woN+7DP85EMMNPTSrStBIIy07AJGI1YxrMFJBjnUdJJXm9w6hcA78S515ISGJEklnYxqHcogbSW0u4VtLuAQgI6jjP8AhbwqXVTNreHQyEVFzNIhLfc1KsulvKkuUlU8W02BJM/B3hjzB8TMo8uoBbyJIl1jU/mqsjXs6pIXdW0hm1AtuoA3pOAQ5tQUSosMsMeifRAFEZIbQGMadI2VQGI4C+ows8e+GpK6GCmi0JF5gMrd1jCkWQAWJN9I4AxbkHiV6qpqWjVTRw6Y1kA3eS/3hBLAaFXci1+CLk6cG5FmUFSBXQzu0Lp5YRjoQFXYatLAESEnTc8gKMBCKtpZq2SO156JBud1QTjtuRr0rYki4BIBsTjF+Ec7NNSxSImr+I5m+lWNiI5WI1j6KgP6+4xqfEbCMfD04VKmuYjUBcgaQJJm9dCWtfuUHfC8U0Kz/EW/wuUwPHGLE/eBQZCPUxxqqd+pmHK4DnjjM2inWnoVQ5jVhU12uYoVLfeN6BSWsO5ud7AFbVwQlockiu0MYE1dK5/AjCRgxv8API9i3YBv2oWaWghkq5kU5pmEmmND1mNNgqAd9I0kgcsUB4wlrsulhUZdCTJmFe4etlG/lqerTq4sASzHvdvzqADukkXMatqyY+XRURBTVsOjrBP5T8sje3lrvjY18RlVaij8pppEVUmkuyrExDEqAd9jew06iFubKLYLOAlW/wDCaL7uig6qqa/OhrsdR22YE3PzOL/KhOC48+Wt8xo5mpsoo10u6XVpiAAIwfnRNNtlsxDKOWGkNJlWYCulYwEpSQP8yjT58oN2sRzCrbm3ztz0ghlXnVMUjTVB1VFSxjpKRZD5aRruXfTcagOp5ACQLKvzBcTyXxI0dM1TJAIKQ6I6GmCjzZOQuwNruSNK9gCbkbnVIGaNdahZCoLKDqCk8gGwuAb72F7YDJfw2t75jY9wtNDYew1XNvqScexppIQSTYi5/l/2x7AX5bnUU1RPAt9cGnXcbHUL7etuDxv++PnXjCgajrg43SR/PUn1DhpFJ9mIN/Rh6HBtVUSZbmTyuC0FSQSwA3HLC/54+QPxKfW9nv2nZX8RReahJaA+YLHmMiz7+mmz7fkGAp+1jK0MC1NrSRsq6h3Riek/RjcH3I74gkUdZkqkfNTxGxHIeFSCPoyj9mBwfNPDW5SWqnKppHmuASVeMghrAEm7BWtbcG3fGY8NTNlkianWeiqdvOXi6k7leVIuQym+19yVtgCPCSmqy6qogQXUa4fe51Af/kXc/wA+CvsorgVnpmG9/MCn0ICOLdrWX9WOBKDL/wCGZjEwYfCzkoj3uLSWKre/zKVX6rduxs7zLMqTL8wuYCrVCapJQdlBY3svuRqe3sdycAq8IlafNZoUuEYOig3vdCGG55AAa3exwz8ODy83rIt9MieYL25ujH+8rfp9MJfGcPwlfHVpdkkYSC2+6gCQC35k3531HsMF5nUJS5zHOW1JOqksTwJB5Yt/KCqN9CcBL7PaoSUddTyKqiNpL9haUOWB+hDfQWHbCqio7eHpiBqYyiRye/lzR7/okY/bDjJVHxeb0m8bTapIwRyHUh2He2plP6/XCvIunw5OFFyGkDDnmWxG/ou3tbAE5vVhvDiNvYLEvp8syKf7jDHLq2kGVUMdUpaKp8qJUsWu7bg9O4GoE6hxtgbJcr+PyFYEKq/Va9woeOYsuq19iQLkDhr4A8X5VJDlNEUdC1JLGSyHUobqUFTbcJKVG47b+mAP+02jBFBTooWMzrFpAsqq2hBYDbZSbD64ceOcphq44oHmEDs94uNzYggLcX2O1iCDp9bHP/aTVGfL6OqjJHWr3UXKkoSPXcMLfWww08YZM1dS01VDpeaLTKqg3WS4Vio333AI39R3vgJ5tkdS0sEzSfFCnm1rEyrGTGQBcsCFaRGAcXAB0gbY00mXQtMs5X71VKagSNSk30sBswBFwGvY3Itc4znh2vSrmFTDK8MgXTVUslyNr2IU20urbawNxcEA8KofDkYrGjp0zWCxJM6SAQ3YEn/NLFwT/KdyPrgN/mGYRQo0k0ixoouzMQAP1P7Yzni2qnkHkRARQOhaesZ1CxR76gm9zIV/EbKt73PZNVfDtGKALLms8MnmHW3SjamI86XZFAuRo6iRtpI2xPNqiKJ0Fe3xVXLbyaGEXjB5BCMbNa1/Nl4sSAtiMA28F5rA8RjponSkgGiKZtllt8zJfqKg8uQAST72E/iSlWqJwlNl0FmjVlF5SCCkpW3QgaxjQDUxsxsdK4WzeIZ6MtJWEPUTALSZdTHXYDgk6b6r3Bf5QAbA8BfVqYSlfnLa5tX+DoIjrCv+Gyi4eXcdRuFPc9IAOYJlgafN61njVo9EMTAAxQ3BVbc+dIQGK9idO9tlmW55NSxCvrXFNTspFNQRIC7aiCpYnqMp5PAGq5IuVwHmc7hkr850oIyWpKBGDWbs7nuw23OwPp8hX1bzxyLmdehkqpG0ZfRAG+onpYr8wVdmtbVqIJsSoAPXBptea5jb4twUpKYdflXB8uNF/FMb9RHF24ucZmtl/hMDJr15tXjrdmA8hJD1Xa9lN99V7al1fKgvbX1j0Dipq2+LzWQdCHqSkD8BVGxk3sAvN9tjqerLPs9q6ireTMWWPzDcnzFaSU6blI7fLYDc22tZRYXANPB+QR1dJ8LA0kdEr2qJgArVkincId9NOtgAeSLCwIYnU53kNJHHCkrhaSmGpaRQCJXuQpYXLSkk7J+JzvqvbA0uWzLISsUTil0pQUkcnTHqBVZ57kHdSbCx0rqtdiWwHX5DPA3mxD4jMJwdddMAsVMgG5RfwgA2VQCTuWNtiHkkkjqUqaqNpq2ckUtKpBFND+Ik/KrWPXJ69I2vjZUmVIjySXYvKbszG5sL6VHoigmwHqTuSScvRZtLU6I6BvM0BUnr5Y+htB6lRdvMcm/HStyb3IONTmdM8kTIkhiZhYSKASvuAdr/APp+mAqkl3O7c+gx7GIf7KaIklo5XYm7O0rEse7E3FyTucewG08ZUJloJlC6mC60A5uh1C37Wt3uR3wp+zPPzUwvBIAfJVArfnjYEAH1I02v3BHfkvwT4i+IM8TuDLDK/YDo1sALD8pGm/8ATfcnGNSuGXZtOdLeUC2pRa5SUBxpBsCA9rewIvgGPhcrT1NTllQPuZiVS5te62Qg/wA0dhfsy2xCgpo6WWTLKsExTsHgnvazEaVPs2wW477EaXGDPFVKuYU61tIH1xXV1IsxUdRt6uhNxY8FrXNhiVOFzegKEr8VD8rNbqJGxJ/K4Fj/ADC9thgLaXJ5octrYa1Q0UaMYrHUelWbUu11F9LAHcHVtbmRi/imVg/NVU9wD3LqNxf0kWx9LkflwH9mWcOsklFUggkGyP8AhYfOm5OxHVYbbMe+KfBearR1s1KRpjeZolvypRmEV/ZlKj9VPGAt8Ny/HZVLTbNLCA0XrYdUdj24ZPptwcUZXF/Ect8kKDUUxBQGw1RsTYA+hS62O10UnscSlp/4ZmwckrBOWN+wWQ3YH+iQg+yke+O5qf4ZmazID5MwJIG90YjzAPdG0uAOxAwDbwb4gkljlp2X/FwIQgk2LBdgH73DEA+oIPNzgPwn4hbMoamjqbJI8bhbDTzdWFvVDY+vN+L4E8buYKuDMKdgVkAIYcMyCxVvZk6fXpPcDE/FmVgGPNqLglZJAOx/NYfhO6uP1/NgOfZfVGCaegqAFZiSEv8AiAAcDuQyaWB7gE98V5BJ5E8uR1CXp31rC67MquC6/W41HV2cHkcMc/o0zGnSvpbrUQm5t84KblduXX5l/MDb8QtdEEzemSeFlhrYCLMOzDcA8kxNyDY235swIK8leOnSXJ8x6Izq8mY7KyudV7nZSGOoHgHpO4Gq1s7r8uPk1YM1Pp0pPEqgqLAKRcaLj8j73HLDm7Mc6GkU2eU2i9/LqIgXRj3KlLvG9u1twDcAc20mVZhQr/g5I66lIusMjBW0kbCN/ksdu+n0XvgFNJ43aIGUTU9WwAW7QyQTML8MwUpYXv6c2wfkvjDL2o2SZHiDFjJCTJIOpi3zkbg+lwBuLWG9MqxOSZMhqlc/N5WgAk8nokQHe+9vfvjkcixENT+H52fbSZimx9mZnKgeowFEvj6ianangiqKaNulGpfJRgL8qAxAJ9t+eDinK8vMUb1FPGuXIwOqtr/vaiS/No2NlvYHdt9uk45WeMsxvaWaioACQyEmWRb8dKiQfvb9MKsvCysZ0gkzSXtUVQ8qnXvdQ5IsCeGYWt0gWwDPKs0X7xcnV6qpkv5+YVVwigcksQNh2RRawBs1scy1gJmNKzZlmTDS1ZINMFOCPwkAqot2W5O/a6nk+Zwtp/iNZ8Wb2jy+gjYxlhuFOneX1AYhedjhv8G1VJHT1MsVDCb6MvgdBJIAL/eMtrLpB6EHH4rjAI6OmPnOaO2YV9/vq+feGnNrgR8qLDstyB6jYWUazM7igc1NTa1TmlQRojG5KQ3uAO+lRYC177Fb/FbrFJ8ILPCP8rLaK4kmJsS1Q43SMNckfi5JO+Ac21SmOnqTZLAR5VQAamt/1zqSqIO9jYcixwAOS0+mVmoVFbUKSXzCfUtNCfxFSSdbgfiLE73FwSMHUtSfNc0k/wAXU6SKnNJ7eRSpYFhENo7gbhRf3uLgWJE0pWCqLTFLaMry+yxwgfKJ5gwX93G+4vj6XTZWsWyWWEKFSFVVUTSSSQAL3Nxe57D3wGMWCCnp2Ku0FI29VVzFhPUtvslx5nVv1WBsT5Y31gvNKaKejTTKtLRBbLFIhhDOGtGsmoq3k3A6F0l7/NbC2tzJJK0vSlsyqUNoUG1LS3/EzjpMlr9VyxtYadhjR5Z4eJkWorZPiKhfkAW0UJ/7JPzf9o12Nh8vGAc0NOY40jOgFVAIRdC3A/CtzpX0FziyUWH/AAxO5+ntith++ACkgW53Xn2x7HpFJJOgG551qL49gMl4qyR6Go/iFKBpJBmX0LbEm3Mb339GOrv06Cqo6bN6ZXU6ZE+VrdUbEbqw7qdrjuLEEGxC3w/4xWaeeiq0CSK7ILqQjqTYKQb2JUi19nBHflVm2XTZTOKmm1PTsQGF76bn5JO5W/yvyCbHfdgO8G5+aKQ0FUmghzpftdzsSe6N+FtrcECxtT4so3y2qWtpx91ISJF/CrHdgbcI9iQezD3Aw3zyghzekEsBHnKCF1bEE2LRSW4v69tiLgm4mQeKUqVFBXxOkhBibX3YcBiN1kOxBGxNiDuMBT4yys1UUWY0GrzEALBLayFIIIHDSRkEae4uN7AGiJ4c4h1xhYq+JQSAbeYvYg90PY8ofY9Q8LVOTVNnLSUrnY/nAA/RZwO3DgH/AEF+IMiN1zLLGJJOtkQX3N7sF533Dx87k2BvcLqeujzGI0VXeKtjJWN2FiXXn6nbqXhh1KeCq3IplmjbLK8eU8ZtTuTco1rBbnsb9PZlawPy4LzHyc2i8yC0WYRANoDAF9HYHa4v8r8qbXsCcD0ujNIzBUfdZhCCqOwtrC32YdyO45G7DYsMBDJ4Fp5pMtrwPJlOqNybAPvpdCfl1i49mW29zcrIpZMpqvhqhv8ACSk6XPy37N/L6OvAuDxuRsvR6snLq8FKmG/w85FybDdWv86kC9/xAdmW5K/iohQUGbxnRxFPa422UhuduzDcDZgN7hfW5VUZVM9TSAy0sljJCB8gH0uQACbMOBswIF8WU1Ck7/HZRMiyf9JA+yEk3IZRupvc+hO4I3JXU8Vdl7CSmJq6O3ToJdSvppW5Rh+ZAR6+mGPxmW5gfiBOaOpU6WcSLDIPQG50uNtjztba1sARX+I4nieHNaKaBfxMEaWLY7MskQJUjm+1vXAvh6uo6WCaOmzWNlYXgWdl0wnf+k6SSNuNrgG5vfDFmaXalrqesjvt5mm/0unf1Ov9BiNa+YkfeZZSTHm+pLcdg7E3wGclzCs31eIKNB6hoWH7eUN/a+FlVmgmOmWvq8xc/gpgIItvw2UFm/qVe4scaafMq2G9qKgoiR/mPJEht7DV6+u2E89YQddTmbdfzR0rNIXA2sGNo1553G/fALoJJIXVYqGmomYdMs0byOvG95dTjt+DBb1lNIUFXXVVa1+lIY/KW/5QHIJPugU4g2YUDqEp8smmcsQXEzmRu27x6nIv2Ow7Y1qQzw0khjipMqHRpklkEj6d9ZdrW1cBbljyNjYgAcqRyjfBUYyuIC0tXVL95bcdAc6ie+qRrexOE2aZbQBo46WonkdbtI1NE09VMxJufiOI1O/Fhcm+BK7M6AHqkkzCQHeaeR0p0Jtchb6ntzYar8A9sF0S/EgRQipqI+8VIgoaUA8hmLEtbe9jqO/NrAFVQscZ0QuaRWNhTUj+fV1DG9zLLGWUDlgpLgC/TfEspyCVCYZJzTmUDVTUo82pcX/6TRtGov8AM50i5BAvbD9IqSN2gXVJL+Oly1WJN9rTVRPmGx5JeMW5X1Hr654AKcyx0KnZaLLVE1QSd+uS1lbe/SDz37gxqY46SKOmuaOMkEU1Kxlq5zbYMyfITbcqWuBYOowzWlapkjp6plp4dHRQJIXlkVQN53U3CAfhBsSQGZuDn8sy6WIALSz071ANlivJVyqpGppqmU+XTputwLHfbSdsa3wx4akh6nEdOmoN5MDM7ORveedxrlP8oAX11DbAXQ+HmdaQyH4X4Zy3kUr2ibkAHoUkW7WA6mG98aJVuT74jJz3xNFtv+2Ag62NsQJtv/fF7NfnFDDADs6/lJ99/wDfHsBu253tvx6Y9gAc98P02YqzRNGJ4+nWtibrcFJLbkA6h6g3t3BUZH4meBjR5kvTbSGfq2NxZ+zxkXs/tv7VZzlr0NWldCrGna7TBfwhvnvf8JvqHYMNyNsOK6vyyvUI8qa7fds33bLe3ylxbm3TuDYbHALZPDdTSS/E5c6ywkajETcsvOkdpAN9LXDDjq5JcZoc3CurGGrUAixAdbbj2kQHvyPVb4DpsrrcqYNEWqqZiS8aI117myDUQ/uNibggbHBU3hulr2NVRT+VK27aezX3LKCHR787jfexuSQv/jAJOX5si3kHTLwkguLG+2lgbWYWsfymxKSH4jJZiGDS0khsD6+nsswHPAcD26TRmIltQZvHom38qYWs1tgwa1gdwL2sb2YKdscqq6qoB5FZEKmh06fM03ITgBuwIHZv0Y22AvPsjWqC1+XuPOBuQpC6iO/8soGxB5GxwteOLMyVZ/hMzi2JsV1kcHSbG4246l25Fr20WRRsWmyisAYbtEWva/ZrgsPpIrfUYX+JXEg/+qQPSyjpWrhGpCBwHAJBF9wAdXpp3wDjP6VJaWKHNJUhrLnyp4wzDpNgxsANLXGpDbm40mxVJ59fDF5csS5jSE8389SBwVdbupG27KQO3ridPX1DRiISUmaRbWilISXa/AlswNu51nAzJTRkNerymU/nV3jJJ41bMf3AF+MBPLaiIX/h9W9G/wCKCoIKE2H4+oA/1gtv2wyzCnrJUBqMuo6w/idGQPb2bVcNf0t9MSNBVTb6qDM026m0o9uCLqOn6kn6YUZhl0Mcl0oMxgKnmK8n7sQwt7h/+OAnNSUQP3+UVUbDgo0pBse2ohTt/wAMVSR5YRtl+YuSdh1H1/7Q/ti2DMmFtFZmcag2KmmeW30KE6cVfxWNf83Na5Qb2HlSISP1Y2Pvt22GAiMrgJJjyWtkJ3HmyvGpt6km1vbjHs1yuoljsKKkoorXa7whjp4Be5Y27CwGKq6ahvzmcjNwzGNte2/zXvtvx2wDR/ArIAaCtkuOzbk+lo0T0vs2AMyzMnmjPxGby0qKdCxxo2sgBTe6iwG9tlJ23PbHaatyaJ91qMxm33mUSc9ykmkEXsL6SRf3w0NJPMQ1JlkVHCvV5k8cKsT6nWpZf/CfrgSdZUX77OYY1vutKNZ77AQqlubXO297YBVHkwWRahljoYSSFNdomY9VwY4So3GwFwLAXue5BzMVLlYIK/NN7apHMFPt+VIwqWvyJLHtgeT4WPQ8dJNUF22q6+/lEmx1BEH3thvvc7c3vYytzFKgiOarqqk8fD0UAiRRYbFSSzfUgkA9sBdVMw0wVdSUvtHl2VqRx2d0Go8jUBxzvhvR5ZXRRP8ADw0eVQKCWka0sule7ndSLXJLNfjjfCRK5aNfKiWLKw57EVVVKBuNiQEB32drg8DbG18G5PBLEZpErJGLCzVxJZitirLEW0KoPynSDtf0JAPwfRQVRWoNdU1xjYEeYWiiDqSQyxBVU77i+q1hjd2Nt+2OFdseDX/37YCJNjtjrH/kY6SMRK82wEWPGKZGv+n/AAxY4xUePTAAtHv8v9h/vj2POpubMOfT/wBsewHzel8R5jlUnk1RM8V7JJIGbXYfhkvcMRyjXI3sCBc6g5LQZpGZaYiKQ/MFA2b/ALSLjn8Q0k/mwBlfjyKYvS5hSmElQCkillKk2uyOgIW/ezD3xXWeAjH99lk5ItqVNe4BH4Jb7j0DHe5u2Asoc/qMqb4esVpae/3UqXNh6C/IABOi+pbG1xbDCs8OwVrGry+cRzXuxF1Ba3Jt1xue5tvvcG98Zmr8TyVUBoKxhBKHXVNIlh0HVaRBYodlOoG3GwBvh7H4OngCz5bVeY1rkOVs/wDSy9BXnpYf6hbAWS5+hX4TOKcgjiQrs3I1DRuG/njPf8OCcuiqKdC1BULXUoH+RI4aRB6I999rDSwFgBsx5tg8Rxzj4bNKcQS2vaUXja1upW3AtfkEgfmvtiiv8CKSJMvqDEynjUzj12cNrS/+oEC1sAuV8tqmMkZOX1ak9Y+76uLNayN7g6W5wF4snzOnCvNMxiVbefCC0bqdwZY/lU89RAG4Fztg6upakH/6jQCpSwDTQdUg+hj0yMB6FV+pwTQ5FeNpcnzFgP8AqXKyR37qQVvG3uwJ9RgMpQ5TFKznTT1nmWNoZTSSC/JELgRn12v/AHwfNULTdIrq6jvsIqyEyJ7AFQU0/vtzinNfLUhcwoXpWOxngtoZieSljESe+klv7Wa5fktaUvQ18c8PYMx2tbYxyK4Uj6r9BgMqKiCFrTR01QSS4npZDG3JPzREaSL30sg4GNDR1xuscdZmVKZDaMTxrMt2+UAkatP19ecVVfh6oJPxOVo6ncyUsixNc83RWsx77r+uBa/NauDph/iIUGx86IsLWFtLAc+1rYBxmdZNBJ5MucuJRbV/gyV3Fxutxxbv3wvl8UD/APf4xv8A/pm2A/Xm/wD64XJ4wrIkdnrWQ3sscsFif9TR6VNr7XPGK6bx3M3+bXxRgnq+4jcEW2Oygn0tY7b9sAZJn/mdBz1ibX+7pZA1uLjQ18dllspLVWdSgbl1ikisByQ0pNhj0PjFb2Ob9J4SCjRGuewZxa/bjn+/HzWOQ6B/Gav8JDWA39kS49L2AOAX1tBHNGGhy6ukZh0zSvUSkA9wFBRr773w1jyh3pmiTKBB07VMs5Up6v8AfAOtj2439L494XyfMYZDNT0vlmzgtUNYBWIIuAUJK22Oi3N8Tz6hr5lL1NZSHuIviFUbdwNKpf6n9cBCurvi0Wjmq6GGOJV0pGksinQLC0rheoD8K8jud8AGWlVVhNXV1ax7JTU0YiQnflGu5IvyBfCpjSGjEnnSLVBrMj28u2o3IYL09J1cni1u4+peBfD1XS28+dPKVSqwRop9NLM4VTcC+2973v2wHfs7y0Rxu/wC0ZJGjU2uV1ty5YaxudgxvzsNr7JBiN746mA6o2xwgW9MRBt2x4n22wHbd8QvjpO+Ihtjc3wFZQ4qkGLnGIObe+AWy0BJJudz+bHcScG5sX5xzAZvK/E2X5lAq1CpGzDYOw6SefLl2sQdux24IwmrPBtbQy+dREyAcOmnXbuHQjS4tb5b3P4RbGmlyDLcxUzQ6NbG3nQkK1xt1Dhxx8wIIsR2OM9FJmOWyKGWSWnB09KtIhT1AW7RG3rtf83OAJovFlFVLpzKBPNUW8zymP1GwMkbA8i/7cYup8liQ+Zk9YI2Iu1O8rFX4sbSamDWFtwRx8veOcjLc1W8VRHDU/L1hQWtsEdTbXY8aWuOxtcFHmlOsD6Mwo/KBJArKLpXc/MykeXcnezKCDwp5IaPNs6rFQJXZdHPF3KguP6rjWFt6sF374GpqPJa0DTaCUja7lT/AOYtG/Hv+mJUEFW8ZbLs0Wo08JNyP6iQ59vlH1GFedThHvm9Csasf/u4Nt+AW0Eh+eGsfRTgNGMszOjAFPMtVD2R7BgOw6juPo49lGFmYZxSvJ/j6F4Z/wDro9UT2HcMpR7AnszD63tiGXZYFNqDNorEdKFx333AYqT/AKNvTF1dnOZUystdTR1MIBu2kEH6lRpVf60HOAJGYoB9xm4ZTzHVxrMLHsbeXIP9ROE1NS5U92mnihqNXz0QlhWw4Olgyhrlr29sAEZbUkOokoXG41DzYSfoN14/lHscXtKymy1mXuP5oEB/byD29zgGL10ar9znsgAsBrjWX9yQCf0tbviylkryCYs3o5h31BV/8oBIP6nvttgI0NRIocUVBVraxeBUv+pV0a/sF/TCp2owfv6CohVdnaJpSR/Uso2H63wGqnmznSLtRlTwwYbkeusAWPt6dsKpps50lWaJFJuWDUy23G1wbj62vxgX4XIyVAWeTWeqQmUafS42vvt0qf7YFzmLKYFHkRtM+oX8x5Ywq773XRfcD9+dsA9hSvv15zSxMBwGSW31DBAe2/v37yramp2P8epNhaypEu4G5NixuT7bdhhA2c5QLFqInbqPnsWF+dPXvv3uuKqaqiZv8JlZe5sPOWapH/roTtzt9cArlzAzNetnmdBe5Fn3HBCOyqAfoMG+EcpWVwJKKoqNTrZg3lxJGbBtTAAahcnSG3Fh643/AIUoa3zEaako6eFRYqsahrAdOjQxA3te52AO3FtyU9z+mAU5b4ZpIGLRU0KE26lQA7cW229du+Gmr/5xMc2xFwMB5GB9bY9ffHlFgcStgIK3r6Y5qtjrDbEF5OA6cRJ3xItiAG+AqtiMh74mefbFEh2wAzN/KP2H++PYLEgG3/HHsB858SeGpKKpWuok1ANqkjUEaSfn2XcxPvfupJPB6GWbZrWT+VV5ZPrjC6ZaeyMVa5N7Hc34NjfZStwTjP5h4gqchn+HkBqqN96cs9nRQQCASDfTe2k2B6SpW7AbGuySGqSOrpHNPNIoeOeNdOtWAIEibagdudx62uCGTlzimqJPLzWiWKRhYTLG0b39weu3uCw9rb4Z0M9fSLpp2jzKlItH94okUb9JIO4A22DfRRtgTM/F1XRssFdDDULIOk7DWAQCdgR3AsUXHKGLJa2RYo4mp534VAyHp9Al4tvcYCGW00FTP5UtBUZbUPfypqcyRgm1z8oVQdu6kG3IuMG5jneY0CmKppTXwmwEy34761CtYf1Da/zN2IPg6sh3pMwewHSkmq23qepT9dG3pjP1vjTMqacwTOhkAFwUQ31HpN0tzx29wMAtjzvJpz95TS0xJ6vIdWVefwdve0d/bGkossijIWgz7yydwshjlX6BQUQfTSTinMPFsvlj+JZdDIp2BJQ3uCR0nzLbAnkfp3z71ORSBrw1MLEHZWZgL8FRqK/6SLe2AP8AEWS1sVRGZUpKt5zpjCKqM9hfUQgi44uWYbj9BKbw9PG2iTLZpjf5jJUL+mqOTy7e/vgnwl4Wm0moy6uUruiakaKw2JUghx3B4t39saA5BnBkD/HrcLt1Na/ceX5ehhbuRf2wGeq6SKJwwos2p3tY+V1rzbaXQzEbd/2xpvDOezSxzUkMNYHEchjqJnMml7dKs8iKAdWwG/7C+Fk1dmLyvAuaxtLE1nTyPLsxAKjWIiCN9+3tjS0EFbOUjr44WjUiQS000i9aEFQ6kKWB9unbjiwZoSyyRDzsjeWoX5pAFgD+hOncm3O1rgkegnRUtahDR5XRUhPyyVEqyHfsLMWHAJ/TbBNVmFLmWYPTirrI5IdStEhCI3ltZiCATuTYk2JC7W2wZl32b5crea9O+sE9M0hkBsxAJAcqwOzAG/O4vwEKrw5mjgl6+GLufJgBKgc6dgxP6g40Xh7IDC3mNV1U5K20zP0799AVbN9ePrhuGt9MSEn7YCxjviaNxinzN/pzjsclybdsBf5vbtiAe2+OX7jn1xV5ovo/F6e3bAFa8Vl/0wPLUWuD/bElkGm+9r2wF1/fEXO2IkmxNv8Am1/9scKn03+uApragpG7qjSMoJCLyx9B/wDH6HFUEsrwaiqRzFQQjElQx7EgA7d7d7j3xXW6XUoWZb2sVNiCDcEH6gcgg8EEE4CHh8sdbVFS1rH/ADdIvwCFQBRtfYDudsBbTVs0lNrjVfOsRpYMF1KSpt3KmxI9dt++LY/ODDW0emwBUIwOqwudRYjTqvtp4I39aa3I43i0SmSSNSb6pZDckg9XVdrHgHYdrYAocnhhYNH5pciy6pZHFjxs7EX2tfANGuTfV/YY7hU9UoJBcD26v9sew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4" name="AutoShape 22" descr="data:image/jpeg;base64,/9j/4AAQSkZJRgABAQAAAQABAAD/2wCEAAkGBxQTEhUUExQWFhUWGR8bFxgYGR0aIRwdGiAcHx0gIB8bHyggIBslHx4cITEjJyksLi4uHSAzODMtNygtLisBCgoKDQwNGg0PDisZExkrKysrKysrKysrKysrKysrKysrKysrKysrKysrKysrKysrKysrKysrKysrKysrKysrK//AABEIAN8A4gMBIgACEQEDEQH/xAAbAAACAwEBAQAAAAAAAAAAAAAEBQIDBgEAB//EAEcQAAIBAgUCBAMGBAQCCQMFAAECAwQRAAUSITEiQQYTUWEUMnEHI0JSgZEVYnKhJDOC0cHwQ1Njc5KiseHxJTSTVFWjssL/xAAUAQEAAAAAAAAAAAAAAAAAAAAA/8QAFBEBAAAAAAAAAAAAAAAAAAAAAP/aAAwDAQACEQMRAD8A+uhDtc32339f/nE1gO29/wBcWRjbb2ti0g4CgQ+hPvj3k79/3wXxbEWW+AHMZ9/0OI6Prfm+CHXEVXADCMbHvv8ApfEl9dzi7TvjltiMBS/a/wDz+2KvJHex59+cFBB9cekTADCFNthbHDSj09P7YW+KfElPQQ+bUPYG+hBuzkDhR+25sB3IxkY4sxrwJamU5dRDqKI3lyFBY9TGxUHe7Er/AEb3wGuzinmKgU4j1uygtJfSiX6m0rYuQNgtxckXIAOFXi7xRBQgKV82oe3lwITqa5sL23Ck7DYknYAnhP4g+0RjKlLlkQnlbYO4JB7WUEqWHN3YhQN99yCabJoMvZ8zzOdJKuTlrHShtYJAnJOkab21WB4Ba4KK3IaipjM+cVCUtIOo0sR097qJH3JYk/KL3NraTgHJKqpnUwZNSLSUoN/iZQera2oar6m2/nOwvp7bR8up83+FqizvTIHZYGUqryXChnF+oKA4tYg6jvYkNX4nycN5smYVXk0CWVIImMSlbWPmsLMxJuBGu1gtrkkYBVT5LJlqmSlgkzCrqmvLMzoigje5ubKlybAX73b5Ri7JfC2ZtUJUVdaqKrX+HgHQeekkgbetwx9GB6hpcphVaamFAkawGx6g6aYzckqpGouf5iNySSeDVnXiihib4eomTU4IaMK0nSRY6wgOlTex1WG+Aj/DaOsmWp+7nanZkUhtao/ST0glNY27XG3oLcz3MXhqqOLykeGoZoncmxVtJZRa1iCA1/W3bu2ymlEQMccEcMKW8rQQA2rqY6FACgE+5Judu/krqeWVoleOSWLqdLhjGeAT+VtyPXc4AHPc7pKFIxM6xhjoiRVLE2tsqICdIFuBYXHqBjtfnlLHMlJM6pJUKdCMCFcE6dNyNJJJI0nc/qLoz4kzNpQUylxDqtqeoiV7XsTpLWB9r2Pr3w68RT1q2NFDTzWHWsrlWv209rW9SOMBzLp6aHzII42hipVuxaMpEqkayVdgFNtyTf1PvgmmytfNM0bt5co1FNipYhQJAbagSoAsDpPNr3Jokz1Ken82ukhgYfOqyFgDuVC3UMzFbbBeb2uMW0FbBXwQ1EZZk16426kIZGZT6G3zKQdiCQbg4A9Ybf8AN/2x4Ui3DW44F8EMuIAYCgQ8gX35xCOC1yp39duPTcYKYm2IE22I2ttgIGvtsV3HPUB/wx7CapdtbfdX3O+/r/Tj2A0sR4+mL3H7YqjG3+/pi4DvgO48LY4i82xO2A5xjhx3HiMBUT/7Ynb2x1RiLe2AWZpm8NMFMzhA7BVvckkkDYAE23uTwBucDeJ88jooGnkBIXZVvbUxvYX4A2JJ7AE78YztNAuZZiakdVJSWSM9pZlJZmX/ALNSV34JUW2vhSK3+MZoqc0NGTJa1xKy7Ix9ma5XkFVbu2wU+FPDElXP/FcxJG+uGN9gEW5RjfZYl+ZVsCSNbE33vzrMHzmT4SkUiGNg8s73099PTyfzBSQTsbKBfDvx/ldXWGGmgt8M7f4iQOARZhtvvYAE2AN2ABsBuq8TeKly5ky/LYVMtwLbtZnsQObtK1wxLGwuCb32CObT0+QU2mACSqmNy8m5sDuzWNxEvCoDyeb6mw3yfIBXU1NNmsQlnTWyhwVCrI11VoxZT0BNmG1t973DyPwMkL/HZlMJZwdZLsAiEcEk2DMvbhV2suwOF+ZZtLnVQaKmZo6Nd6iTSdTj032Gq40q25sWIIGnAXeIvHzvMKPKUWaQCzSIAyp2AXhLDu7HQNhvvZnl+WpSQrUZpUCaYG6+YS6oxA6YUtu59VXUeAANsZ/NfE8WX2oMnhWWUkhmF5LvfcbG8knqSQqbDtpU7K8tWg01uaStU18gtDGo8xlJ5jgjGxfgFlCqONgSWBlBLXZhI2pJKKhtsCNNRN63vfyUPsNXod7r6iz6go2FHQQGeQC5jpQHC82MkjMFBv3ZiR35F6ZfCVbWNM9ZWS08Mw0/CwFSEjItpZyCpYgnVpBBJ5IAAUyeKlpWOXZLRee8J0uwuUV+CWIPUb7FnZRcEAm2A+gZA9S0INWsaTMSSkZJCAklV1fiYCwJG1+MWVYWFHbXFDGFO7BVVWJJLsbgG5IuLjvvvtg6nJpUAqM6zNlHamp3aJL79I0WklbggKNVxy2Ch4sWSIw0uUVlQigBRLEEjax26pSTsd7kXwGU8Q57ldS5SrzasmWMnSsaLGmq5G2iKzEdmP6HfDHwhkmWTzj4elzKNyGY1LtNED63kWTkn0G5xq8ursyeNbZbDTSd2lnBUD+VYlZj9Dp+uOVWX1ZikeStmnbjyKNYYdybWDyanFr3uZAbA/QgPW+FViltTZXRzKwu0tRJ1FiTq+aORz2JYne/tjZwQqihVVVCiyqoAAA4AHH6Yy+XeGqSGqXy6mf4hF8wxtVO7Ml7daMxuhJ9Oe+NW29rYBNDmtPUyy0rJIWjN2EkLqp0MLMrMulrPYgg72uLgXwWcwiEwhaaPzmGpYywDFbmx0k3PHNuxwryLxDTzTyLHWrISdoGUIyFb6tIKq7D1uDa3OJvTu1eDLSQNCqhoai6mRWFgVKsLg3LkFTa3O5sAckbbnFc3GLQLbYoqV2OABd9zv8A2P8AtjuBpJEBNyL333H++PYDTxC+Lrc4piGLQe+A5fHsevieA9bHsewJmSs8ckcUgjlKEK1tRQsCFbTcX343HGAumlCC7EAXAuSBuxsBvtcmwGMZ49zH4WnFPTqfNq3ZV3PMjDWbk8szhR6au1sDUtMGzCmo1ZpIaCPW2o3vJaysx4uNSkW4Ia3FsTz1xUZzSQKB/hkaZyT66LAW7hvK/wDEfTcF/i2X+G5XDRI4EjqULLt03vKQOQCW0juA1+RgPI1OW5S01v8AFVtlhA56riED6KTJv3Yj0xPx5QirzenpiTpeNQ9t7KDM7j2JVbX9WXGmzjIpJ8xp5X0ikpk1LvuZL3tbsBpja/HTbubAPAYckoQjM8jEkqgI6nIGoIOEQcn0uTuWsVPgjKS8r5xW+UnmqZYkB6Y0dR94zMB1eXt9CxPIC05TB/Ga6SpkDGjpzoiQiwkIsTf+U7Mw7gopuAcOM/mhzGaTLklmjMOmSZ4wpUhSLxEtw26ni1x+LSRgM5JJNntXpXVFQ0557tcbGx2MjC9r/wCWpuRdrMZ4vzFgRk+VppdgPMZLjSDuRqFypIsXdt7MALs2zjNM0WiEVBl0IepcdCX6IwdzJMx3PBY8s36i5OXZIaGnmFORPXSKZHeQgNK9zuReyoCx0rsovYncnABZdl8OVQpT06rNXzL0gCxcj8TW/wAumQ+9gBtdju38P+G1hkaomfz6yQfeTN+Fd7JGv/RxDcWG57+yrJ6f4AjWDVZlWMDJpO4VbAksR0wJ+YgXYgAcAaKqroYamOLSTUVIO6rc6IlJ1Oe0ak6R/M+w3JwGWzvwvEPiK3NJ3qI49TLEoZUSMG6rpVrseByFO+oHnDCGkeroYVjMmWByT5UYUOIxqCgGw0ErofYXF7YspssalppxU5jIXlZnNRIUTy9thGrXRQFHA25Nhtb2RTmpmWojpmC6AnxVRdXeMG/3UQFwrHcsdF+k6WsLBkvE9PBlJgSkRpKyqcK85/xFSE21uqtuXtwAAtxxttrKiXMJNPlulHCi9clQqyytb8RVGESC299V9+Ba2K4s0R5ZTl1Ks0r7SVRAjiJUaVvLYtLa1rRhreoxKm8OwTtJHVzNWTRlTMrsyxIWs6KIVPlgWsRcM1rXO+AwmZZplIcxyz12ayk9YjkZ17bBUaOMre2y6saLwtnsCEilySshuACy08ceoC5F2d1ud/U41FUxhg+5FPSKrEEygaFQFgGCxsqm9lIGpbBt9xbCXxD4ropk0RZvHTMGuXiZGJtfbqBFvcHtgLf4jXuzGny6On12Lz1UqbkC26QamaygWJYbC22IeGPF8Lu0cuYUk0rN92IlMQAHK3Z21b7je/PPYTIhVOHNHnMFYot0Swq+km9tTxSK4v2BH6YFXLpSr6spyqqF/vPhnVWYn5reZHs/fdgdub4DTNJXNVgPS0zUwJ0SrIS6Cxs1mUbkbEL6ncjfC+rzSrSpmEBhrI4yuunBEdRDrAItfodSLsNWkngEkXOey7wtAsg+EGY5XKxJTUPMiZrcMod0I2vZ2W/a9ttBJntTSSxivp4ykh8v4un1FQSegSIw1Rgk86mUE/sGioKkSxrJodNQvokXQy87Mp4P/PGJyt25uL8emIQkxQk1MqsUVmeTT5a6VubkamtZed+xO3GJ+epVXDAqRdCDcG4uLeoI327YBZIFubqOfXHsL6qSsDtpgpSuo6S1Q6ki+xIEBsbci5t6nHMBsaZth7YvGK4l/wDfF4OA9jhOO4prakRxvIeEUse2ygn/AIYCzGP8EU4aeuqGN5jO0Rv+FIySo/8ANb6IMVfZlmss0VQZWZyJNW5uRrFyovwt+BwL4Ly/NErKOpeiURVEinUCAreYUsjMQN7qBZt+PYgAq+zorHSVVdKdTSFmc+ojBY/qXZz+owN4KqFMlbmE5tpTdh2U3dwPYBY9vYYnV0ZoMlaKZh5jt8qm+7MGIubXsgJJ9j+qHxDK1LQQ0KqPia11aRL/AC+YQEQkdyVVNrjpc4CHh2qdIq7N5dpH+7gLfmcjUed1UeWo9BGwwXPUzZfkqxOXM1W7WB3ZEk3a+19ZG57h5e9sSSI1FZS5UN4aEK8zceY0YXU1rcFmCi/53O+2DZar47PkQg+VRhyBt8yaQSe/+YyW/wC7B9cAZmFQctymKIWSpKBFVNyZHI1lRySGY2Nt2KjuMLMnpP4LSXZfOzKsNkiXqLPbpS/JRL6mYnckm+4xd4trqaizA1MztUVHljyKcLtD21Ft9yb6Ra93awN7i+oqWoYXzOvs1ZKuiKEDaIHcRJa/9Ttfe1h6sA1LlsmWprJ+Lzis2Go3ALEFuLaYUAuW2vpUbAAK3QGhtEhFVmdSNTs219ItqYDdKdDsAO5NtycBiqko4jW1KGbMqvTHFCq2I7pCoB2Vfmdr8jnZcMcvhGXQtUVTGasnKiTT1NJIb6IYht0ruAAALAsbC9gOo6H4OJmH+IrZ/mdunzJANhf8EKb2A+Vb8sd6HtRnUVesr6hbbWUsE3sLnTDToSPWxYX1ud21Ar+WJZo4xU6CCqtcDckIGP8ApuQLEi/AGBctqJXgaJ54vjQhMmgBhE0mop0XuVXgXtqC3PJwGPzCKlpahajMmatzCS3k00amQRX+VYozsALH7x7FipYWN8bGkzeRacy18cdPqayxhzKbNbShsvXMxuNCBr7AXO2M2mWtSytDl0XnVr2NTW1N2CBvzNyzGwtElgAAT7i0OZRwTlY2kzXMeGfYJF2ZQRdIUuDe3JFi2wAB+KKsqZFZpDR0qfJBHp8yQC1vMfcRqQPkTex3IPDarInR44qho2V9MjRaCyGwbT1qwB0le1xfCPNM7EKw/FK0tahLrT0fmMerUF1KDuoU21SWBIJA7YW5zm+ZSRhgkOWxq28k0qMz+gACEL9LXP73CmLw7VGTzVo6VWBP3tfNLVygeoA6UPsr2GDKha8dBqsrvt0PCy3H080n9MZCSspZta1ua1UoUXYRQSBLbkj5WX/VpUWHtjuUZJkU7+UtVOpIuvmWQOGvuC8Wk34t3txgN6KnM4r/AOCo5mPLRVDRarcXDxEg/wCo29cU+GcxgcyU7UjUFRKGMkWnyvMBHU0csVg5APzAhhudrXwqi8E1FCTPQ1LyaR/9vJfS6ixK9BC6jvY6b3I3G93/AIP8Wx1yyWRo3iK60Jvs46SCACQbNyAenjAKM88cvHCKmmhaSKCUpWxyI6SxiwIIB45BuQR1DcbkH5nmrUzR1yO0tDMFMwvq8oMFCTJ3Edra19DqAvfFtd4jMeYR0csI8ipiPky8hpFvrjYHaxS37gb6tl/hOMKa3KpRqjhP3QPemqAxC3POjqT6WHbAE5i9ZBWRSRk1NFUsqSR6QzQFxYSIQN4eC17gb+u2jkUAABRYcW7bdh22xh/CdbWPk88VgKqlMtPEygNqaBQFNjtqv0b+gPfD7wxnBrKKnqDYNIgLW4DA6XtztcH9LYC9+T0399t/749iTS+x/wDD/wC+PYB+hBHvi5PpbFEQ/TBBPGA8DhV4tI+Cqr7DyJP/AOpwP44qnjoZ2jYq/SAw2I1Oqmx7GxOM54ZnaTKatHLN5ayoNRubGMMBvvsWP/IwHPsojPk1DfmcAH1IXf8AsRhT9kV2mcg9IgAPpcsuk/pZsbLwaFjy2Nlt/ls7E/muxe/0a49re2Mx9l48qCrmOwVUFzx92rMR+moH9cBLOx8fmiU7bxwnf3CWaTb+ZtMZ9sLaaVKvOnqGI8il1SMx4CxDQh97uWcH0U+mBcokcRVtVqOqOIoH9ZJ2AuPfa/8AqGOSRimya6i0tdJpvb8CatIv+Wy//wAhwD7w1mYSCvzaRBeeT7ocdEYWONfYl7gkel+2KPAcDU1FV5lIDLNOSwuSNWkkAd7BpSxJA407bYl9pY8mlpMugvqJQKL86AEQHvdpCpv6qcG+NYrpS5TTnSZFUEj8EcY2NvbSzfVAPxYBN9n3hvzpHzKtOo+YXTUQFLLzKb8KhAVBsF0E72UhzAFzLMFqgT8HRjTGSv8AmT31My330KAm/cqO18D+PJizU+WUw030A+gA2RbDlVCmQ+yrzgvO60U6Q5Xl/wD9xINGrkRLa7yuR+Mi7epJv3UMFfh+vScTZzVNojUMlOhN/KiQ2Y27yyMCDbfhRfDDJo3ZDmNTE7zMjGGBRcxRN8qILgea40l223IGyrgGv8ONI1Jl8auKKnQPLIbWkO4Cc7uSGLbWAcnY6bt8rq6ietmcnRSQaoo12+9kFtb37qhDKLbXv3U4DmUR1Dee00sa1kkY0wqda0ynX5QK36zquWfbUVsNlGE/hbTCxo8vXzysl66tluQZL3dbjeWcg2sDZLi5JuC6roJ3DrKywxCMefVLaN5QBciMamMUYuwLMxYdWkC+vCDKp/iV8qlX4PKae+uUDQZgu7Kh5WM7l3+Y773JsDWtrnr5JKWlcpBH01VSh3ueYoTx5n53/ADb5jskei+FBjZ48ry6JiAqOPOqbbBjICWUNa+x122uORfDm9ZV6EyqFKekR9AmdFCkIerTHcEJsRZRcna6EG2kraTL2c1kopy8R0NM5U+WUJ2LE2VgT9RgEPiPNUpYIvhamCkSUa7tGZJX1W0skZ3dzc3L73tc84zsdHNUHzUy6eqextNmEmnnssBKoFO2y7cbnGj+MWadp8tolnmcAGsmukQsLDSxu7gAC/lLY7dWBJcoq6p2jmzhVdQCYKUBNHN72cSFf6vT9gDkznO6cA/AQBBvohQuOO3lyk32vx7YaZBmdPnUEkdXAomhbTLGwIKX4db2dQf0IIINxYkEVtTlNTTx1FS1RR1J0a3BvFJ2Oosx0m42va2o7aeqf2kU60jx5pFdJomCSleJY7ElXHf5Qv6j0WwA+EzJluZDL3m1U8qkwa9vdQvYMbMpUWBIBAHd8tFFSSVeYNFJAFWRZYhoZZlQ6llUKTYsLixtybgbkr/tloUeCGUgApJpvex0lWY2PsUUj0wT4pr3/gDy1FxJJTJrvsQ0gVb/AFu17fUYBdR5dUTZTlktKFaen8qVFc2DKqshW/bpPtxhhmLPFndBKRb4qCWCQAkgGIGUbkC/UbA2GwO2K6ermyvI4XdFaaMKPLa9rPJfSbHZlQm/YEcHg3ZuBLnGVNcgCGokC/1oq7+h3/8ALgEPgieSDPcypS145C85HYMzI4IHF9Muk+ulfS2NDWZoYKe6vTvetWJhAuy+ZKNakBiTNYsW43N7bb53JbjxPXE72hJNt+nTTW/tbD3J81eqoopqKnhjEtQfMBIsqB21v0gapWAA+rc2GAcvWWJFuDj2FcniehUlWq4QwNiPNXYjn8WPYDaqdhgPxFm3wtPJNpLaALD3YhRf0AJucRzesaCmmlW2uONmAPFwCRf9RhXQ1RzDLJLgCR0ZCLG2teCL9ibH2v7YCjMsyFZlEspUKdPUt+GjYHb9gQDhV4PUrlle52BElv0iGC/s7jWahnp2PSXdTbY6ZEB/fc/tgHwVRuYswy9iFfSQDbbUQ0bH+npQ/Q4ArwvXWyWoYkdAlUW9WW4vf+Z+PfA9KDFkTkAK0jG/veUJ/dABivMsqko8reOUqGmqQxVTewsthfufuwxt74LCscg3G9rj+kT3B/8ADvgE4gAyKoZTZmmBY/RowP04/U4N8e5bKtHlyU8bSiIKNKrquQihAbetm529TgXNJj/AEUd5Cgtt8rSML/qP3Aw48Y57NHS0fw8gi89Qbjci6paxNxpGrc87D3wDzOfDsctZT1juV+HU3XsbXKknsFux97Dje6Wkr6R2qM3CzEopiAY9LBdPUg7aiQhubKQ+wJa8/tAqmkkpsvSUo1QwEzAAny+ODtdiCfToN7i4MfEmZtRz5fR06KsLlUkUjVdGZY7b7/iLE8kgX73BV4MZ5JKnN6vpRFbywBtsLMV7myqEB7lnHOCfstptQqK6b55GKlm7AWeQ/QubH/u17Ww3+0WT/DR0kQHm1DqkajawVlN7cBQdI42B9sJfGsvwlJTZZANT1J8sngkEgMzWG2t2F7di9sBPKszqs0qHEcjw0KGzaAFdh2UP86swszabaVNuSCbs9zCaplNBlxEYjAE8o2Ea7rpFtxa1rLuSCBYBmwfmM0WUZeES5cArHtdpJXvvYb8m9hwLKOwwnp6gZLRfe2esqCX0C56gOCRuVXa55Zma3OwFVVUmYVaUALSU1OuupcnaVksqIT3BbqP5tLdhhhXK+YKI6eWIZcRplePV5jlGIaNNgqp0gFhc829cZ+nrVySiiV18ypmKvMt9wLjXvxZF6V4BYMe7YbVPimfyg0VM3m1AtSU7DqCqLtLLb5R1DpvYdFyCxsD7L3EtORTkxQNGUiAiMbIQWXUNZA020lRp7Xub7ZbLfBmX0bxGrdZp5GCxiUdGrgaY9wDewBcsbkAG5F39RR1ZpRDHMxqJdpJ30Xh1DrKqgAOn5VUdyCTsTjNUuV0GXTx+VTyT1UhZBPOxUeatgqs7DTGZLkIyp1WIF8BPxBUyDMo6asmkWhljJQorQKZWayRSTId7KGtZlvdQR6q/GnhGly56eugVoUinTzI0a11vclCxuGNtJF7EMeNzgrxNmploqz4iNkmopo6iJJlUFkZgyJ0HSyFvMh1KTcKLm98M/tIz1VysSFQfiFAG2vSHRnJW450ggGw5B9sAf43oY63K5ChVlMXnRNbY2UspHoGW639HOKZs8mGSLWIqPN8MspDfL8oZzYc2GptN+wF8MKaligoqWinbeWFabpJGoiI6rEfL0o2/++Mn4YzmSlyScxqZno5JYUUgsemSy6tNjZVcE2t0qeMAZ9oZNTkZmZfLfy4pirfgJKlh630sy/ri/wC0WfzHy+jWzfEVSMy22MUJDyc9uD+lsUeMTLVw0FILCWoaOSpjsQBEg1SlgbkJrKrY8nb1xcasNX1VfIxWloIWhU2HVJfVOV73UBYvcggcHAe8dK1VVUeXj5ZGM0//AHUe1tvzE6fqR6YoySb4vN6qpuPJo4/h4zfpLMdUhvxcWIPoGXCyuzGaGgqMxk6KyutHTp+KOI/5aqNzqC6pTYbsRcA4nmGUy0mTU+XxAJV1bCM6TuGc65mY9wsYKsw4FrbWwBvhSn+Jmr8xjGlam0VOW21LEpXzDbcKzAW72T6Y5lfh3yMtGWmoCVDxOWK7kB26yq3BKDVovtfbi9sTTL2lqYKeF9FDlmjWVJBmmQDSm3ITYte/USDv8rylqJXMrTII01kQqfmKjbU29gWa5A2NrX3OAx5y/Jovu2igJTpJaGRjddjdgvUdtz3x7GklhrbnRPTBLnSGgkJA7AkVABNuSAPoMewF38aWsasoQpjkCOqE8MLWvwLEMeO4sQebB/ZTmRKyU7D5OtexGokOD9DY/qfbAtHQzQ50z+UzRzBrOASqgqCSSBYEMtrEjnvcYCyGcQ5y4jI0PNKjdvm3I+gkA/bAFeBM0ENZPC66fPkNv5ZFZ+k+xuR9QPXF3iKY0ucRzbqkioH9CCfLfV9AFb/SMZzxfI0OZyMAbrIkidr2COP0JBH74e/asokWldD0Or2I7hhGR/a5wBP2uVNhTRarXLtvxddKj9eo/vgyvn05GmkXvTxIbD82hWP6XOFvjg/FZbSVFhqDJqPpqUhx/wDkCjD7wVTrLlccbm6MkiNvx1uDv6j+1sBhZ3L5NILf5NUp/RwBf93OG2SZXHmdJR2fQaPTFKtr6lATjfYsFFj2u3Nhcr7OII5oaynks6Np1drhwy3HcbLf22x77KKJoZK2Jieh0Ub86TKt9uL2wHclR6jPKiWwMcF1ufwtYIAPc2kNu1zfnEaWmkqs7lL3MdKb+1wLRr+5eT6rif2U1K/DVkrbN8S8sp9bojH/AP0bdsC+HM4MOUVVU4vO8ra23/zJSioT7DUv7WwBOWx/FZ1LKTqSmHSb3CndFH6nzW+o+mG6+G2kzNq2ZlKRgLTKCbqQpVtXA2Yvbn5r7FRhfkLCjyVqhbeZJEZQSPxuLRjfsLoP3PfHfApFLlJmnNlYySEk3J1HSPqzkA+pLDvgF+VRNmeYtUMxNPSMPKWw6m5Xb+pVkJ5+Qdja+LLPjc3kqXbVS0gVEP4WlUajbsRGzElvzBRvY4X5RWNSZG8t9MlS5CdjdrR3v7KjOD6AYlmExpMhiQgq8+wAG9pXaUgjt91cH9sAbFl0NdmUtczq1LTIiAm4Uug8w3vYFEDar8EsOwN7PAsc9VW1NdJ/kENDTncak13uoO4HSLn8RJ9MC5pk3k01FQBvJFVJ/iJT/wBZp1WIvvqYKoF/woN+7DP85EMMNPTSrStBIIy07AJGI1YxrMFJBjnUdJJXm9w6hcA78S515ISGJEklnYxqHcogbSW0u4VtLuAQgI6jjP8AhbwqXVTNreHQyEVFzNIhLfc1KsulvKkuUlU8W02BJM/B3hjzB8TMo8uoBbyJIl1jU/mqsjXs6pIXdW0hm1AtuoA3pOAQ5tQUSosMsMeifRAFEZIbQGMadI2VQGI4C+ows8e+GpK6GCmi0JF5gMrd1jCkWQAWJN9I4AxbkHiV6qpqWjVTRw6Y1kA3eS/3hBLAaFXci1+CLk6cG5FmUFSBXQzu0Lp5YRjoQFXYatLAESEnTc8gKMBCKtpZq2SO156JBud1QTjtuRr0rYki4BIBsTjF+Ec7NNSxSImr+I5m+lWNiI5WI1j6KgP6+4xqfEbCMfD04VKmuYjUBcgaQJJm9dCWtfuUHfC8U0Kz/EW/wuUwPHGLE/eBQZCPUxxqqd+pmHK4DnjjM2inWnoVQ5jVhU12uYoVLfeN6BSWsO5ud7AFbVwQlockiu0MYE1dK5/AjCRgxv8API9i3YBv2oWaWghkq5kU5pmEmmND1mNNgqAd9I0kgcsUB4wlrsulhUZdCTJmFe4etlG/lqerTq4sASzHvdvzqADukkXMatqyY+XRURBTVsOjrBP5T8sje3lrvjY18RlVaij8pppEVUmkuyrExDEqAd9jew06iFubKLYLOAlW/wDCaL7uig6qqa/OhrsdR22YE3PzOL/KhOC48+Wt8xo5mpsoo10u6XVpiAAIwfnRNNtlsxDKOWGkNJlWYCulYwEpSQP8yjT58oN2sRzCrbm3ztz0ghlXnVMUjTVB1VFSxjpKRZD5aRruXfTcagOp5ACQLKvzBcTyXxI0dM1TJAIKQ6I6GmCjzZOQuwNruSNK9gCbkbnVIGaNdahZCoLKDqCk8gGwuAb72F7YDJfw2t75jY9wtNDYew1XNvqScexppIQSTYi5/l/2x7AX5bnUU1RPAt9cGnXcbHUL7etuDxv++PnXjCgajrg43SR/PUn1DhpFJ9mIN/Rh6HBtVUSZbmTyuC0FSQSwA3HLC/54+QPxKfW9nv2nZX8RReahJaA+YLHmMiz7+mmz7fkGAp+1jK0MC1NrSRsq6h3Riek/RjcH3I74gkUdZkqkfNTxGxHIeFSCPoyj9mBwfNPDW5SWqnKppHmuASVeMghrAEm7BWtbcG3fGY8NTNlkianWeiqdvOXi6k7leVIuQym+19yVtgCPCSmqy6qogQXUa4fe51Af/kXc/wA+CvsorgVnpmG9/MCn0ICOLdrWX9WOBKDL/wCGZjEwYfCzkoj3uLSWKre/zKVX6rduxs7zLMqTL8wuYCrVCapJQdlBY3svuRqe3sdycAq8IlafNZoUuEYOig3vdCGG55AAa3exwz8ODy83rIt9MieYL25ujH+8rfp9MJfGcPwlfHVpdkkYSC2+6gCQC35k3531HsMF5nUJS5zHOW1JOqksTwJB5Yt/KCqN9CcBL7PaoSUddTyKqiNpL9haUOWB+hDfQWHbCqio7eHpiBqYyiRye/lzR7/okY/bDjJVHxeb0m8bTapIwRyHUh2He2plP6/XCvIunw5OFFyGkDDnmWxG/ou3tbAE5vVhvDiNvYLEvp8syKf7jDHLq2kGVUMdUpaKp8qJUsWu7bg9O4GoE6hxtgbJcr+PyFYEKq/Va9woeOYsuq19iQLkDhr4A8X5VJDlNEUdC1JLGSyHUobqUFTbcJKVG47b+mAP+02jBFBTooWMzrFpAsqq2hBYDbZSbD64ceOcphq44oHmEDs94uNzYggLcX2O1iCDp9bHP/aTVGfL6OqjJHWr3UXKkoSPXcMLfWww08YZM1dS01VDpeaLTKqg3WS4Vio333AI39R3vgJ5tkdS0sEzSfFCnm1rEyrGTGQBcsCFaRGAcXAB0gbY00mXQtMs5X71VKagSNSk30sBswBFwGvY3Itc4znh2vSrmFTDK8MgXTVUslyNr2IU20urbawNxcEA8KofDkYrGjp0zWCxJM6SAQ3YEn/NLFwT/KdyPrgN/mGYRQo0k0ixoouzMQAP1P7Yzni2qnkHkRARQOhaesZ1CxR76gm9zIV/EbKt73PZNVfDtGKALLms8MnmHW3SjamI86XZFAuRo6iRtpI2xPNqiKJ0Fe3xVXLbyaGEXjB5BCMbNa1/Nl4sSAtiMA28F5rA8RjponSkgGiKZtllt8zJfqKg8uQAST72E/iSlWqJwlNl0FmjVlF5SCCkpW3QgaxjQDUxsxsdK4WzeIZ6MtJWEPUTALSZdTHXYDgk6b6r3Bf5QAbA8BfVqYSlfnLa5tX+DoIjrCv+Gyi4eXcdRuFPc9IAOYJlgafN61njVo9EMTAAxQ3BVbc+dIQGK9idO9tlmW55NSxCvrXFNTspFNQRIC7aiCpYnqMp5PAGq5IuVwHmc7hkr850oIyWpKBGDWbs7nuw23OwPp8hX1bzxyLmdehkqpG0ZfRAG+onpYr8wVdmtbVqIJsSoAPXBptea5jb4twUpKYdflXB8uNF/FMb9RHF24ucZmtl/hMDJr15tXjrdmA8hJD1Xa9lN99V7al1fKgvbX1j0Dipq2+LzWQdCHqSkD8BVGxk3sAvN9tjqerLPs9q6ireTMWWPzDcnzFaSU6blI7fLYDc22tZRYXANPB+QR1dJ8LA0kdEr2qJgArVkincId9NOtgAeSLCwIYnU53kNJHHCkrhaSmGpaRQCJXuQpYXLSkk7J+JzvqvbA0uWzLISsUTil0pQUkcnTHqBVZ57kHdSbCx0rqtdiWwHX5DPA3mxD4jMJwdddMAsVMgG5RfwgA2VQCTuWNtiHkkkjqUqaqNpq2ckUtKpBFND+Ik/KrWPXJ69I2vjZUmVIjySXYvKbszG5sL6VHoigmwHqTuSScvRZtLU6I6BvM0BUnr5Y+htB6lRdvMcm/HStyb3IONTmdM8kTIkhiZhYSKASvuAdr/APp+mAqkl3O7c+gx7GIf7KaIklo5XYm7O0rEse7E3FyTucewG08ZUJloJlC6mC60A5uh1C37Wt3uR3wp+zPPzUwvBIAfJVArfnjYEAH1I02v3BHfkvwT4i+IM8TuDLDK/YDo1sALD8pGm/8ATfcnGNSuGXZtOdLeUC2pRa5SUBxpBsCA9rewIvgGPhcrT1NTllQPuZiVS5te62Qg/wA0dhfsy2xCgpo6WWTLKsExTsHgnvazEaVPs2wW477EaXGDPFVKuYU61tIH1xXV1IsxUdRt6uhNxY8FrXNhiVOFzegKEr8VD8rNbqJGxJ/K4Fj/ADC9thgLaXJ5octrYa1Q0UaMYrHUelWbUu11F9LAHcHVtbmRi/imVg/NVU9wD3LqNxf0kWx9LkflwH9mWcOsklFUggkGyP8AhYfOm5OxHVYbbMe+KfBearR1s1KRpjeZolvypRmEV/ZlKj9VPGAt8Ny/HZVLTbNLCA0XrYdUdj24ZPptwcUZXF/Ect8kKDUUxBQGw1RsTYA+hS62O10UnscSlp/4ZmwckrBOWN+wWQ3YH+iQg+yke+O5qf4ZmazID5MwJIG90YjzAPdG0uAOxAwDbwb4gkljlp2X/FwIQgk2LBdgH73DEA+oIPNzgPwn4hbMoamjqbJI8bhbDTzdWFvVDY+vN+L4E8buYKuDMKdgVkAIYcMyCxVvZk6fXpPcDE/FmVgGPNqLglZJAOx/NYfhO6uP1/NgOfZfVGCaegqAFZiSEv8AiAAcDuQyaWB7gE98V5BJ5E8uR1CXp31rC67MquC6/W41HV2cHkcMc/o0zGnSvpbrUQm5t84KblduXX5l/MDb8QtdEEzemSeFlhrYCLMOzDcA8kxNyDY235swIK8leOnSXJ8x6Izq8mY7KyudV7nZSGOoHgHpO4Gq1s7r8uPk1YM1Pp0pPEqgqLAKRcaLj8j73HLDm7Mc6GkU2eU2i9/LqIgXRj3KlLvG9u1twDcAc20mVZhQr/g5I66lIusMjBW0kbCN/ksdu+n0XvgFNJ43aIGUTU9WwAW7QyQTML8MwUpYXv6c2wfkvjDL2o2SZHiDFjJCTJIOpi3zkbg+lwBuLWG9MqxOSZMhqlc/N5WgAk8nokQHe+9vfvjkcixENT+H52fbSZimx9mZnKgeowFEvj6ianangiqKaNulGpfJRgL8qAxAJ9t+eDinK8vMUb1FPGuXIwOqtr/vaiS/No2NlvYHdt9uk45WeMsxvaWaioACQyEmWRb8dKiQfvb9MKsvCysZ0gkzSXtUVQ8qnXvdQ5IsCeGYWt0gWwDPKs0X7xcnV6qpkv5+YVVwigcksQNh2RRawBs1scy1gJmNKzZlmTDS1ZINMFOCPwkAqot2W5O/a6nk+Zwtp/iNZ8Wb2jy+gjYxlhuFOneX1AYhedjhv8G1VJHT1MsVDCb6MvgdBJIAL/eMtrLpB6EHH4rjAI6OmPnOaO2YV9/vq+feGnNrgR8qLDstyB6jYWUazM7igc1NTa1TmlQRojG5KQ3uAO+lRYC177Fb/FbrFJ8ILPCP8rLaK4kmJsS1Q43SMNckfi5JO+Ac21SmOnqTZLAR5VQAamt/1zqSqIO9jYcixwAOS0+mVmoVFbUKSXzCfUtNCfxFSSdbgfiLE73FwSMHUtSfNc0k/wAXU6SKnNJ7eRSpYFhENo7gbhRf3uLgWJE0pWCqLTFLaMry+yxwgfKJ5gwX93G+4vj6XTZWsWyWWEKFSFVVUTSSSQAL3Nxe57D3wGMWCCnp2Ku0FI29VVzFhPUtvslx5nVv1WBsT5Y31gvNKaKejTTKtLRBbLFIhhDOGtGsmoq3k3A6F0l7/NbC2tzJJK0vSlsyqUNoUG1LS3/EzjpMlr9VyxtYadhjR5Z4eJkWorZPiKhfkAW0UJ/7JPzf9o12Nh8vGAc0NOY40jOgFVAIRdC3A/CtzpX0FziyUWH/AAxO5+ntith++ACkgW53Xn2x7HpFJJOgG551qL49gMl4qyR6Go/iFKBpJBmX0LbEm3Mb339GOrv06Cqo6bN6ZXU6ZE+VrdUbEbqw7qdrjuLEEGxC3w/4xWaeeiq0CSK7ILqQjqTYKQb2JUi19nBHflVm2XTZTOKmm1PTsQGF76bn5JO5W/yvyCbHfdgO8G5+aKQ0FUmghzpftdzsSe6N+FtrcECxtT4so3y2qWtpx91ISJF/CrHdgbcI9iQezD3Aw3zyghzekEsBHnKCF1bEE2LRSW4v69tiLgm4mQeKUqVFBXxOkhBibX3YcBiN1kOxBGxNiDuMBT4yys1UUWY0GrzEALBLayFIIIHDSRkEae4uN7AGiJ4c4h1xhYq+JQSAbeYvYg90PY8ofY9Q8LVOTVNnLSUrnY/nAA/RZwO3DgH/AEF+IMiN1zLLGJJOtkQX3N7sF533Dx87k2BvcLqeujzGI0VXeKtjJWN2FiXXn6nbqXhh1KeCq3IplmjbLK8eU8ZtTuTco1rBbnsb9PZlawPy4LzHyc2i8yC0WYRANoDAF9HYHa4v8r8qbXsCcD0ujNIzBUfdZhCCqOwtrC32YdyO45G7DYsMBDJ4Fp5pMtrwPJlOqNybAPvpdCfl1i49mW29zcrIpZMpqvhqhv8ACSk6XPy37N/L6OvAuDxuRsvR6snLq8FKmG/w85FybDdWv86kC9/xAdmW5K/iohQUGbxnRxFPa422UhuduzDcDZgN7hfW5VUZVM9TSAy0sljJCB8gH0uQACbMOBswIF8WU1Ck7/HZRMiyf9JA+yEk3IZRupvc+hO4I3JXU8Vdl7CSmJq6O3ToJdSvppW5Rh+ZAR6+mGPxmW5gfiBOaOpU6WcSLDIPQG50uNtjztba1sARX+I4nieHNaKaBfxMEaWLY7MskQJUjm+1vXAvh6uo6WCaOmzWNlYXgWdl0wnf+k6SSNuNrgG5vfDFmaXalrqesjvt5mm/0unf1Ov9BiNa+YkfeZZSTHm+pLcdg7E3wGclzCs31eIKNB6hoWH7eUN/a+FlVmgmOmWvq8xc/gpgIItvw2UFm/qVe4scaafMq2G9qKgoiR/mPJEht7DV6+u2E89YQddTmbdfzR0rNIXA2sGNo1553G/fALoJJIXVYqGmomYdMs0byOvG95dTjt+DBb1lNIUFXXVVa1+lIY/KW/5QHIJPugU4g2YUDqEp8smmcsQXEzmRu27x6nIv2Ow7Y1qQzw0khjipMqHRpklkEj6d9ZdrW1cBbljyNjYgAcqRyjfBUYyuIC0tXVL95bcdAc6ie+qRrexOE2aZbQBo46WonkdbtI1NE09VMxJufiOI1O/Fhcm+BK7M6AHqkkzCQHeaeR0p0Jtchb6ntzYar8A9sF0S/EgRQipqI+8VIgoaUA8hmLEtbe9jqO/NrAFVQscZ0QuaRWNhTUj+fV1DG9zLLGWUDlgpLgC/TfEspyCVCYZJzTmUDVTUo82pcX/6TRtGov8AM50i5BAvbD9IqSN2gXVJL+Oly1WJN9rTVRPmGx5JeMW5X1Hr654AKcyx0KnZaLLVE1QSd+uS1lbe/SDz37gxqY46SKOmuaOMkEU1Kxlq5zbYMyfITbcqWuBYOowzWlapkjp6plp4dHRQJIXlkVQN53U3CAfhBsSQGZuDn8sy6WIALSz071ANlivJVyqpGppqmU+XTputwLHfbSdsa3wx4akh6nEdOmoN5MDM7ORveedxrlP8oAX11DbAXQ+HmdaQyH4X4Zy3kUr2ibkAHoUkW7WA6mG98aJVuT74jJz3xNFtv+2Ag62NsQJtv/fF7NfnFDDADs6/lJ99/wDfHsBu253tvx6Y9gAc98P02YqzRNGJ4+nWtibrcFJLbkA6h6g3t3BUZH4meBjR5kvTbSGfq2NxZ+zxkXs/tv7VZzlr0NWldCrGna7TBfwhvnvf8JvqHYMNyNsOK6vyyvUI8qa7fds33bLe3ylxbm3TuDYbHALZPDdTSS/E5c6ywkajETcsvOkdpAN9LXDDjq5JcZoc3CurGGrUAixAdbbj2kQHvyPVb4DpsrrcqYNEWqqZiS8aI117myDUQ/uNibggbHBU3hulr2NVRT+VK27aezX3LKCHR787jfexuSQv/jAJOX5si3kHTLwkguLG+2lgbWYWsfymxKSH4jJZiGDS0khsD6+nsswHPAcD26TRmIltQZvHom38qYWs1tgwa1gdwL2sb2YKdscqq6qoB5FZEKmh06fM03ITgBuwIHZv0Y22AvPsjWqC1+XuPOBuQpC6iO/8soGxB5GxwteOLMyVZ/hMzi2JsV1kcHSbG4246l25Fr20WRRsWmyisAYbtEWva/ZrgsPpIrfUYX+JXEg/+qQPSyjpWrhGpCBwHAJBF9wAdXpp3wDjP6VJaWKHNJUhrLnyp4wzDpNgxsANLXGpDbm40mxVJ59fDF5csS5jSE8389SBwVdbupG27KQO3ridPX1DRiISUmaRbWilISXa/AlswNu51nAzJTRkNerymU/nV3jJJ41bMf3AF+MBPLaiIX/h9W9G/wCKCoIKE2H4+oA/1gtv2wyzCnrJUBqMuo6w/idGQPb2bVcNf0t9MSNBVTb6qDM026m0o9uCLqOn6kn6YUZhl0Mcl0oMxgKnmK8n7sQwt7h/+OAnNSUQP3+UVUbDgo0pBse2ohTt/wAMVSR5YRtl+YuSdh1H1/7Q/ti2DMmFtFZmcag2KmmeW30KE6cVfxWNf83Na5Qb2HlSISP1Y2Pvt22GAiMrgJJjyWtkJ3HmyvGpt6km1vbjHs1yuoljsKKkoorXa7whjp4Be5Y27CwGKq6ahvzmcjNwzGNte2/zXvtvx2wDR/ArIAaCtkuOzbk+lo0T0vs2AMyzMnmjPxGby0qKdCxxo2sgBTe6iwG9tlJ23PbHaatyaJ91qMxm33mUSc9ykmkEXsL6SRf3w0NJPMQ1JlkVHCvV5k8cKsT6nWpZf/CfrgSdZUX77OYY1vutKNZ77AQqlubXO297YBVHkwWRahljoYSSFNdomY9VwY4So3GwFwLAXue5BzMVLlYIK/NN7apHMFPt+VIwqWvyJLHtgeT4WPQ8dJNUF22q6+/lEmx1BEH3thvvc7c3vYytzFKgiOarqqk8fD0UAiRRYbFSSzfUgkA9sBdVMw0wVdSUvtHl2VqRx2d0Go8jUBxzvhvR5ZXRRP8ADw0eVQKCWka0sule7ndSLXJLNfjjfCRK5aNfKiWLKw57EVVVKBuNiQEB32drg8DbG18G5PBLEZpErJGLCzVxJZitirLEW0KoPynSDtf0JAPwfRQVRWoNdU1xjYEeYWiiDqSQyxBVU77i+q1hjd2Nt+2OFdseDX/37YCJNjtjrH/kY6SMRK82wEWPGKZGv+n/AAxY4xUePTAAtHv8v9h/vj2POpubMOfT/wBsewHzel8R5jlUnk1RM8V7JJIGbXYfhkvcMRyjXI3sCBc6g5LQZpGZaYiKQ/MFA2b/ALSLjn8Q0k/mwBlfjyKYvS5hSmElQCkillKk2uyOgIW/ezD3xXWeAjH99lk5ItqVNe4BH4Jb7j0DHe5u2Asoc/qMqb4esVpae/3UqXNh6C/IABOi+pbG1xbDCs8OwVrGry+cRzXuxF1Ba3Jt1xue5tvvcG98Zmr8TyVUBoKxhBKHXVNIlh0HVaRBYodlOoG3GwBvh7H4OngCz5bVeY1rkOVs/wDSy9BXnpYf6hbAWS5+hX4TOKcgjiQrs3I1DRuG/njPf8OCcuiqKdC1BULXUoH+RI4aRB6I999rDSwFgBsx5tg8Rxzj4bNKcQS2vaUXja1upW3AtfkEgfmvtiiv8CKSJMvqDEynjUzj12cNrS/+oEC1sAuV8tqmMkZOX1ak9Y+76uLNayN7g6W5wF4snzOnCvNMxiVbefCC0bqdwZY/lU89RAG4Fztg6upakH/6jQCpSwDTQdUg+hj0yMB6FV+pwTQ5FeNpcnzFgP8AqXKyR37qQVvG3uwJ9RgMpQ5TFKznTT1nmWNoZTSSC/JELgRn12v/AHwfNULTdIrq6jvsIqyEyJ7AFQU0/vtzinNfLUhcwoXpWOxngtoZieSljESe+klv7Wa5fktaUvQ18c8PYMx2tbYxyK4Uj6r9BgMqKiCFrTR01QSS4npZDG3JPzREaSL30sg4GNDR1xuscdZmVKZDaMTxrMt2+UAkatP19ecVVfh6oJPxOVo6ncyUsixNc83RWsx77r+uBa/NauDph/iIUGx86IsLWFtLAc+1rYBxmdZNBJ5MucuJRbV/gyV3Fxutxxbv3wvl8UD/APf4xv8A/pm2A/Xm/wD64XJ4wrIkdnrWQ3sscsFif9TR6VNr7XPGK6bx3M3+bXxRgnq+4jcEW2Oygn0tY7b9sAZJn/mdBz1ibX+7pZA1uLjQ18dllspLVWdSgbl1ikisByQ0pNhj0PjFb2Ob9J4SCjRGuewZxa/bjn+/HzWOQ6B/Gav8JDWA39kS49L2AOAX1tBHNGGhy6ukZh0zSvUSkA9wFBRr773w1jyh3pmiTKBB07VMs5Up6v8AfAOtj2439L494XyfMYZDNT0vlmzgtUNYBWIIuAUJK22Oi3N8Tz6hr5lL1NZSHuIviFUbdwNKpf6n9cBCurvi0Wjmq6GGOJV0pGksinQLC0rheoD8K8jud8AGWlVVhNXV1ax7JTU0YiQnflGu5IvyBfCpjSGjEnnSLVBrMj28u2o3IYL09J1cni1u4+peBfD1XS28+dPKVSqwRop9NLM4VTcC+2973v2wHfs7y0Rxu/wC0ZJGjU2uV1ty5YaxudgxvzsNr7JBiN746mA6o2xwgW9MRBt2x4n22wHbd8QvjpO+Ihtjc3wFZQ4qkGLnGIObe+AWy0BJJudz+bHcScG5sX5xzAZvK/E2X5lAq1CpGzDYOw6SefLl2sQdux24IwmrPBtbQy+dREyAcOmnXbuHQjS4tb5b3P4RbGmlyDLcxUzQ6NbG3nQkK1xt1Dhxx8wIIsR2OM9FJmOWyKGWSWnB09KtIhT1AW7RG3rtf83OAJovFlFVLpzKBPNUW8zymP1GwMkbA8i/7cYup8liQ+Zk9YI2Iu1O8rFX4sbSamDWFtwRx8veOcjLc1W8VRHDU/L1hQWtsEdTbXY8aWuOxtcFHmlOsD6Mwo/KBJArKLpXc/MykeXcnezKCDwp5IaPNs6rFQJXZdHPF3KguP6rjWFt6sF374GpqPJa0DTaCUja7lT/AOYtG/Hv+mJUEFW8ZbLs0Wo08JNyP6iQ59vlH1GFedThHvm9Csasf/u4Nt+AW0Eh+eGsfRTgNGMszOjAFPMtVD2R7BgOw6juPo49lGFmYZxSvJ/j6F4Z/wDro9UT2HcMpR7AnszD63tiGXZYFNqDNorEdKFx333AYqT/AKNvTF1dnOZUystdTR1MIBu2kEH6lRpVf60HOAJGYoB9xm4ZTzHVxrMLHsbeXIP9ROE1NS5U92mnihqNXz0QlhWw4Olgyhrlr29sAEZbUkOokoXG41DzYSfoN14/lHscXtKymy1mXuP5oEB/byD29zgGL10ar9znsgAsBrjWX9yQCf0tbviylkryCYs3o5h31BV/8oBIP6nvttgI0NRIocUVBVraxeBUv+pV0a/sF/TCp2owfv6CohVdnaJpSR/Uso2H63wGqnmznSLtRlTwwYbkeusAWPt6dsKpps50lWaJFJuWDUy23G1wbj62vxgX4XIyVAWeTWeqQmUafS42vvt0qf7YFzmLKYFHkRtM+oX8x5Ywq773XRfcD9+dsA9hSvv15zSxMBwGSW31DBAe2/v37yramp2P8epNhaypEu4G5NixuT7bdhhA2c5QLFqInbqPnsWF+dPXvv3uuKqaqiZv8JlZe5sPOWapH/roTtzt9cArlzAzNetnmdBe5Fn3HBCOyqAfoMG+EcpWVwJKKoqNTrZg3lxJGbBtTAAahcnSG3Fh643/AIUoa3zEaako6eFRYqsahrAdOjQxA3te52AO3FtyU9z+mAU5b4ZpIGLRU0KE26lQA7cW229du+Gmr/5xMc2xFwMB5GB9bY9ffHlFgcStgIK3r6Y5qtjrDbEF5OA6cRJ3xItiAG+AqtiMh74mefbFEh2wAzN/KP2H++PYLEgG3/HHsB858SeGpKKpWuok1ANqkjUEaSfn2XcxPvfupJPB6GWbZrWT+VV5ZPrjC6ZaeyMVa5N7Hc34NjfZStwTjP5h4gqchn+HkBqqN96cs9nRQQCASDfTe2k2B6SpW7AbGuySGqSOrpHNPNIoeOeNdOtWAIEibagdudx62uCGTlzimqJPLzWiWKRhYTLG0b39weu3uCw9rb4Z0M9fSLpp2jzKlItH94okUb9JIO4A22DfRRtgTM/F1XRssFdDDULIOk7DWAQCdgR3AsUXHKGLJa2RYo4mp534VAyHp9Al4tvcYCGW00FTP5UtBUZbUPfypqcyRgm1z8oVQdu6kG3IuMG5jneY0CmKppTXwmwEy34761CtYf1Da/zN2IPg6sh3pMwewHSkmq23qepT9dG3pjP1vjTMqacwTOhkAFwUQ31HpN0tzx29wMAtjzvJpz95TS0xJ6vIdWVefwdve0d/bGkossijIWgz7yydwshjlX6BQUQfTSTinMPFsvlj+JZdDIp2BJQ3uCR0nzLbAnkfp3z71ORSBrw1MLEHZWZgL8FRqK/6SLe2AP8AEWS1sVRGZUpKt5zpjCKqM9hfUQgi44uWYbj9BKbw9PG2iTLZpjf5jJUL+mqOTy7e/vgnwl4Wm0moy6uUruiakaKw2JUghx3B4t39saA5BnBkD/HrcLt1Na/ceX5ehhbuRf2wGeq6SKJwwos2p3tY+V1rzbaXQzEbd/2xpvDOezSxzUkMNYHEchjqJnMml7dKs8iKAdWwG/7C+Fk1dmLyvAuaxtLE1nTyPLsxAKjWIiCN9+3tjS0EFbOUjr44WjUiQS000i9aEFQ6kKWB9unbjiwZoSyyRDzsjeWoX5pAFgD+hOncm3O1rgkegnRUtahDR5XRUhPyyVEqyHfsLMWHAJ/TbBNVmFLmWYPTirrI5IdStEhCI3ltZiCATuTYk2JC7W2wZl32b5crea9O+sE9M0hkBsxAJAcqwOzAG/O4vwEKrw5mjgl6+GLufJgBKgc6dgxP6g40Xh7IDC3mNV1U5K20zP0799AVbN9ePrhuGt9MSEn7YCxjviaNxinzN/pzjsclybdsBf5vbtiAe2+OX7jn1xV5ovo/F6e3bAFa8Vl/0wPLUWuD/bElkGm+9r2wF1/fEXO2IkmxNv8Am1/9scKn03+uApragpG7qjSMoJCLyx9B/wDH6HFUEsrwaiqRzFQQjElQx7EgA7d7d7j3xXW6XUoWZb2sVNiCDcEH6gcgg8EEE4CHh8sdbVFS1rH/ADdIvwCFQBRtfYDudsBbTVs0lNrjVfOsRpYMF1KSpt3KmxI9dt++LY/ODDW0emwBUIwOqwudRYjTqvtp4I39aa3I43i0SmSSNSb6pZDckg9XVdrHgHYdrYAocnhhYNH5pciy6pZHFjxs7EX2tfANGuTfV/YY7hU9UoJBcD26v9sewH//2Q=="/>
          <p:cNvSpPr>
            <a:spLocks noChangeAspect="1" noChangeArrowheads="1"/>
          </p:cNvSpPr>
          <p:nvPr/>
        </p:nvSpPr>
        <p:spPr bwMode="auto">
          <a:xfrm>
            <a:off x="155575" y="-1881188"/>
            <a:ext cx="3971925" cy="3924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9655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857364"/>
            <a:ext cx="1571635" cy="153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56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3500438"/>
            <a:ext cx="2881317" cy="255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658" name="AutoShape 26" descr="data:image/jpeg;base64,/9j/4AAQSkZJRgABAQAAAQABAAD/2wCEAAkGBxQTEBQUExMWFRUWFxwbGBgXGBcaHxsfGx4aHxocGxgfHSggHB0lGyAfITEiJSkrLi4uGx8zODQsNygtLisBCgoKDg0OGxAQGywmICY3LCwvMi8sLCwsLywsLC0sLCwsLCwsLCwsLCwsLCwsLCwsLCwsLCwsLCwsLCwsLCwsLP/AABEIAPMAzwMBEQACEQEDEQH/xAAcAAADAAIDAQAAAAAAAAAAAAAABgcFCAEDBAL/xABLEAABAgMFBAQKBwYFAwUBAAABAgMABBEFEiExQQYHUWETInGBFBcyQlJUgpGSoRUjYqKx0dIIM3KjwcIkQ1OTsmOD0zREZHPhJf/EABoBAQADAQEBAAAAAAAAAAAAAAADBQYCBAH/xAA6EQACAQIEAgcIAQQBBQEBAAAAAQIDBAURITESQTJRYXGxwfATFCKBkaHR4UIGIyTxM1JiY3KCwiX/2gAMAwEAAhEDEQA/ALjABABAC5txtezZ0v0jnWcVUNNA4rP9EjVWnMkA+6wsKl5U4Y6Jbvq/fUjmUlFC1u4sieemFWlPOrSpxJDbAJACVZVR5qaZJz1OOfvxOvbU6atbeKyW77e/xfyRxBNviZSIoiUIAIAIAIAIAIAIAIAIAIAIAIAIAIAIAlO2shO2bOLtOUWp5lZBmGVEkAYDL0eChijsrGjsKtveUVaVklJdF+ufZz7yGScXxIf9l9omZ6XS+wqoOCknykK1SoaH8RQxS3dpUtajp1F+11oljJSWaMvHmPoQAQAQAQBitpreakZZcw8eqnIDNSj5KU8z8sTkI9Frazuaqpw3f2XWfJSSWZOdhdnXbTmjatoJqkn/AA7RyoD1TQ+YNB5xqo873ELuFnS9ztnr/J+ub59S07ooR4nxMrcZomCAElveK07aTclKtKmASeleQeqimow6yQcCqoGIpWLZ4TOFq69V8PUnu/x3fXIj9pnLJDtFSSBABABABABABABABABABABACNYW8dtyddk5loyryXClsLNQvHqitBdURQjMGooTUVt7jCJwoRr0pcccs3ly/S59XNEaqa5MeYqCQ4WkEEEVBwIOsE8tUCO7Q2Y7YM6J6USVSTpCXmhkmpy5DMoVoapyOOptq0MUoe71n/cXRfX65rnvy0ga4HmtisWVaTcwyh5lQU24mqSPwPAg4EaEGM1WozozdOayaJk81meuIz6EAEAcKNBU4AQBGyFbQWqRj9HSh7A4a++q6dyBoTjqdMKtP/LP7f6+760QdOXYWNtASAlIAAFAAKAAZADQRl223myc+o+Akm1+0j9qTRsyzTRoYTD4yIyUAR/ljI0xWcBh5WlsrSlZUve7rf8AjH1z8N99oZScnwxH3ZDZRiz2A0ymqjTpHD5SzxPAcE5D3k017fVbupxzfcuS9dZJGKitDPR4zoIAIAIAIAIAIAIAIAIAIAIAVtu9iWbSZoqiHkj6t0DEcleknlppFjh+I1LOea1i9165nE4KQs7AbYvMzH0ZadUvp6rTqj+8HmpKtSR5KvOyPWz9+I2FOpT97tei911eua5b7bcwk0+GRT4z5KdE9JoeaW06kLQtJSpJyIMd06kqclOLyaDWZJtk5ldi2oqz31Eyswq8wtWhOCann5ChxCTgDjpLyEcRtVc018cekvX1XZmiGPwSyZYIzBMEAEATrfJtCpthEkxjMThuUGdwm6R2rJuDle4ReYJaRnUdxU6MNfn+t/oRVJaZIaNi9nESEm2wmhUBecUPOWfKV/QcgIr767ldVnUfy7Fy9dZ3GPCsjOx4zomu9Tah2+izJKpmZigWU5oQrSvmkjEnRNTqCL7CLKGTu6/Qjt2v19WRVJfxQ0bD7KNWdKhpFFLOLrlMVq/SMgNBzJJr7++nd1eOW3JdS/PWdxjwoYo8J0TPbPb91cx4BZSelmSaLcABS3TMJrgSNVHBPM5X9jhcI0/ebt5Q5Lm/XJbvxilN55RKDZKHUsNB9SVvBCQ4pIoCqgvECgwryHYMopKzg6knTWUc3l3ciRbanriM+hABABABABABABAGI2sYmVybqZNwNzFAUKIGhBIxBAJFRUjXTMemzlRjWi66zjzOZZ5aCru/3gF9Zk55PQzqDdoRdDlOA0XTGmRzHAWWI4WqUfb274qb+36/0zmE89HuUGKQkE/eRsWm0JeqKJmWsWl5V1uKPA6HQ0PEG0wvEHaVMpawe68/W6OJw4keTdZtgqbaVLzGE3L9VwHAqANLxHpA9VXOh1pEmL2Ct5qpS6Etuzs/H6PlOWej3HuKckFDehsqJ+RUEpq+1VbPEkeUj2hh23TpFnhN97rXTfRej/Py8MziceJHxur2p8OkRfNX2aNu1zPorI+0PmFR1i9l7tX+Hoy1Xmvl4ZCnLNDlFUdnC1AAkmgGJMfUs9ASTYBBtO2Jm01glpk9HLg9lE+5FVEcXAdI0mItWVlC0j0pay9d+nciGHxS4iuRmiYxG1dvIkpN2YXjcHVT6SjglPeaY6Cp0j02dtK5rRpR5/Zc2fJPJZiVuhsBxXSWnNdZ+aJKK+agmtRwvaDRIFMDFtjV1FcNpS6MN+/9eJHTj/JlMigJSbbzdrXekRZsgazTxAWpJxbSRWgPmqIxJ81OOoIvsKsYcLu7joR27X5rxZFOT6KGLYLY1qzZe6minlYuu0xUeA4JGg748OI4hO8qZvSK2XrmdQgooZ4rzsIAIAIAIAIAIAIAIAIASt42wyZ9sOs/VzbWLbgwvUxCFHtyPmnvi2wzEnay4J6we68/z1nE4cXedO6/bNU22uXmerOMVSsHArCTQqpooHBQ40OtB1i2Hq3kqtL/AI5bdnZ+D5Ceej3HuKckJPvOs5yQnGrXlU5KCZhIwCq4AnkodUnQ3TnGkwqrC6oysqvfF+urfuzIZrhfEinWVaCJhht5o1Q4kKSeR48CMiIz9alKlN05brQlTzWZ6ojPpIpgfRO0aVDqy1oYHgFqOPucoeSXDGmj/nYa1/On4f6+6IejPvK7GZJhK3vW14NZTtDRb1GU+3W/9wKx40i2wW39tdxz2j8T+W33yOKjyie/dxYnglmy7RFFlPSOcb68SD2YJ9mIMTufeLqc+Wy7l+dz7BZRGaPAdEl3iLVaVry1loP1TRDj5HZU9hDZoDxcjS4alZ2c7uW70j679+4hn8UuEq7LQSkJSAEpAAAyAGAA7ozbbbzZMYPbjaRMhJOPqoVeS2n0lnyR2DFR5Ax7LCzldV1TW277F6+5zKXCsxY3Q7MKbaVPzNVTU1VVVZpQo17is9Y8rowxj341eKc1b0uhDT5r8bfU4px5so0UZKJG8XbsSKUssJ6WcdoENgE3a4BSkjEknAJ1i2wzDHct1Kjygt36+75Ec55aLc9G7mxZyXZccnphbrz6gsoUq8G88AcqmuIT1RQAZVjjE7i3qzUaEUox0z6/Xbr1n2Ca3G+Kw7CACACACACAELeTY0+Vtzsg8vpGE0UwD1VipJITkpWhScwBTEAG5wu4teF0LiKyl/LmvnyXby56Ec090ZPYDbVq0mKiiH0fvWq5faTxSflkeJ8+I4dOznlvF7Py7z7CfEhqiuOyV717EXLPNWvKCjrKh0wA8oeSFHlTqK5KHAxosHuY1oSsq20tvx5rtIaiy+JFE2ftdublmphryHE1pqDkpJ5g1B7IpLmhKhVlSnuvWfzJU81mdtrWeiYYcZcFUOIKVdhGY5jMRxRqypVFUjutQ1msicbnJ9xh2ast89eXWVN80k9anKpCx/GYvcbpRqxheU9paPv5fj5EdN5ZxZUozxKIW+mxensxTiRVcuoOJpndyX3XTe9gRc4FceyulF7S0/H30+ZHVWcRg2Htnwyz5d8mqlIAX/Gnqrw/iBPfHiv7f3e4nT5J6dz1X2OovNZiLvNHhds2bI5pB6RwaEE1UCOIQ2r4ouMK/sWVa457L13tfQjnrJIq8ZsmOmbmEttrcUaJQkqUeSRU/KOoQc5KK3egJjuVllPuTtpOjrvulCeQqFqAPo1KU+xGgx2apRp2sNorPyXm/mQ0tc5FUjOkxI9qwbUt9mRrWXlBfdGij1SuvHNDfKqo01n/AIOHyuP5T0Xl5v6EMvinkVsCMyTGD202kRISbj66FQ6raT56z5KezU8gY9ljaSuqypr5vqXr7nMpcKzFDdVsspRNqTnXmZiqm72NxKslAaFQypkmgGZEWeL3sV/iUNIR0fa+r5c+tnFOP8mUeamEtoUtxQShIJUpRoABmSYooQlOSjFZtkombIbeKtCddQzLnwRtP79RIJVhTDIVxoM6CppkLW9wxWlCMpz+N/x7PXyI4z4npsPEVBIEAEAEAINqbwlSlpmWnGOil106F8VNcqlWl2poaYp1rWsXNLClcWvtaEs5LeP49akbnlLJj6lQIBBqDkRFM1kSEn3j2Guz5lFryIukK/xDYwSq8aFRHBWSuZCs6mNLhdzG7pOyuP8A5fPu+XLs0IZrhfEilWDazc3LNTDRqhxNRxB1SeYNQeYiguKE6FWVOe69fclTzWZ6ZyWS62ttYCkLSUqB1ChQj3RHCcoSUo7rU+ku3UTC5KfnLJdVUIUXGieHVr8SClVBwVGixiMbi3p3kVvo/XY819CGno3Eq8ZsmJNvCT4BbcjaCcEPHo3uGFEkq/7ahSv+nyjSYb/lWNW2e61Xj4r7kM/hkmVmM2THVNy6XG1tqFUrSUqHEKFD8o6hNwkpLdagmW42YU2mdklnrS7/AONUKA5BSK+1Ggx+Km6dxHaS/fn9iKlzR17NDwjaqddzSw2UDkQEN0H3/nH26/tYTShzk8/F/g+R1myrRnCYTN71olmyJihopy62OxZAV9y9FrgtJVLyGfLX6bffI4qPKJ793Fm+D2VKIpQloLV2udc17L1O6IcTre1u6ku3L6aH2CyijOT82llpx1ZoltClq7Egk/IR46cHUmoLd6fU6byJtuNk1Lbmp53FyYeIryHWURyK1EeyIvsfqKMqdvDaK/XgvuRUluyoxniUke1Y+lLfZkc5eUF90aE9UrrxzQ3yqqNNZ/4WHyuP5T0Xl5v6EMvinkVsCmAjMkxJdv55207RRZMsq60ghUyscqEg8QnDDVZAwpWNLh1OFlbO9qrV6RXrr8O8hm+J8KKbYtktSrCGGEBDaBQDjxJOpJxJigr1516jqVHm2SpJLJHtJiE+i9O7d2c0opXOsBQwICwqnbdrSAMjZFvS00CZeYaepncWlRHaAajvgDIwBh9q9nGZ+WUw8M8UK1QrRSezhqKiPVZ3dS1qqpD59q6jmUVJZCPuptp1h52yZs/WsV6Ek+UgY3QdRQhSfskjCgi3xi3hVhG9o7S37+vyfb3nFN5fCylTksl1tbbiQpC0lKgdQRQj3RQQnKElKO61JSXbqX1yU/OWU4ahCi4yTqMK/EgpVQZUVGixiMbi3p3keej9djzX0IaejcSrxmyYk+9JPgdq2daCcBe6N08gca8y2pY9mNJhL94tK1s+9eu9IhqaSTKxGbJhC32Wb0tkuKpVTK0OD33FfdUT3Rc4DW9neJf9Sa8/IjqrOIx7GWiZiz5V4mqltJvH7QFFfeBjwX1JUricFsm/pyOovNIzUeU6JTYo8H2smUZJmGSoDQkpQsntqlfzjR1/7uEQlzi/yvNEK0qH3uaTfnLWf9OYoD2rdUfxEfMbfDRoU+peSR9p7tlTjOkpLd/ThUxJy4NC7Mf8Rd/FcaL+nlw1KlR8l+/Iiq7JFPabCUhIyAAHYIzzebzZKKe9md6Kx5ojNSUo+NSUn7pMWWD0+O8gny1+izOKjyiz0bspLobJlE8Wgs/9wlf90cYrU9peVH25fTTyEFlFDI84EpKjkkEnsGceBJt5I7JduOZLvh08sdd9+nZSq1UPAlY+GNDj8lT9lbx2iv15fchpa5sotv2kJaVffOPRNqXTiUgkDvOHfFHb0XWqxprm0iVvJZiHuOsoiUdnHOs7NOKJUcylJI+a7xPdwi5x+vnWjQj0YL7v9ZEdJaZlJWsAEkgACpJyAGZMUBKaxb0N5b0+6tlham5RJICQSC79pfEHROWVcYAncAd8nNuNOJcaWptaTVKkEpI7CMRAGye53eGbRaUxMU8KaSCSKAOoyv00UDQKAwxBGdABSYAlG+Ngys1I2m2Os24G3KecBVSR3pvpPIjhGkwSSr0qtpLZrNeH4ZDU0akVRpwKSFJNQQCDxByjONNPJkxLN4ifBbdsycTgHD0S+wKuknncc+7Giwz+/YVqD5arx8V9yGekkyrRnCYn+/GS6SyVK1adbWO83PwXF1gFThvEutNefkR1V8I1bJznTSEq6c1sNk9pSK/OsV15T9ncTguTfidxeaRxtdKdLZ8036TDgHbdND74Wc+C4hLqa8RJZpixuQmr9kIT/puOI+d/+6LDHocN431pPy8jik/hH6KYkJHt850G0Uk/gAZdQrzAeB+ShGlw5e1w2pT7V/8An8EM9Jpnf+z+ay02rUv/ANoP9Y5/qPSrBdnmKOzKrGcJiVb4hetCx0nIvn5rYEaPBNLe4fZ5SIam6KrGcJieb9XCLJI9J5sH7x/ERd/0+s7z5Mjq9EctnEXZOWA0ZbHuQmKu5edab7X4na2PPto6U2bOKGYl3afAqO7GPFc01/3LxPktmLm5NoCx2iPOW4T8ZH4AR7seed7LsS8Dml0T0b4nimxpmmFejT3FxFflHGCRTvYZ9vgz7U6JlN3zARZUkBrLtq71JCj8zHnxKTld1G+t/Z5H2HRRi98c+pmxZtScCpKW+5xSUq+6SI8R0aoQAQAQA2bqp9TNsSakml50NnmHKoNffXtAgDbeAEbfUyFWM+T5im1DtvpT+CjFxgUmr2K68/Bsjq9Ez2xDxXZsmo4ky7VfgEeK/io3VRL/AKn4nUeihH/aAFJOWWM0zGHehR/tEW/9Oa1px615nFbYqLaqgHiIzzWTJRX3pIrY82P+mD7lJMWGEvK8p9/kcVOiw3WuFVjyZP8Apke5SgPkIYssryp3+Qp9FDJOIBbWDkUke8GPBB5STOybfs+q/wD5zw/+Sr5ttflF9/Ui/wAmP/qvFkVHYp8Z8lInv+XdmpNQz6Nz8R+caz+nFxUqifWiCtujM7h03G55vVExT5Ef0jy/1C+KVKXXE6pcypxnSUle+Y3ZyyHNEvqqeHXYI/A+6NFgetG4j2eUiGpuiqRnSYn+/Fm9ZCz6Draj77v90XWASyvEutP8kdXojXso8FyEqoZKYaP3ExW3keG4mu1+J3HZHG1ssXJCbQM1MOgdpQqkfbOfBcU5Pk14iWzFbcdMBVkISPMdcSe83vwVFjj8MrxvrSfl5HFLomS3ryhdsebAzSkL7kKSo/IGPPg9RQvabfd9Vkfai+FnbuxnQ7ZEooea2EHtbJR/SOcVpuneVE+vP66iDzij63k2KqcsqaYQCVlF5AGZUghaU95TTvivOzUKACACAHrctYqpm12FAG4welWeF3yO8rujsrwgDamAJ5v0nQiyijV11CR3ErP/AB+Yi7/p+m5XfF1Jvy8yOq/hHDZiTLMlLNHNtltJ7QkA/OKy6qe0rzmubb+53FZIn2/o32ZJgeU6/h3C7+KxF1/T3wzqVHsl+/Iiq8kVNKaADhGdZMKO9p4IsaaJ1SlPxLQIs8GjxXtP5+DOKnRZ6d2rNyyZMHVoK+Kqv6xHikuK8qPt8ND7DooztpO3WXVHJKFH3AmPHSWc0u1H1k83ANkWY6SM5lZHMXGh+IMXn9RvO6iv+1eLI6PRKZFASka31y/TWjJNDMtLP4/pjU4FP2dtUn2r19yCrq0ZDdX9Va9rsHAl2+ByS45/RYiHF/js7ep2ZfZfg+09JNFVjOExMt/ssTZ7Lic2301I0CkqFfiuxoP6dmlcSi+a80RVdii2fNB1lt1OKXEJWOxQBH4xRVIOE3B8m19CVamD3jWf09lTbevRFY7WyFge9MezDKvsrunLty+unmczWcWeHdDaHTWRL1OLd5s+wo3fuXYmxql7O8n26/X95nym84jioVFDlFUdkp3PLMrO2hZysOjcvtg6gG6T3p6MxpMbXtqFG6XNZPx8cyGno3EqU3LJcbW2sVQtJSoHUKFCPdGdhNwkpR3WpMSzdHOmTm5uyXzRSHCtmvnYdanagJWBwvGNFjNNXFGneU9msn2enmvoQ03k3FlYjNkxF96O6BTzq5qzwm+slTjBISFHVTZyBJxKTQZkHSAIM4gpJBFCDQjsgBi2P2Im7RVSXbFwGi3VkJQjXE5k8gCYA2Y2B2LZsyW6NvruLoXXSKFZGWGiRjROlTqSYAZ4AkW1Dn0rb0vJo60vJkqeOYqCCsHjiEt8iVRprRe44fOvLSU9F5eb+hDL4p5FdjMkxJ9pT4btNKS4xRKJDi+Sh9Ye792O+NJa/wCNhdSq956Lu2/JDLWaRWIzZMTTfxOkSDTCcVPvpFOISCcPauRf/wBPU07iVR7RXj+syKq9MigWRJBiXZZGTTaED2EhP9Ipa1R1Kkpvm2/qyRLJZGI3hzgasqcWTT6laQebguJ+ahHpw2m6l3TS60/pr5HybyizG7npQt2PL1FCu+v4lqu/dpE+NTU72eXLJfY+U18I6RVHZJ7cbExtZLozDUuQrl1HVD/mmNJbv2WETl1y0+qXkyF61D6/9LtdjgmbZw+H+q2vnHz/AJsH/wDR+f4kNqhVozhMLe8azDM2XNNgVV0d9IGZLZCwB23ad8e/DK3sbuE315fXTzOZrOLPBuhtUP2SxjVTVWlcrnk/cKTE2NUHSvJdT1+v7zPlN5xHFaAQQRUEUI7Yq08nmjslO6VzwO0J+zFnyV9I1XUCgJ7S2UHuMaPGV7xb0rtdWT9d+ZDT0biViM2TEn3nMLkLSlbWaSSmobmANcKY/wATdUgnAFCY0mFSjdW07Kb13j67Hr82Qz+F8RUpKaQ62hxtQUhaQpKhqCKgxnpwlCTjJarQmTzEPelsi490c9J1TOS2Iu5rSDWgGqk40GoJGOEXGE30KedvX6Evs/w/tuR1I56rcye7/blq0WgCQiZQPrGsss1IBxKa+7I6E+fEsNnaTz3g9n5Pt8T7CakNjzl1KlHJIJ90Vh2aQKVU1OZgC8fs0zFWZ1vVK21fEFj+2ALVAE93j7edB/g5L62dcokBAvdHe/FzgnTM4UBu8Mwz2v8Afr6U1rrz/XW/kuyOc8tFuZLdrsd9Hyx6Q3ph4hTys6cEA6gVOOpJPCnnxTEPe6vw6RWi/Pz8D7CPCjO7SW03Jyrsw55Laa01UckpHMmgjyWtvK4qxpR3frM6k8lmI25iyFqS/aMwPrptRukjzK1URqApenBCYt8crxTja0+jDx/S8WR01/JlMigJSS28fpDaaXlxi1JJvr/iFFH73RoPYY0tv/iYXOo956Lu28M2Qv4p5dRWozRMTTfraBEk1LIxcmXgAkahGP8AzKPfF/8A0/Szryqy2ivH9ZkVV6ZD9YsiGJZlkZNNoR8KQP6RS16rq1ZVHzbf1JEslke2Ij6Snd9/idoLTm80t1aTz6wSk/C1840eJf2cOo0eb18/GRDDWbZ977WFMqkZ9AqZd4BXPELTU6CqSPaj5gMlUVW2l/Jfp+P2PtXTJlOlJlLjaHEGqFpCkkahQqD7oz84OEnGW60JTsIjkEn3bK8Aties5WCFnpGQcsMQBxJbIr/9ZjS4overKldLdaS9d/iQw+GTiVmM0TEq3tyS5SblbWYTUtKCHgNR5teSklSCeaY0eDVI16U7Ko99V67NH9SGosmpIpdlz6Jhlt5o3kOJCknkePA6EaGKCrSlSm4T3WhKnnqddt2U3NS7jDybzbiaHlqCOBBoQeIEdUK86FRVIboNZrIl+w1tOWTNqsueVRomsu8cE9Y4Z5IUa/wqqDnUaDELeF/R98t9/wCS9c190RRfC+FlejMkwhbY7tW5l0TMq4ZSaBrfRUBR4mlCFfaGeoMXNli8qMPZVVxw6ny/XYRyp56oz20jy2LJmFLX0jjcou8ugTeUGz1qDAVVjQcYqajjKbcVkuS6uwkRp3HALF+zXOUm5tr02Ur/ANtVP74At+0Ui6/KutMvFhxaaJcTmnEV5ioqKjEVqMYntqkKVWM5x4kuR8azWhgdh937Fn1XUvTCvKeWMRXMIHmg64knjpHsv8Uq3fw7RXJefX4HMYKI2vOpSkqUQlKQSSTQADMknIRWxTk8ludkdtCYXtDaKWWrybOllVWvEXzlXtViE6gFR1pGppxjhNs5y/5ZbLq/1z63p2kD+N5ciwyzCW0JQhIShCQlKRgAAKAAcAIy8pOUnKTzbJzFbX2+iRk3ZhdDdFEJ9JZwSnvOfAAnSPRZWsrmtGkue/YubOZSyWYpbl7DW3LOTj+L04q/U53Kkg8ryiVcxdizxy5jKqqFPow0+f62+pxSWmbKNFESklfV9JbTpSOszIJqeF9Br7+lIFP+mY0sV7nhbf8AKp4P9eJD0p9xWozRMYnau1hKSUxMGn1bZKa6qOCB3qIHfHps6Dr14U+t/bn9j5J5LMUtx1lFqzOlV5Uw4peOd0dVP4E+1Flj9f2l1wLaKy+e/wCjiksojTtnYvhkg/L+ctBufxp6yPvAd1Yr7G493uI1Op693P7HUlmshY3K2509n9AuvSyqujUDndNSio0pin2IsMdtvZ3HtI7T1+fP8/M5pPNZFBikJCX75LMW0qWtSXH1kstIcpqitUk8rxKTxDnARocErRmp2lTaW3fz/PyIqiy+JFBsG1m5qWamGjVDiQocjqk8wag8wYpLihKhVlTnuvX3JE81mdtqWeiYZcZdF5DiSlQ5HhwIzB0Mc0qsqU1OG61DWayJZsFajllTy7Jm1fVKN6WcOA6xwHILx7FgjGtY0WI0Y31uryitVpJd34+67iKD4XwsrsZkmF7bXZFm0WOjdF1aalt0DrIJ/FJ1TrTQgEe2xv6lpU4obc11/vqZzKKkhAsnaycsZwSlpoU7L4BqYSCaJ7fPA9E9ZPMUEXVaxt8Qj7a0aUucfW3fs/qRqThpIrks+lxCVoIUlaQpJGoIqD3iM1KLjJxe6JhM3zzvRWJNcVhCB7S0g/drHINU4Aom4ad6O2m0n/NbcR92/wD2QBs/AHjti1G5Zhx95V1tsVUaE8gANSSQO+JaFGdaoqcFqz43ksySzE5PbQr6NlKpWzgestWa6HX0z9gdUHMnCNLGnbYTHim+OryXV+O/d8luQ5ufcVTZ+w2ZNhLDCLqE95UdVKOqj/8AmQAjOXNzUuKjqVHm/WiJkklkjIqUACSaAYknSIEsz6RufcVb9qhlBP0fKGq1AkXyde1RBSngkKOtI1NNLCrTjl/yz27P9bvtyRA/jllyLG2gJAAAAAoAMAAMgBGXbbebJzAbebSJkJFx/C/S60OK1eThqBio8kmPbh9o7quqfLd93rQ5nLhWZgtzmzqpaR6Z2vTTR6RRVndxuAniQSr2+UevG7tVq/s4dGGi7+f4+RzTjksx+imJCW76Z5TypSzGT9ZMOBS+Sa0RXleqrl0caLAqcaaqXc9orJd/P8fMiqvPKKKTZskllltpAohtCUJ7EgARQVakqk3OW7ef1JEsj0xwfSQ2ufoe30zHkyk9UOHRKiReJ06q6LrwUoCNPR//AKGHul/Ont3cvqtO9IhfwTz6yvRmCY6J2UQ62ttxIUhaSlQOoIoRHcJyhJSi9VqHqSfYidXZFpOWZMqPQPKvS7isqnBPZepdPBY51jSX9OOIWyu6S+JaSXrq37iGL4Xwsr8ZgmFbeBsc3aUtcNEvIqWnOB9E63Tr3HSLHDsQnZ1eJdF7r1zRxOHEhb3f7cLQ59HWlVqZbolC1n956IUrIqIpRWS8Nc/diOGxlH3q11g9Wly/XWuXdtzCf8ZFNigJTzz0k28gtutocQc0rSFA0ywOEd06k6cuKDafZoGszvSkAAAUAwAGkcN5gkX7SM9dkZZmuLj5VTiG0kH5rEAa9QBndhZ/oLTk3a0CX27x+yVAK+6TAG40AdcwwlxCkLSlaFCikqAIIOYIOBEdRk4tSi8mgcstJQkJSkJSkUAAAAAyAAyEfJScnm9wfSlACpNAMyY+LUEi2v2netaYNm2Zi1X698eSQMwD/p881nAYeVp7Kzp2FP3q66X8Y8/9+HPXaGUnJ8MSjbK7OsyEslhkYDFSjmtRzUrmfkABpFFd3dS6qupP/S6iSMVFZIy6lAAkmgGJJ0jypZnRHFE2/a4Ar9HyZx4OGv8AeR3IToTGpWWF2f8A5Z/b/Xj1og6cuwsYEZYnOqbmUtNrccUEoQkqUo5AAVJ90dQhKclGK1egJZuyl1WhaUzazqSEhRRLg6YUw/hboDTAlao0WKyjaW0LOG+8vXa/skQw+J8RWYzZMEALu3uzKbQknGcA4Os0o6LFadxxSeRj3YdeO1rqpy2fd61OZx4lkYDdFtSp9hUpMVE1K9RQV5SkJN0E80nqnuOse3GbJUqirU+hPX5/vdfo5pyzWTKDFISCrvE2PRaMqUYJfRUsrOh1STndVkeGBxpSLHDL+VnV4v4vdefejiceJGE3Z7aLdJkJ6qJxmqevm4E89VgZ+kOsK4x68Vw6MF7zQ1py6uX68NjmE+T3KLFGSixtxsSxaTVHBcdSPq3QMU8iPOTXTtpSLCwxGrZzzjrHmvWzOJQUhIs3a6eshxMtajanZet1uZTVRp/F54A0NFgccBFtVsLbEIuraPKXOL9aeBwpOOkiugxmSY5gDXP9ou0r9otMg9VlkGnBThJP3QiAJ7YViKmUzJT/AO3l1PHsQpAI9xJ7oAxYMAbn7M2j4TJS7/8AqsoWe1SQSO41EAZOAPPaE4lllx1dbraFLVQVNEgk0GuAjunTdSahHd6fU+N5EjenrRt9RQykyln1IUs5rAOpwvn7KeqDgScI0yp2mFLim+Or1dX473r1IhzlPbYpmy+zTEgwGpdNBmpRxUs8VHXsyGkUF3eVbqpx1H3dS7iWMVFaGYjynRKN4W0rs9MfRNnm8pZpMOA4JA8pN7RI84+ziSQdHhtnC2p++3Oy6K8H39X1IZyzfCh/2T2dakJVDDQwGKlUxWo+Uo9vyAA0imvLud1VdSfy7F1EkY8KyMxHlOiWb2LbXMvNWRKGrryh0xB8lPlBJ5U66uQHGNFg9vGjCV7W2jt39fku0hqPP4UULZ+x25SWal2vJbTSupOalHmTUntikua8q9WVWe79ZfIlSyWRkYgPoQAQBLN51guyswi15LBxunToAwUnK8RqLvVVyocKExosKuoV6bsq+z6L6n1ea+hFOLT4kPmyu0LU9LIfZOBwUnVChmlXMfMEHWKa7tKlrVdOf+11ncZKSzMvHmOhH3i7BidAfYPRTjVChYN29dxAURkQcladmVvhmJu2fs6mtN7rq9c0Rzhnqtzw7Bbw+kX4HaA6CcQbtVi6HDpySs8MlZjOkTYjhXAvb23xU3rprl+vDn1nyE+T3KNFESnytsHMA41xFcRkY+ptbA+o+AIA083gWt4Vak28MQp1QSeKUdRB+FIgCn/s+7Ph2Vn3HACh4eDio0uqLncbyfdAEWnJZTTi21ii0KKVDgUkgj3iANlNwVrdNZIaJ60u4pHco30ns6xHswBSYAIA4SkAUAoBDPMAo0FTgBAEq2v26dnXfo+yKrWvBx9OSU5KuK0HFz4akgxo7LDIW8PebzRLaPb2ry+pDKeekRv2D2MZs1i6nrurp0rtMVHgOCRoIrMQxCpeVM3pFbL1zO4QUUM8V52K28LbBFnSpXUF5YIZQdT6RHopzPcNYscNsJXdXh/it365s4nLhRh91Oya2ELnZqqpuZ6xvDFCVY0I0Uo4kaYDChj1YvfRqyVCj0I6d7XkuX1PlOOWr3KDFISBABABAHC0ggggEEUIOvbH1PLVAjltSD1gTpm5VJXIPKAdaHmVOXL7Cud05i9qKFWnitD2NV5VY7Pr9c1812QNODzWxVrFtZqaYQ8wsLbWMCNOII0I1EZyvQnQm6dRZNEyaazR7ohPorbb7DS9ot9cXHgKIeSBeHAK9JNdDzoRWLGwxKrZy+HWPNcv0ziUFIUtn7YtSzppqTnWlzTDiwhp9FVEVwHW1A1C6KAqQSAIsrm3srulKvQkoSSzcXp6+WnzOE5ReTKtGcJggDAbe2x4JZs0/WiktKCD9tXVR94iANO4A213UWR4NZEqgiilo6VWFDVw3seYSQnugCC77LI8Htl+gAS+EvJp9uoWe9wKMAZ79nS2A3PvS5IAmGqpxzU1UgAfwFZ7oA2KgAgDhZoCaVpoIIEgmfpS3HFIuqkZEKIVeCgpYGhGBWeWCRrUiNPH3LDYqWaqVPsvx4kPxT7EUfZbZiXkGeil0U9JZoVLPFStezIaRRXd5Vup8dR9y5LuJIxUdjMx5Towm1207Nny5eeOOSEA9ZauA/qdI9dnZ1LqpwQ+b5JHMpKKzELYTZx60Zr6WtEYGhl2iDQAeSq6ckDNI84m9zNziF3TtKXudt/9PxXf19W3dHCLk+JlYjNkwQAQAQAQAQB1TUulxCkOJC0KBCkqFQQcwRHUJyhJSi8mgSG07Gm7BfXNSQL0io1dZJPUHM4mg0c0yVXM6elcUMUpqjX+Gotn1+ua+nZA04PNbFJ2W2ol59kOMLr6aDQLQeCk/wBcjpFDd2VW1nwVF3Pk+4ljJS2M1HkOggAgAgCMftH27dZl5NJxcUXVivmpqlAPIqJPsQBG9kLGM5PS8sMnXAFU0SMVnuQCe6ANyUJAAAFABQCAI9+0fYl+Wl5tIxaWW109FeKSeQUKe3AEU2Wtgyc6xMiv1TiVEDMpyUO9NR3wBuWy6FpSpJqlQBBGoOIPugD7gAgAgAgBV2426l7ObN8hb5FUMpOJ4FXop5nnSsWNhhtW7l8Okeb/AB1s4lNRFHZjYyYtGYFoWviM2pYggAZi8nzUD0DirztQbO7xClaU/drP5y/D6+3ly7OIwcnnIq4EZsmOYAIAIAIAIAIAIA4UKihxEATm192RRNomrMeEo5eF9FDcoSL10DSnmHqnDyYvaOMKVF0bqPGuT5+u3fvInT1ziUeKIlCACACANRN5e0Ph1pvvJNWwq41wuIwBHJRqr2oAzW5i2pGSm3ZicduFLd1oXFrxUesrqpNCEintmALL44bI9aP+y/8AogDD7Xbx7HnJGYljNH61shJLL+ChihXkaLAPdAGuEAbQ7jdoPCrKQ2o/WSx6I/wgVbPZd6vsGAKFABABAHTOtrU0tLa7iykhK6VuqINFU1ocaR3BxUk5LNc11hiNsdu0bl3PCZxfhc0TevLqUpPEXsVK+0cqCgEW97jEqsfZUVwQ6lu/12EcaeWrH+KUkCACACACACACACACACACACACACAEnfBtL4FZbpSaOvfVN8QVA3lcqIqa8aQBqmBXAQA6DdRa/qSv9xn9cAc+Ke1/Uz/usf8AkgA8U9r+pn/dY/8AJAGC2k2Vm5EoE2yWi4CUVUhVbtK4pURhUe8QA07kNpfBLTS2tVGpkBpXAKr9Ur4ur7ZgDaGACACACACACACACACACACACACACACACACACACANXd9m1PhtpKQg1Zlqto4FVfrVDtUAngQgHWAPncrsx4ZaaFqFWpajq+BUD9WnvUK8whUAbSQAQAQAjb49mPDrMXcFXmPrW+Jujrp70VoNSEwBqslRBqDQjIiANuN2m1AtCzmniaupFx4fbSBU+0KK9qAGqACACACACACACACACACACACACACACACACAEje5td9H2eooNH3qts8RUdZfsj5lMAapwBV92u8uTsyT6Iyzy3VqKnVgoAJySBU1oE07yTrADZ4/pX1R/3t/nAB4/pX1R/wB7f5wAeP6V9Uf97f5wAeP6V9Uf97f5wBDdoZhhyadclm1NsrUVIQqlU1xKcMKA1A5UgBx3LbX+Az4bcVRiZohdTglX+Wv3m6eSidIA2hgAgAgAgAgAgAgAgAgAgAgAgAgAgAgAgDrmH0oQpa1BKUgqUo4AACpJPACANSt5O1yrSnlu4hpPUZTwQDmR6SvKPaBoIA+9g938zanSlkobQ1Sq3LwBJySKJNTTE8MOIgBu8Qc76zLe939EAHiDnfWZb3u/ogA8Qc76zLe939EAHiDnfWZb3u/ogA8Qc76zLe939EAdczuHnkoUoPS6ylJISC5VRAwAqgCpyxgCVLQQSCCCDQg4EEZgiANnNy22nh0n0LqqzMuAlVc1oyQvmfNPMAnyhAFFgAgAgAgAgAgAgAgAgAgAgAgAgAgAgCG7+9u87Ol1cDMKHvS1X5q7h6QgCN2PZjkzMNsMpvOOKCUjt1PAAYk6AEwBt5sfs63ISbUs3jcFVK9NZ8pR7T7hQaQBmoAIAIAIAIAIA1639bE9A94eyn6p5VHgB5Lh8/kF8fSr6QgCcbKbQOyE23MsnrIOKa0C0nykK5Ee40OYgDbvZ62mpyWbmGFVQ4K8wdUqGigcD2QBkYAIAIAIAIAIAIAIAIAIAIAIAIAQ96+3ybNl7jZBmnUno053BkXFDgDkDmeQMAatuulSipRKlKJJJJJJOJJJzJMAMmwm2KrMdW62w064pN0KcvdQahIBGeFTy5moDv4/Zz1WX/mfqgA8fs56rL/zP1QAeP2c9Vl/5n6oAPH7Oeqy/wDM/VAB4/Zz1WX/AJn6oAPH7Oeqy/8AM/VAB4/Zz1WX/mfqgDy2rvsfmGXGHpOXW24kpUmrmIPA3sDqDoaGAJXAD/uk2+NmzHRukmVeI6QZ3FZBwDswUBmBqQBAG0LTgUkKSQpKgCCDUEHEEHUUgD7gAgAgAgAgAgAgAgAgAgAgBY2/20ZsyWLjlFOqqGWq4rV/RAwqrTDUgEDVO3bZem5hb7677izUnQcABokDACAHrdnuqXaTSn3nFMsZNkJBKyDRRFfNGVdTXgYAdfEBL+uO/Aj84APEBL+uO/Aj84APEBL+uO/Aj84APEBL+uO/Aj84APEBL+uO/Aj84APEBL+uO/Aj84APEBL+uO/Aj84APEBL+uO/Aj84APEBL+uO/Aj84A65jcAzcVcnHL9DdvITSulaGtK8IAh9rWa5LPuMPIKHG1FKkniNRxBGIORBBgCp7mt5ngxTJTi/qCaNOqP7onzVH/TJ1808j1QNhYAIAIAIAIAIAIAIAIAIAWNvNtmLMl+kdN5xVeiaB6yz/akaq05mgIGq+0tvvz0yuYmF3lqyGSUpGSEDRI4dpNSSSA3bqd3S7Rd6V4FMo2esci4R5iTw4qGXbkBs5LS6W0JQ2kIQgBKUpAAAGAAAyAEAdsAEAEAEAEAEAEAEAEAEAIO9Xd4i0mekaATNtjqKyvjPo1HhwOhPAmANYJyVW04ptxJQtBKVJUKEEZgiAK/ui3q9CESc8v6rANPKP7vghZ9DgrzdcPJAvqTUVGIgDmACACACACACACACANfd/GxTyH1WghS3WV0Cwoklk5ADg2TlwJpqIAX9127Zy0lh12rcok9ZWRcIzQj8CrTtgDZqQkm2WkNNICG0AJSlOAAEAeiACACACACACACACACACACACAJ5vU3aotFHTM3UTaBgcg6BklfPgrTI4ZAa82ZsrNPzvgSWVB+9RSVAi5TNSzokDGuuFK1FQNsdkbC8CkmZbpFO9GmhWsnE60FeqkZBOgoIAzEAEAEAEAEAEAEAEAdcwwlxCkLSFIUClSVAEEHAgg5giAOJWWQ2hLbaQhCAAlKQAABkABkIA7YAIAIAIAIAIAIAIAIAIAIAIAIAIA6EybYcU6EJDikhKl3ReKRUgFWZAJOHOAO+ACACACAC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9659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1857364"/>
            <a:ext cx="1714498" cy="208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0" y="228600"/>
            <a:ext cx="8766175" cy="990600"/>
          </a:xfrm>
        </p:spPr>
        <p:txBody>
          <a:bodyPr/>
          <a:lstStyle/>
          <a:p>
            <a:pPr algn="ctr" eaLnBrk="1" hangingPunct="1"/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Pourquoi l’internet des objets?</a:t>
            </a: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16/11/2014</a:t>
            </a:fld>
            <a:endParaRPr lang="fr-BE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dirty="0" smtClean="0"/>
          </a:p>
        </p:txBody>
      </p:sp>
      <p:sp>
        <p:nvSpPr>
          <p:cNvPr id="60418" name="AutoShape 2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AutoShape 4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AutoShape 6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AutoShape 8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AutoShape 10" descr="http://blog.webafrica.co.za/wp-content/uploads/2013/07/social_media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86" name="AutoShape 2" descr="data:image/jpeg;base64,/9j/4AAQSkZJRgABAQAAAQABAAD/2wCEAAkGBxMTEhUUEhMWFhUXGR8bGRgYGR8dIRshIR8dGx8gIiEfHygjIB8lIR8cIjIhJSkrLi8uHx80ODMtNygtLisBCgoKBQUFDgUFDisZExkrKysrKysrKysrKysrKysrKysrKysrKysrKysrKysrKysrKysrKysrKysrKysrKysrK//AABEIAQkAvgMBIgACEQEDEQH/xAAbAAACAwEBAQAAAAAAAAAAAAAFBgAEBwMCAf/EAEwQAAIBAwMBBQUFBQMLAwIHAQECAwQFEQASITEGEyJBURQyYXGBByNCUpEVM2KhsXKCkhYkNENTY3ODosHwJZOyo8NERmWzwuHkNf/EABQBAQAAAAAAAAAAAAAAAAAAAAD/xAAUEQEAAAAAAAAAAAAAAAAAAAAA/9oADAMBAAIRAxEAPwDcdTU1NBNTU1NBNTU1NBNTVSa5wpKIWlQSspZY9w3lRnJC9SODzjyOs47QdpbZcZ46dLtVx7iE7umDKrEnqX7onnIGS20Y8uToHq89qKKl/wBJqooz+VnG76KPEfoNKVV9s1tB+6FRUf8AChP/APMroXa+z9np4JKikoJq94pe6YMjO+7822TC7eR4lXz+BwSi7W3hwFp7GY16DvJ1UAfIquPloHXs9eFq4EnRJY1f8MqbGGOOR/3BI0S0oXeluctJGTWQ0EykmYookTb5cyAFSOOh6556aW7ferVQSGoqbu9bUbSgYuZAoOCwjSPKoGKjqfLroGC+/aRTQTNTwxz1k68NHTR79h9GPTPkQMkHg40w2m4ySrEz08kW9CzByvgYEDYRnOTkkEDGAc4OBpNtXb4PETQWesZDzEREkcbk+e7dgA/mAOu9PDfqpHEz0tAr42mNWllTkHGd/d8jjPx8tA9yOFBLEAAZJPAA0FoO2FBNKIYayCSQ9FVwc+fGODx6a50Nmjp6GSGsnapjAdppKglsr7xzknCqPIdMZ0C7C3eyTVDJbYolmVSdy05Q7cgHDFAfMcZ5+mgfdTST+1L5IzhKGliXJCNNOW48iwjBPxxwdOUAbau8gvgbioIBOOcAkkDPkSfnoOmpqamgmpqamgmpqamgmpqamgmpqamg+NnHHXSP2moo64xwSXQIE8MsFMyxvNKBkry7MBjJEXPqScAi9XduYhVNR08E9TUL7wRNqJkZy7uQFX4jPpyeNcL9RXhwGpGoIXI53K7svykK4b6xjQL9P2rgjdTRWaumeOMQCZoSvgXjbvbLHGPxYOmSavrEpoWt9sRS+Q8UrrCYccDKgYYHnofTjngI/ZSu2F7lfpUXz7nZAB6+PjI+g0p1tDYUb/O71VVQ/L3ryKfmY0P/AMhoGiqufaD8b2qmHq7tx+pb+mjlH2upYqYJU3WkeoAO6RWjxuJJGEU9FyAPXHOs0al7Py8UFrrK1hwe678Ln+JmfK/QaK0VFM/3cPZamj8t9QyMB8SWQMfkCToOElXYWkPtVdV3KVm3BG71l3c+6iKqevGSAPhotR3+GM/+ndnJy3k706wA/wB/ax/XQyvir6RcNdLVbgesVNGoP0GzeT8tL7XOObKLWXi6Sn8MG6GL5YIdh89ugdLr2jvxBLpQW9D0aomUsPjncR/06Wau8U5B/aPaGpmfHMdCpRPluCbG/Qar0/YCqjHfmhoadeua+oaQ/M4Ij/xLnVhq6ONcVF9poB0EdtpxgfKSNARoDvZgS0GXttkq5FqFVmkqKlFZhyVyo3BTyeuDzp1utFcX7v2F6ejjZMyJJEHkRz6bWMbY4HpkHkg8ZDSVFFIxb2q+V6g8iIHH94lt36Y0eslsonkWaO23qLa3EmW4I8/f3Ef2QdBqM8cqpCstaqERssj7EVpHKhQ67iVTBy23awJI8hgrFP2HqYJRUfturKqdxEx3oRnJBBbbg9OAMeWNLfaG5CsmfveztbUE5RWkaVFCg8FMriMtgE7cH1J0So5pqOk7mDs/UNHISJIXqVlQA/lBZzzk5GxR8/INGobvTzEiGeKQjqEkViP0J1d1kVpeSlmWSHsuY2PR1lQsueDjK+HgkdRxnWtxsSASMEjkdcfDjQetTU1NBNTU1NBNTU1NBNJ/aP7TbbRu0cs+6ReqRKXIPoSPCD8Cc6aLhXRwRtLM6pGgyzMcAD/zy1l0Pah62V2stvhQAnfX1Eaoo9SMDcx8+SSMjKjQFX7b3GoQvQ20xRYz39c4iUfHYDkj4hsaSq7tdMzEV99iiT/ZW5C7H/mhcKf7za+31LVvU3O61NzmB/cQH7tieNqqnhX0wrqSdM1Nc7msQFts8FFB5PUOqHHq0alWU/2s6BPo7XQVbd5DbbvXnH7yok2K/wDzAR/UfLTLTRXEDZS2ChpF83ndHA+J27Wb586o1t0k2k3HtLHGeQYqFQxU5xjfGN/HmCv140Eg/Zcre7drw3lnfsz9CHH89AwXm7V0a4mv1vpse9FToHK/IYL/AEwNLklVRSL99VXe6Fsj7tWSI/Dax3D6fppki7PVn7ymsVupcdDVOJW+BAGAp+fOiVBeardsrb5b6Yj/AFdOIiR8C0uQp+G06Bd7N9m6j36KwwwnyluErSHg8ERnaVPxC/U6cLZQdojUwtPUUa06uDJHED4l8wMx5zjp4hq5HUUs3gF1q6nJxmBgQCeOWpYVC/MkfPXCq7PUgkZWjukxH4u+qSD8mMgB+fTQZ632T3Y1PfyCmqME4FRNJICOcbuhOPQnGmSPs3dIhu9lsMOPxGIrj6hdMKWKBfdtlwcH1qgf5SVg/ppPv3ZpFk3r2amlHXc9cxY/Dakkgx9T8tB3rO19XEuJr1a4scYpomnx9AD/AE0Mj7UVpBmjulfUx8hmgtilBnjqzqoOfhnOjNjuPdnKdlWjYdGCqT/ieNToPfrnNJMxcdoafJJEcY8C5PRcFcqPLk/PQcqWeokkQGbtHucgLhAik/WTZj1J4A68ac/tEgjRkmkuFypTL/qKd2bO3AJCoSE4xnB2/DJOQfZ7thFRq/tNXd1VlKg1lODtJ6MD4zkeQzj1Gi32a3xZKl0W9mtUqzdzLTsjLjncHY+Q6+XPQaBopbLNFSgUtbICw3NLWBqhsYz0aRAh9eCPhpVsl4rzIe5vFBXnkin2pG745KrsI28fiO4DqQdM97rK6oEbWp6CWnbId5WZwecHHdnaV6g85zpcIlLxx11iwIpQ0dRRsCFO4feKqYkQHarYySQACOMaDThqaS/s8vME8lasMtWzCbe8dUuDFvzhU4yE8Jwp6Y6erpoJqampoJqampoAfbKkmlpjHTwU07Mw8NVzGAOdxXadxBxxx654wcfnjpWlMNzrKi4Txnb7DQxuIkKnBUBQoODxldp45zpr7V9oozUKbjaqtIIJMR1KyMFXcQu9tjKoB45LHr8ca7SfaPb6aSSC30k1S+47jSxBldz1JcHLsT+LDZ9ToFyH9pB+7tFkjoBjHfzIveY9dz9P7J3nQi7/AGWX2rbdU1EcpznxzMQPkNuB9Bp8qv8AKOswYxTW6M+TN3smPiQrL+gU6CV1ioYd37ZvktS34oRMQvy7tCz/AKY+WgC2bsNJbQTNeaGkkPpHHK/yDSbXHlkLrhJeqTcfae0lfMOm2mjki/mcqf00YprhZoRut9jqKvzWQwO6E/BpNxH+HVav+0u7Hw0to7kDoDBI5Hywqgf4dBxe22+ow6Wq81WBw8hbDf3t2efhjRns8io4WDs9T0+PdesqFDj6OjSfUZ0qxXi91Dn26K7NF+WliMJ+RIi5X4fz0w9mrHRpKrCwV7y9QagqR8yJHVM/MaB4/wAoKjBU1FtjYfhRpJyP7oMZ/lrnHf5ycNUueesNpq8fqxcH56LwXSrwAttZAOgaaEY/wM2p+0LkTxQ04Hq9WR/Jadv66AbIZW59vuA+CUIX/wCVKT/PWe9phGJT3zdpJAfxjaiH+ypQDHwwNbE/tjQcezxT54zvmjA/+kxP6Y+OkftDWVavsqL/AEdG3nHHCu7H/MlLD56BChtVK3iWn7SsPUIp/mBr1KaM8Qp2iicflAb9Rvz+mNGKitVDuk7Vkp5iOIFvpsZv6aFVVzth6doboW9T3pH6bRj9dB2t12AkWAXW700sjBUFZCHBJIUDG5jgkgemmuk7P32EuH/Z1ZG4KsHTu2ZCMFSUjUcj13aUqe+W1f8A8wXbPzkx+hU67U3a1Rnb2olHpvoGbHzJBz8+NA5W/s4awCkuFoFNSwAtD3VUShJYZUrGVyTy25hxz03c0Lz2vpe9jpKW5G1tTMUaOSl3K23gAk4CrweSwzn5aGUna+45xFebTUL5Gf7lj81Cr/I6JXS7XJowauz0dxj/ADU7hx9FYO2fkNA9XG5Smnee393VvtURxq6BWO7xHfn8pzjP4fjopbZZHijaaPupGUF49wbYxHK7hwcHjI1jM8FjeRjJRV1rbyqCjwqP0LKp+ajPGn/7MwfZ3xchcIt33bkeNPMq5LEk9CMgEfIgAHDU1NTQTXKrdgjmNQ7hSVUnG444GfLJ4zrrqld7tBSxmWolSKMcbmOOfQep+A50GY32yxgx1HaK5KR74o0yseR5BQS8gXPJxnyJI63qPtpUVKCKxW77leBPMBFCuOPCoxu+hyPMaBV15s9XVvLS2+oudU3PIfux5AMJDhV+aYGjFynvsifePR2mlAwX3qzIvTGc7c+mNvz0FC62OTaX7Q3kxqckU9O4RSPTAXL+mAhP8RzqpY57apJs9klrGU/vpRhMj0eXdg/ABToVE9oEuykpKm81hOWlkL7Sc4JbPG0epQjH4vPRa93qpCbKu70ltUcezUSGWRB5KSh3Iw6eE489Aemud5dC9XUUNpi/CW2ySfD3n7s/yPw0p3K40JYiq7RV07flplZFPy2hkOjPYSx2yplYiiqqhdhZq6uB2vyMBM8HqecAgDnOqq9pZ6bIpYbJb+eVedHk+Z7k/wBRoAMdss27cRepT8UHP1Cg/wA9ErdQ2h5FCWK6sc8PiUEH1J74AfPOrcPaq4ynx321QL6xgMf0kQD+ertsrnM657VRNzyvcwqD8BuYrk/LQMAsaY8FvuI9N1wZR/KsYj9NfEsNTn7uiK/Ga7VR/wClQ4/nohVzxAZe+Mg9d9Gv8zCdfbRV06sHF1lqh+UvE6ny/wBTEM/roPsNjnK4lpaNvg0ssg/V4+f00nXzsXXd4TDbrIUJ8K92Q31JCjPy07XaoppEAd67CkkGFatTzzyYVBYDoAc6zXtPSWnvS0luu9S2P3rCfn4ZlYP/AC0B619nbxCMxUdjhPwjkB/Vc/112igvm7kWaM+Zw+T/AOfHSZBZqCYYgsFykOOO8keNPlvLEDXz/JBs4HZk/wB6uf8AruA0D3OvaNGAWS2MD04kH8jrlcDfth7+gttYh4Mak5I/5h2n5aXO1doqqnZLV9nmbuoxGvcVoyEXJChEDdMnouhcFDRqnNqvdGf9pD3h2/E7sDHr4dAcFxgjyK3ssYx5tDAko/UIoH+LVa10PZ2eQtSVs9BN5hZWhIPpmQEdfINrhaK6Ej/M+080bj8NYDt+X3p2j5jPy0Sq0uzjFda6O6RY4mhZAx+Kt1H0QaBjnprzRgNTzR3SnP8Aq5dqS7f4XHhf5tk+gOivYAQOJpo7dJQSswWVHj2ByMkFcYDDxHxADz0n9hL1b6OeSnRaqgknChaesVigfkKUYnIBJIO4jdgc8csNF2qr6aZYrrSoI3OFq6bcYgfLvAclB/EcD4YyQD5qampoJpd7VVtKY5UlpxWvCqyGmWNZX8R2qQjfU564B69CxaRO1fa+sWc0tsoJJ5hw0zqViQ9cbjgMRn8wA+PI0FajqbhUUUhSOOyxqVKM6qx2eLflTsEX4eSM9enXSXR2+mklJUVV/qkJ8TEpTRnOcFnJX6ZZTjy0V7R2KKCEVXaSslqmJxHTRErGGwThVXbkgfjyg8jnjRPs1ci9KrFVtNvLbYY0/f1GfMEjI3cYCKZGOcMOCQCXhKslYrlVinQjwW22LumcYPhO3oD0ySUOPLXCW2S06h4LfRWqBelVWsss3zUHcQ+M+Ag+QB02R3CaM93bbXPFExzJUPGveP8AELNIjO5/PM2R5q3Q2qa1yhxOaBTKOtRcKlWdfiqxLIiefhQxj5aDP6qhNUu5qa63UnGJJWNNAf4o05IX/wA40RtH2dVrof8ANLbQoegkj9qlHzMpdP0I+Q07UdbJVs6rcg5QFitBCoHGPAZZDKu856bkJ5PABIpvZmbJNseX1NxrQ6+uQoadRz5ALoMsvPZCOkkdoa+nqqsg4poqKObJ447sbkj8udoI8s9Cf7EdkbtJIHqKK3Rx9c1FHBn+6kKo2Rx7xX/tp1pLw6Hulq7VTY6w06NOw+gePHH8Gvct0DE5uFxPwgoG2/Q+yOf0bQH6W01KjHf06Dy7il2Y/wAcrj+WvstoceKS41O30+4QD6rCG/U6WykEmfurzOfRmqIAfozwpr7PYkCl4rDFI/pUyQ7j/e+95+ugJ1V0oIuJLqFPo1THn9Ov8tZ52jmpHl3wVd9mOefZw7KP7O8Jx/ZyPTTJQdqZVPdy+wWpwcd3PG5OP4X3Qxt80Zhq+18jYeLtBTKf9z7OP0DtIf66BIhaAgh5O06fxvn+W3P8xr0J7VFzPd7ynwkaZf6Rf99O5rlxkXmrYeqU8Lj9VpDr2l3Cr/8A9ZvnU06KPriOL+ugTKCkoZzmm7TVkYzgLLUFWz6APsJ/Q6Y6rsxfKfDUd1FRg8x1MY5H9sBief7Pz0RpxLON0bWqvA81Bj/mDOM/Qa8XiRJCrV9rqI3UYE9Oe8KjrgPAwnC55wUA65GgX66rqVy927PQzge9PTiORseZCHc+PiWGutu7HUFagqrJWS0bH3u5ZtoPo8ZYEH4ZAI8iDnTJYJ1kB9guZm24zDUYkKD0PCTqTgjMjNg+RxjQvtalBLhLlGaGduI6lCQueT4Z1ABHXwShT57eh0Ay8VtyoAj3SmgudLEwYVCIolhIPDFSMAj1Hpy3OvfsbVSyXKwV8pmZt0lNK+6Nj5oUf92x8iTjHClRgjzQXm62sba2NrjQ48NVDhnVcdWHVhjklj5++3TVuGx0lWTcrFUCGoVTlIwFjkbrsmjIGN3TPHk3JAOgfbFVSy08Uk8RhlZQXjP4W8x8s9Phq/oX2YupqqWKZl2OyjvEIYFHHDrhgDw2Rz/PropoJrK/tK7TXCF2Tv6a30+cLIzd5PKOhKRqGIH0GOMsNalJIFBZiAAMkk4AA6knyGsstt2pLjdRJR24ThWAlrpslE2Dju1bjdwMHggnOPPQcYGaCgVDK9I2RKK64907uXALd3GXdgxGPD1AHPizq12CKYaeljqLlUPkGuqMRIcZ8CGQl1QHOQiNz16ADheOylsoFNXeJ3ragkkGQnLnyRIg2Mc9GJUZ8h0PWq4VlTC0tQq2uiVfCuQJig8yxwsKY4wF3ehXgkCUb108jRmqpadlALxwDvpVBzgl5NqrnHGYj0OhNbRUYl7vuprpVKfEJX7xIjjgvuxBCfgq7ueFOulvNMabfE4orcSSZdxjkqT0LmRjuVWx75PeP1BUAFydtnZoljtlOkMH4ZZUKJzk7kiGHkyecsYw2dwZtBbFNUmP72aOlQDlYAG24/3kq7cY/wB2D6HQFY7ZIcpFJcmzkE76lM/CSVu4Q/AMuNfJ46VpSr97dKpDymVMcR8sr4YIiPLdmTH5tWrjVzooNZXU1vjI4SIqz/ISzAL08li+R0BSB6sjEdPBTpjje+5l+ccYCfpLodXXNU8NTeYIH/3XcR/oJjKdD6f9nzAlKequOecyrJIjf2TUFYP8BA0dpp6hVxT25IvRZJY48f8AsiUfpoBy3WjI5uksnxV1/wDtoBrjNW0p9261UfyKn/8AchbRpZbkesNGn/Olk/8Aspr6Irln99Rgencyn+ffD+mgWnuqLnF/Uj0mipyP+lEP89eYu0ir7t9tv1hX/tUjTcWrlHC00h9NzxD9dsn9NVZ79URfvqCcjzanZJVH0LJIfomgCL2p/wD1u0/WP/8A2DRikr6p1zFNQ1J/gZ4wfqGmx/PXa3dqqaofuY3aOYg7Y54pI2JxnhZAu7HUhT09NDbnZKhwO9pLbWY/OrQn6bkmwfr9dB7uKh8GutYfHPeRBJ9hHmOFmz6bIydfLdGHybdXsCvvQVG6ULnnDrIRPGcdAXAH5ToPUsKfLN+0Ldj8Yb2mn+ozKI09SVi+Y11qKh5ESSqgirYR+7raAkSJ5ZCq3eL8TFI3y8tARqqyF3VLpSLDJnEc+d0ZJ4HdzgK0b+QDiMk8Lu66q9sLJWiApAIq6DjdS1fL4H+zlBBLeYMm5s5O48DVmkrpGhLROlzpGBDL4BMB5qQcRyehRhGwGcljxoS17khgaa0MtXDEfvKKTcJYQOCqZ8a4wfu3VsdF4AXQKHYy41VPJIbWryQJkz2qdis0Bz4u73DLKD0I5OcMpbB0Wo7dHWTvcbFUCnq1/wBIpJF2h2zysi58O7kEjILcghsnXaeOmvypW22c0txp/Xhh6K+M5Q8gOMjBIIPKgPMss9WrACgvsIztPEVcg9DnBJAx18iPLKBo3Y3txFWs8Do1PWRfvad+ox1Kn8S/Hr04wQS16SOy9VRXGZKl4O6uNNlZEbKyRnBUg4I3oQTgkEYPkeNO+g4VzRiNzMUEQU79+Nu3Hi3Z424znPGNCLZc4KylkFtqEUDdGsiICI2xwdhwDjIOOh0QvVshqYWiqVDRHBZSSAdpDDJBHGQD6azn/KKoqs0fZ6njip4zsesKhYlPU92MeI/xYJOc4wQ2goVVFR2icTVMk10usnMSEZYdSCF8WwfE7jx4RwdC+0VykYpJeQ0tQ5BpLTDnaM8K023JOT0U5J5H5lUo8y25/YbZmsu8/wC/qZPF3fTLOSTjHUISccFsnAbxIBQSGnt8X7QvMnM9U43CHd1JY8J6BcjjG4ngEPlVZqalEdZf5TUVbYMNGnKp02xpGpwQMAHOEzx4jy1q7tVVqiW7Vf7KoW9ymV9ssgx+Mnn+7g/FQRkq/wC1npFqJ6VBX1qDNVcpPFFCThdkO7AbGcAjr5AqQq9OxXYaWsJul7lPs+3eO9fBkHUE8+CLnhRjPGABjIH7ZeGqFFv7ORGGmVvvq51OFzgsV3cs5GB4vF6BQAw+RWG2wVYp6eP9p3M5ZnqJCyR46tKQCowcALtZugyMgmxJdZrophtzCgtMPElVgRlwOqxjjavqeOOuPdPm1XOGmVqTs3R+0y8CWqb92Pi0hxvPUhQQvPGeRoCUVp7Q1S5nraehUj3IIw7D5knjH8LnQantNsp5R7XfqmolBwUWobk9MERlnznyDZ1YvFmKR7+0N4JUjPs0JEat6jCgNKOnRRj11c7MVZUJ+x7GYkbhp6krDx5HPjlkUjnPPyOgabQ0SRtNS0tXIeFAlZw7DPl7VIpC8Z5Izx10KqrVHNI0j2AF2OWeVqbJPqSsjE6dJKlQCrSIrhdx5HA82wfwj1OlbeGh75bzM0O7b3kaUzDOcYyID06aDzSWaBOlm7vPnCYP694h/QaR+1S0Ec33q3i3gH/SFZzFn575P+nGnqsmWmfZNeZlbGdsi0368QD+uk6536qWUtS9oaCVSeYqgRIuPTcgOf8Ap0HyLtDKBmk7R00v5Y6yJY8/N8Bs/TRyms1bcspdKdqZkXMVVR1O0NkjjYHby5ywPQ+7nldrZDJEZbhZqSshxl6m3upYD1wp3n1zuAHJ4197O0kEy/8AoV6lp38qWoIdR8FRxwOeWAfQX3hrrfUrSwXqOaV1Dx01ejeIElRiUEktlWAUEfLodDrdd6GG4j26Ca1VYYM3dyYp5/i2Bt2tzk4x1y2deu0lwJUQdpaDwDiOupgSFz8uVz1x54Hg1J6eqigDho75aj+FsPNEPMg8klRj1Ix0TroDH2kGhFREJhLSNUL93coG2qH8lkKsNy4CnJ8jwVALBPudrmp5g91WWFxxHdqM8HyXvlUcjkDdhXOAPEOdWYmSKDvKCNrhZpP39G/ikpW6naPeXHvA8jqc8h9WqO5yUdOam2S/tC1f66ll8UlOp6jnkIBnggjGSQRl9AIrqLuKlJKmYU00h3U11pR9xPnn75B4QTzuK4HOWDDxFqj7TQzMtFf4IopwD3FUAO7cHGJI5P8AVsfCdwIGR+E+HVCKgWlpWrLefbbRLl56GUBjEM5ZkznBTzB5wOS3vDhLikijqaKMXGzP4pKaUCVqU9SVDZK45PORwc9Q2gt2a01S3em9tmVKlFPdVK+7XQjho2GR96qtnPXGMg4DHZdZhb+z8sr070rwVVodxKkLjY9MSS2YnUBhsYnw5BAymPPWn6Bc7eWWorKVqanmSESkLK7BidnVguCOT0IPBBI4znSxfLo1OYLJZwBUbAHkxkU8eMmRsfjOd3PmwPVly9doLqtLTTVD8iKNnx64GQPmTgfXWSU15e32cVQG+5XSQsrAZYlydpA8wqkELyNzgYwdBckhNKXtljTvKxsGrrXP7vPm78+PqQozt5wC2cC4bdJUq9qtD4plb/P7g3WZz74B6sOvAPPQkLlnsUdpqEEdkpX2TSL39zqQcld/VAc5LEYHxBB6FtFO1yd1HFYrUuwuuamTyhhPvM7ceJ+pyenA94YBSvN0pR3KkFLNSuVijXBevlT3mxwGQMfE54xke8wCmf2s3aFy0oNLaaTxzZbBlYDOCw4AA5wM4HOcsu0JFXIIKqvSM7QBb7UhGSBgq0ijGd+Mvu58TOudMt27NmKG1WNeFnZpatl/EIwJHGfQtwD5bU0He1Whr3tZ1ans8J2wU6eAz7Tjc2Oi/L445y2rVV2mad/2Z2fSNRHxLUqo7qBf4McM5OefPnGeWW72zmaeeCyUZ7lWj3VLpgd1Tr4Qi+hfhfgCvGGOqvaVfZFgs1nUQz1AJaQdYoxw0rN13tggN144wdugXJ7bRUNV3dMkl2u7c5mbcsbDHjfyGDg4Ylhjll4OjNRaqiJlqL9diqNkLS0zPGrE9FHd7XfAPRVJ6eL16Vfs/Z+COmoYTU3CpOF3ctIfzvjkRg9EBGeeeGbXO2S09HVLLcZDW3ibAWGFQ5hBGQiDISPAJJZiOCx6FiQcKGtTcJKa2zlmUL3rJHEcAAAMZXWUjAA906LUMtU0eZYoYn3DCrK0g28ZOe7TxdeMEdOdUWirpRlpY6RMe6iiWQfEyP8Adg46r3bAH8R0HlrKNGKy31t46hqimUj6LGoH1GgM9or00J7tFkRjgrL7LLUR9eQRCwYH+0R9dZH2ov3eVYikgtNTK3GJKaemkbqAN8xCjPkS+CeBrU46ashAkgqjWxYyYpRGHYescsaou70DqQem5eukXtL2/pK2NlqbTVSUasUknZQHgkGARhc7GGR1dT8DnQBqSjtMkojlSpsdeOhEjKp6gFWbjacZ42Z8idXL/wBnZKNWkutNT3GkJG6qhTuqlAcYZtuNwz6sevLeWrNDWQOIaC4stZQVI/zCtPvA9O7c9VkU+HPBzwRgkLdtNbJY5RQ3BjLbpiVp6hhkR56xSjoFx9Op6Z2BWtlvrkQtaq6G50Trk0tUwZtpx4Mt0OMjDFAD1U6DWgmnqpJrTG8FUn+l2mY/vFHJMJ/FjJZcc4JIGCFap9ovYQW2phrqOZ4aV5AC8eWNOW8xg5aMjPGf4fMaPCQVsyUV0Cw3JUDUdwgOBKOWRlZcZzyccA+LGxsaD3G6VRa6WI93WRn/ADujIx3o6sGToWPOGHvHPRwdX3oqe4j9oWaVae4xj7yP3S35o5k+JGN+MEjknAKhbPFUSzPWUyol3o2MdZT+6tWvQuAMAFsdehYA8eHM7VTW6shjudLM1DWiVYmYAjZIQxAnA91fCR3oHTqGxgBSo7rLSmWtt8XdmNsXK2N0Q9DJGPJD6j3PPK5AEdrOxSRmK6W+V0oZSHLxjL0uTg8KQSqnI4OQQV9Cb9xudW9UkvdinvVONskZHgro8fhAOGfA9wHxD3DkKot2TtLBSHvEXdaaxjHUU7cmjlYEOuP9mwyRjqoPGVwQL9gL48FUsDrGs0+0uFbENWp92ppz7iyEe+mFD4z4XUrrYtZb2RQWupjtlSVlppiZKCdgDzkM0Z8g2cMCOpI82AXUtAifbDiSkgpSSBWVcEBI6gF9xP02jVAU8UnaCKEKBDb6LdGv4Udiqj9IyuP7IOuv2ngvX2WIedX3n/t7G/oToaZ+7re0s496Oni2n4+ztj+ajQePs6uoSnut5nB2zSsyZ4LJHnYo+rbB8VGg9a01PY5J38VdeJQD67ZM7UGei93kAeXeY8te+0Cf+g2iiQ7fa5IVbHox3n672U6bO0VNHUXy30zDwUsL1ITyzuCR/wCErkf/AN6AGLUkl9pKNcezWqmEhGON+AQSfzEmJ+eu0nQz7Pe0Utw7QNUyBhG0Mq04IIARWXAHqeSW+JPy1Ie0KilvtzHWeX2aHHXhdikfHa6sf7Or1QY7bXdn6bgFI3STHmZgqZPwMu46Bi+zHE1VdqtuXarMIPokQAX9QRn5DSzZ70sQufaCUb9zmCkTOAUDKo8+hIXPmNjnz0Q+zwvCt+Ue9HUTMF8+jkH64GPlpQu0zU/Zu1MwDAVfeFc8MA0zgE/EH/zGgYqp57dSmvqcSXivIjhBA+5DdEUHgbRgny3FQc8k0rB2HpqOczz9oI0mYHvNkkavlsM43yOxOT5lQT9dGqXsTUXrZWXd2iTkwUsWF2IcHxsQTlsAkdenI90WrfH2etlSIoVVqvOAEWSokB9BgPtbrwMHQE1pqNsLFS1NxbI8UxeSP+1vqGEWP+Fkj00U3XFU8NJQhf8AYid+npu7gLn+7j4663GvnMZkeRKCEdZJSjSenmTFGehBYyZ6FQdBKKtpJSqwXaq7xjtSVj4HbyA3xdyxOD4VGTzjQWqGgUh5rehpKlD99St4Y3brtdFyoLeU8fXg5YArpSr70tJPHd4Vb2GsPc10DKcxSLlC5HqCCp4wcHrvBDJdbs8NTSrNtFZ3qRgoCEqoXYI5A5wYyRKUJJTacEqxJXhAklN2jpSMqksk4B8mZO9HXp4486APeuzqJPcLWuPZ5qc11IOvdyLnhfQNh1/sgaIftz2yO1JWEyUtwgenlz5TowVZBxxIXGB8z1xobS3LMtrZj4orTM8hP5BHIq5/wZ14ukDixWmhhjL1dQ/ewEHBTDNKWB4wcSAc+RJ8tA2diVVVnsFxAkManui2cTwE5Uqc5DIfIHK449wkLslkDPJZZJf85pfv7XUMcNjG/uyRzxjy/KSB4FGidTFUXWgpLlCgjuFHIxZeV7zYTvQem4gYU8DLL550J+1azzTXK31dDIA1TGO5fPG9AZE56eMMoAPHXPGdAvdtJJKiNbrAzU9ZAwgr0QlWjkHgWTjkK2Nv0A5wTrrUTEPUSVkGZQojucEZA72MlTHWRAeHep2EkcZKngSNi3JWpUy+0yDuFr0ahrlIIEFUADHIVJ4BKqf4dsmTnOuE800cUVQ8W6pthNJXQnnvaZshCQeChUsmec5Vug0BRYEqxFbaqUNKE32u4rkd4o5VGPUMMbSDzkY94KWGXysVi1VLDtkUinu9KMeIE4WoXyyWwQw6Ps6g5a9SWEeKgik8RIrrPOfPoxiyehwoyPUFiOmfN0ro6xYrsYypT/NLrCoIIRh3Zkx14B46kEJ5oToLgt/fQ/sWonAni2z2uqyQJE5KDI5BxkcZxjjOwbtotQlEEQnKmbu17wr0L7Rux8N2cayX7PbfTXSjSmnkJnts2Ipomw2wNlCDg+A7duPRFPXWwQFtq7wA2BuCkkA45AJAJGfPA+Q0CB9pVQI7hZXI49pZM+m8Ig/rn6aCXYYqO0yebUsTj4hYGyf1ONPHbmmjZaZ5IVlMdVEylnKCM7sFyQeQo52ng489KPaKjJ7QiMDwVtvkiY+R4fP6bU/XQCnRJI+y5Y+AMB/fVY9o/wAS40yUUZftPO3lFRKv+JlI/q2kNgydnbdUc7qOt3N6qBLJx89xTTsHMfanHlPQ/wBG6/8A08aBKoKVP8mqRWA+/rlHzPeMp/6UOu32zWqWa6s8T7Wp6AVAPwjkcnHoep+muNwjMfZ2ADk0NwPeD4rJKPofGunbtgVS90TTIDT1dNJSM56EtkhD8yQB67j6aAN2cvAW8xy4/wA3vFMrEeQlRcMvzBVl+cg0n3Ku9lens9WhKUlwSRHbGGgYkkN892fTBI4xyw2nsxIyzWkybKygm9poJWHDISG9PdLYJxnDHz2ka6/aTahdaI1axGOuovBVQAgsAPEwyMggZLqwyCCw5PABp7R3Wpr657XRuYIolVqupX3gGGRHH6Eg+916/lO6kl1pLVWC3UFvUzGMMZWkVM5yRukfLFfM8/AKemqlF2jjpasXVcm33NEEzYyaeaMbRux+H3gfjuPkASl3T9oVW+nprTWxqoCySS7nx1IYKjYAYnAwfXzI0BMVdCjq9ZURVVYBnZGDKY/hFCm9kHON+Nx/Ex4x3uC1FwCx9w1NSh0d5JsCRwjiQBIwTsyVHjcggZ8OeRep6GtVAsbUdOB+FIXkA+X3kYH6fTVe4WWFUMtyq3ljHVZXWKEfAogUOPhIX0HShqIqysE0YDx0qOiTdVaSQqH2Hz2KgUsOPGw8jrMrzcPZoL7Lgs1ZVmkjA5ydrBunorN9QBrR1uNTUqI6CL2eDGBUzJtwMcdzCRlvg0gRfMBxxpIuXcNKJI8tQWhHmaRySKmqJyBuPDsHGSw/ExHQjQLF1gNM9y3YIo7bBRZHm8yxqSP1l4+emqjZYLpbo6lkQUFrDSMTgIxHdNyf7vzzpYoKeWT9m08p31FwqxX1GTz3anwAgfhKCRwPLH6fL9T/ALQeeVD4q65JSoRz9xCvLD4E92x+KD6hoFjn9kvtVTr+5rIRVoo6CT3XwPV8Mx+Q0iwXGQ2G2VDcijr03N6IrNt+gyq/pp57RqF7RWrbx9zOD8hG+P56TrmyL2XnSMcCqZR9KjcP+kDQXe21sRrvVUIAAuNIrr5AVEe8xt8M92wPrvProRR3d44rdc5l3xuj0FwBGdyBiqlxyWbZgknklQPPXH7U69hfaGRDh0SnI+e8t/30zCgVa282uQZhqYTVxDjCuQCxA9d5BH/DGgXrjSyR0dZTxE99Z6pZ6ZxgkQyEtjPmAMSH6ddNEEkEFySQqpob5ANw8hMRnB+Dh/mWdumNJfZuvZaq2TS/ubhT+yTqeRJsZqUbs/wiE5+fxzdkopHs1fRuSZrTU74n5B2bm5z16d4w/u+mgYPs/wCwRoq5zTVv30MjLUQOnD074MRB4yxADbhwGOONp3bCrA8g50k9lb5FXUP7QihjerEDRSKTtyy+Ixk84Vj4hkHAYfHR/sjSUsdJD7Euynde8jGWPD+P8RJHXp5aCh9pdCs1sqVdSyqokZQcFhGyylQfIkKR9dKHbe8xj9i3aHwxLKEIOPCkyYYHHmoVhxxnOtUkQMCCMgjBB8xrD4aAy2O60AHioKiQxg8kIr94PmSBJz8dBcprczntBa8ZBJqYR/E47wD5ZEX89cqntIM2O7twpDUtSx4wT4CT8ARI/wAgNEbtdlp6u2XlT9xVwrT1J4wu4b1Y/EHOfhHjz0MqbDmO62Xb4lb2yhGOqnnYvkMHwf3n9NB0qre7SX61lTumzW06jPjJIc4PnlhGuPg3pwSuObp2YV08c0cSt6tvhOHIxzuKq2MfmHrqp2hupnoaG+UY3T0hCzqOpQjbKh4JwCcg+SuW17rrwLdLFdaLMlrrSDUxqM92547xR+Fs5DDpuUqeSu0AnZC+LeBCkk5p7tSBjTTggCYY918g7v4l8xuIzlhokKmc1ZlhRaO8hfv6ST9zXKPxRnOCTg45zweeC2hfabsjRRViSI4jpLgA1NUxkj2acHcpyCAImz04xnjbszo6aOauX2G9wyQVEGWguEY8BxjnfjaCcA4OM4HusBoAfZTtF3TVKUtGZqeQlqm2OPvIG91zGpGJY/IptyMAEKOTattf2cmqAGo6ijqARtwJUIP8Ihc7fngaq9pbdLSyI13SU4IWK7UR2yDyUSjzOMDJ8WAQC/J039kIa84lo7xDcIOhjmXaR5gF13Oj4/MPmugMgUqqAJ7k4PHh9qk/VlQkfMnXykt0ayCSG3TyyjlJ6uXO09OGmkeZP7qaMS3WrTGaBnPn3M8ZUfWUxn/p1yatuMnEdLBCPzTTFiP+XGpB/wDcGg9VFtlmUmtlVIsZaGElVIxyJJThnX4ARgjIYMONZ/fZBcGGV9nsVEN7sF2LUlOioABmPyG3g84ySoD7/k33h3185qdvi7sgRwLjnPdgndjr96z4IyMaUb3TvfalIYmZbVA2ZZRwKlwfdjP4kXGNw4zuPOF0ASO4vHQ1t6lUrU1v3FEmOY4z4Iwox7xAL8cEICPeOgtZFLQGnjjK5tVI80zHkCoqchU9CQzR49QD9TfaHtLDLWioCg2y0ghMcLNUY2oieTbTtIIBChWbOGGU/tRWSw2zNR/pV0n9plHQiFP3anPIBY7l9Bx5aBk7HwyQ1ktRUSM/7MoN0jO24mWcPPjnrw7rnPVR66+XSg7rslErcyTSI49WLybh8zsxqpbIqmthFK2Enu0/tMxA/d0qY2nHUBmB2DoQBz4s6OdvK+M1kFMvFFaI1qJvQuoAhi5GNx8CAZ57x/y6Ba7eUiySXarByaV6aCFvysu1ZMfEFfP8x1o9XtPaOlfzagbcPQb2IJ/Uj6aRKO1SNR2+lnz31zrjVTKevdAZbPpkYcfMjyOrfbK5tJLea5D4IIUoIj6l3US4+K5f/ENBPt0jpxS232LYFDSGHuem3CsxXb8dpyNWrPc1qKo5AC3q34Yjp38SvEyj0GA31I1ZtVlK3a10UmCtHbzI48t77o3+mSv6aW6OLu7ZSzjJe0XBllA6iNpAzcehO0f4tAM+za5NTqrW991XytTQzcLUqCSDEeneKpxtPi4YgEZU7/2RuCz0kTpTyUygbBDImwpt8OAPy8cH09OmlLsv2UEF0lniihmoqhTUQzYUtFI2AQjddrhieOMY9OX23wyImJZe9bcx3bQvBYlRgceEYXPnjOgs6q+wwhpG7tA8wCyHABkABADHq2AT19Tq1oT2iscVUid4hZoXEsW1yhDqDt8Q5A5/8xoMw7LWYSQ3Ps/O2GiYyUzN+RiGRhjyDbWP/EI1zrLnJUU0FxiXFxtLbKuHIyyDKyA9eCAxB8vvMZI0y9obe+2C8SA09XRwsaiFAJO8G0kxkqxAGSSG5wGyenArtHOtNUQX2j+8pJ1VKxV80bAEmPzLwCOMMoH4m0FPsdc6emuThWBt92XvIN3uiXOHiIPAOWZSP+GOdW6ZVstd7HNh7XXk90JBuWGQ4DIc9UOQOfIqT0Ylfv8A2bp6dmiZx+yLgd8E45WlnI8DZ6bCMqemV6kbCdNvZaRaqF7PelV6qL3d5yZo8eCWN+CWAyNw8WBk87gA5dvYRRvGk1KklldQskccePZpNzHvBswVB3dQfzdCRu53q8wUtMkciyV1mqEwJQd7QYONpYYJUcY3YdSGGTgAfaftBUWeYUd0JmoH8MFWRkqPyS+uBx69TyPdYKi2NR0yvZIIHikl72aIMSJUYAN3RL7AcAYHu+noQUOz7VNNE37OdLxa2GDTsw76EEe7tYcjGPARz+VeSbHZm22erqS9A1Rbq5Mlol+7YeoMbho2XjlV+GQNe6fs/SV7PJS09ZaK1Mnf3TxKceuPu2Uk8jKsceYGuLWC4GaGS40kNwVfdqqOQxTxge6SVaLePQDpyc56hoHsNxX3aynYf7ylYn6lKhB+ijUFFcT71ZTKPPu6RgfoXqGH8joRLV052gXWppCeBHMURj9KqEufmDr1LT0YXNTdpXX1asSEfrB3XGg73OzUqANcqt51zwtRIqxk+Q7qMIkhz0DKxz00r9r7nVVEb5Y220oNryuu2acdNkcZ8SA9ACASOeeV0et9zoIyTbKQ1Ux4MkKcHy8dS+FP+Nj8DoferNFn2+/zxlI/3VKuTCnwwRunkIHPGDzxgDAAOyPZ8Vxiq6mIU1ppAWpadyAHA5M0pPBB94k8H4jJbj2/7KLNWNdKqrhloYsbo0OWwvKQr1BMjEZJIxvPw1fuNzqr1GQFNvtC4aWeXCvMgwcLnwqp9eRx1PuHjBTU1TGksqpT2KhO6FWUg1TgY3sG5ZclsDGXLEcknAD6Osq6aOSvdM3O6ERUcIAzFFwQcHgKBs4PHCFurY5WOzxTP7GJN9HSv7Tc6tm4qJVye73HrGvPXrhm64LC6DtFU3avqXpo27+Ve6hkbhaOn5DvkdHYHqMYLNjOQBdubQtS+xUkncWinYe1Vh61MnBKx/7RjjjGRwOiqu4Lkt8Z2qb66+RpbXFjJYncm/H+M4+Mg8hnpU2owi12UDMski1la59ASzAnz91hk/kT11QbtHEslPW1FORHEoW1W9eWboBM/XAJA2nBJIG0Hblq7XCpnqKoF1FbMmKyo/1dBTr70Sfx4Hi56gKPFuYA+fZtV+319fdNu2I7aenJ6lE8THnpk7G+ZI8tBaOSl/yglho3Wpp6+NxWRL4kRgGJbcODk58+C7eoGlOLtPT1CLSKahaGLwQUVOD31WepaVgMBWJ3ED1OASuQ02S2V8cLSA0lhpeACyK8reneNKck9RyVb4aDQOxfZn9mxtBHJJNC8zNGGx9ypXODluRuB90dWzj3jpn0j9gFrS7u91guFLjaCiKGV+D1TgcHkEnqOnm8aCampqaBJpbMq3maopaiJlkQJW05bLKQv3b7Rnk4Aw2OCxBOcaWLjCbJVFWXvLNWMVeMjIp2fg8fkPPHmuRjKjLpceyEXtouMMk0MwH3qxYInUY8LKQckgAZGD08wCFft92iZlEndtLQr91cKSSPZIivgpKMgOOOQwOMgY5yVAZVUAtHe09UjVNjquh5c0xY5Gcc7c4IYc5CkeLIYVdrYkFOkVVK01vB3UFzh8clIc8I+3kpkAcegxg4EZKku89pREnIr7HMNsc+A5jRuAjjoVGdpUjBHTGCmrsdiehV6q0BK621CkzUWd2fImLOcnHhKEE8YIbjaHizdvjTxCC9Ks8DcRV0aiWGZeeHwD4hj03eqjGSWjtR7oz9naqHxSmSSFnLxMSM7AMnuepJUAE5HICjShYKWKR5ZLFIp3AmptNWBtcdDt3ZHXAzngnlgDtNY1FvhqMAV1iqmHJALQMc+Y/EmehAVPPjQOlZ26lSJo7xaaiKNl2yPFiaIg9dxU+EfDLaYOz3aKgrIhDbqtYyEwqRqqsgGORHInQf2SOflpVopr8njp62hucPkMorMPPBXAB+JY6rwwHvg1V2Z7vnJlpnRmB9QI9vnzkNn56DRrfQ1SsRPUxzxEcKYNr/AFYSbT58bBoU9iqxIWQW3GeM0jhh6ZIm5/lqr9woysl2Qfl2VUh/60c/z17oZBO3dxy3WM/neJkA+s0W0/LB0BFrdcmGGroIxj/U0pBHyMkzj9VOkW/GgpqoCT2i8XL/AFcLsHEZ/sqojiXgH3SR1x560a5SwQRxtV1O0REHvJJRHvIGMsE2K2c+7jGccdNItQtRW7orLAtDTSHMtcYu6aTP+yUBXbg/vDjPOCMZIK/bGsm3pJepUdhgwWqnbOWPu96RngHz8WeQvGRodF2Wut3fv7k5o6OMZ+8HdrGgH+rjOMYH42xx5tjGnOkr7NYVKI5qaxuGKYkmdiRwSOIxkjw5BP8AEdAe092kqir3uU0lMcNHbISWnm817zGCuSMZbbyMAIedB9NKktHJFQf5lZo8+01j572qxwwTjLAnw+QJOMcbCr0V/NbWRQ0lv76GnQrR0jHwKc8zT+TknlgSBkjLHnc2dq5JamnQ3Ai1WpMd3TKAZ5tuNo2AeHH5SMKcEggBgX7D3gUUMkz0CW62qvheYk1E758PB5JIycYwM4UkcgFVA/tE4hcVFx5FVcZPDBRDo4jJwAVAKh8DAGFHUAlR2UVtC9vsqqtOroKmsmypnYeLwAKSQCAecY4A4OTYq2/aSrV3NmpraXApaJM95VMTwxVPExY9AvOORgeNrP2jpc0pYlgjSlosqhp6Uk1B3NgJlV2jIxkISMlhlx1CWpqKzL7Nbo/2hc34fZyRyM72GRFGD+HPpuP4hLVdqf2tKu83OnapjDLFTwnMUG4FX3FchnwcHJ49TgYX6Wggji7q4VMVspOC1FA++ol681DKCxzn3cY8tqY1p3ZvsvZZqaOSlpKWWEjwu0QcnHByZAXznqG50B6w2+kij3UcUKRy4fMKqFfjg+HgjHTRPXOngVFVEVVRRhVUAAAdAAOAPhrpoJqampoF7tZYZqk08lPUtTywShsjJV0OA6sucNwOM58xxknWV9vu1K0NyeqigqIp2+6mhqEBhqogNu5WDHkAKPMdPPcG3XQntO7rTsy0y1W0gtCcZZfxbQQQWA5CnrjHBI0Gbvbqm17aykgeS3VChqqgOHMO4eJkAJBAB5AOMdeACt2l7NRSj2zs7WrAxOXiBJhc9cPGcmNsfw8DoB10csva2C400kNum9kqUXascsa74tpA/d5IKjpxkLkZGeNZhfJ/ZqnfVRvaq8E4q6ZS1NUc5yyDnnjOA3XxL5aDR7l2NSeNKyrMdDXxgs9TTPtUEZGWLYDKVxkNzjw7saX6/tLW0yhbpTQXK3t/+KgRWGPzOnKZ6eSj0Y670/2n7Ydt0pRJC42Gppts0EgPB3DPhyOqHJ/hHTVKy9koJGap7O3Qwk8tAxLr8AyN4gP7at8NAPutN2SlwRMYi/OYhMMf3SjKvywNXqSxWoAdz2jqYx5D21F/lhf6ap9oe4jbbf7Qi5PFbRZCsemW2kHPwYknyXpoPL2OsE2HpLuIWzkCoCkfIq6ocfPP10DeIaCMc9pqoj4VkbH/AOLHQWuvloQn/wBYvFUc47tJn8R6YHgQHPwOu9i7K1I5phYKzHSQpluPPEY2A/LR6rg7QRrukrLZSRDqQCFUf30x/PQCrPbpmJlt1jVGPIqblIWfPTIRiXBx0IOP+92v7M1kiNNfrqIqYdYIG7tCD+FmwN2eRtwxOeDpevnbCRARL2i3n/Z0dIpJ+UmVA/xaWKavWVxK+x8Z2zXWp73A9VgXBOfQrIOmgaae/wBDEriw0IRx4Wr6jiOEHq2+Vic4PCnBP5W908+x6kyP+yYTXVhP31zqwRHGxxnuw3iJ5PJ8R9CvAHQpDWyAItbeZl6DHstLHn0A5QcdPAD9dPFJ2Ku1QFiqaqGiowP9HoBtOPMbivGfMksD6aAFWpRUFQJauWS73YnCRKMqjckAKMhcE8DkjghB118u7K0qSXUiuuLHFPbITmOEnBxIBkZHBbceRn3gMq8XH7Oo1gWCgl9hTnvnij3SyjyXvSwYDrnrnpwMgo3Zns3WB2itVI1DEcq9fVrmodcj3FIGwH8qqOgJYHQFEgjoKhbje6vvq3ae5pYhu7vdwFjT1x4c8LknJJ8WvVs7L3SvyaieehpHYsIu8Z6hg2M7mb92CMeAYUY9zOSbFZDa7Mw2o1bc39wMTLM7noT17sHPUDJH5tNlktVRU0yftdYXk3rIIkXwxke6Cdx3sM8+XpnGSHGj7G0dBA3sdAk0uMDeVLMT+aSTovmceXRScDTVBEqKFVQoHRVGAPlrpqaCampqaCampqaCampqaBZ7Ydi4K8K5LQ1Ef7qoiO10+o6j4fPBGdK1TPeaRDFW0cV2pvzxgCQj+KMghzjyCn4sdafqaDFLhabe6LUQtNYqiRiqrMDGsu0KWBjLY2cgZ4HPIOhkvZGVE9oejgqlHSqtU3dyKPzd2B3bH+wg+etzuNshqF2Twxyr+WRAw/Qg6QO0H2aW+nWSrgmqKAxqWZ6d2IAHJJXk4HouBoEOz9qAr5gv9RGCeYa+FpPmCwLqB8tutAv9Tb6iDfS01uuNQMbow8SNg9SuQW6/hJHGeSRgkOxdzoaqBInrIK+YA7neJUdhk4zERuGBgZ5zjPnpJuNvtzTkVPZysRt20GmV+7YZwCNjooz14GgCz0NIWPtHZmsi9WgeZh9BgJ+mq62+xF/vKW8KfyOoP6Y8WPrpsg7MW9K56O23OqoqtRnugWaMnG4jDAByAcld56H0Oit9lu9BFvmu1CVzgNUQ92WPXAEYOTjyAOgTJqKyLgLZLo5PTKyKD+kmf5a7mkWCIyx9nqanj8pLhUr/ADSZgQfhnXOHtzNOds98Izx3VDRvub4K7xowP66brb9mNJIi1jrVVczoGWO4SlSD12vtQkH1BDD+ugS4O0DVqtFPXSCNOBRWmncbs5HvlQMfAkqeCNPlP2Qq4aeGG0y+xQt95M1R95NuYDAC+JFwOuCOfroffu0Nwp4xEhtVsUAgK829gBxlEVMY+Gw+XTSrRTxVUgYG5XmpU8MhangjJ9Dw0fHnwD6DOg0Udt4KNUo2nkuNcCUZYY13FskHdtwibehBJIxznnTDWdpqeOSKnkmRKqbCrEMyMGI8woztHPibaOOo1n1s7I3dh3UYprVTucydwTJO2fzSEks38QcfXTx2W7D0VB4oY90xzunkO6Riep3HpnzC4GgUZfsunhYfs+rWDeD31S6F6hySScNwFXpwm0k9S3lpFrpDFEkZkeUooBkkOWb4k+urWpoJqampoJqampoJqampoJqampoJqampoJqampoFK7/Zta6h98lIiv13RFoznrkhCAT8SDoNXfZhICDSXaugwcgNI0ij4Abl4+ZOtG1NBn9f2VvJKvHd4t6rgE0UQPxOfGRnzxgfDXS39nru+UrqyllTawDCnVnDEEKwDKEyDg4KkHGNPmpoFe99nqpyqUVTFRxYG8x04MjHPOG3BQDx0XPXk5xopSWONYFhlZ6gDOWnYuzEnJJzx8gAABwNFNTQLkfYK2A5FBTfWJSP0IxpghhVFCooVR0AGAPoNe9TQTU1NTQTU1NTQTU1NTQTU1NT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214554"/>
            <a:ext cx="4095771" cy="319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Applications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de l’</a:t>
            </a:r>
            <a:r>
              <a:rPr lang="fr-FR" sz="36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3600" dirty="0">
                <a:latin typeface="Times New Roman" pitchFamily="18" charset="0"/>
                <a:cs typeface="Times New Roman" pitchFamily="18" charset="0"/>
              </a:rPr>
            </a:b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2060848"/>
            <a:ext cx="8153400" cy="4035152"/>
          </a:xfrm>
        </p:spPr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a santé</a:t>
            </a:r>
          </a:p>
          <a:p>
            <a:r>
              <a:rPr lang="fr-FR" dirty="0"/>
              <a:t>la planification </a:t>
            </a:r>
            <a:r>
              <a:rPr lang="fr-FR" dirty="0" smtClean="0"/>
              <a:t>urbaine</a:t>
            </a:r>
          </a:p>
          <a:p>
            <a:r>
              <a:rPr lang="fr-FR" dirty="0"/>
              <a:t>la détection </a:t>
            </a:r>
            <a:r>
              <a:rPr lang="fr-FR" dirty="0" smtClean="0"/>
              <a:t>environnementale</a:t>
            </a:r>
          </a:p>
          <a:p>
            <a:r>
              <a:rPr lang="fr-FR" dirty="0"/>
              <a:t>les services </a:t>
            </a:r>
            <a:r>
              <a:rPr lang="fr-FR" dirty="0" smtClean="0"/>
              <a:t>d'urgence</a:t>
            </a:r>
          </a:p>
          <a:p>
            <a:r>
              <a:rPr lang="fr-FR" dirty="0"/>
              <a:t>l'achat </a:t>
            </a:r>
            <a:r>
              <a:rPr lang="fr-FR" dirty="0" smtClean="0"/>
              <a:t>mobile</a:t>
            </a:r>
          </a:p>
          <a:p>
            <a:r>
              <a:rPr lang="fr-FR" dirty="0" smtClean="0"/>
              <a:t>domotique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CCEE1-83F7-4A1F-9F42-0F6BBACAD815}" type="datetime1">
              <a:rPr lang="fr-FR" smtClean="0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B234AD-1E11-4B53-B6E5-88515ECC9B9D}" type="slidenum">
              <a:rPr lang="fr-BE" smtClean="0"/>
              <a:pPr>
                <a:defRPr/>
              </a:pPr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17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é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2486</TotalTime>
  <Words>472</Words>
  <Application>Microsoft Office PowerPoint</Application>
  <PresentationFormat>On-screen Show (4:3)</PresentationFormat>
  <Paragraphs>144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Garamond</vt:lpstr>
      <vt:lpstr>Times New Roman</vt:lpstr>
      <vt:lpstr>Tw Cen MT</vt:lpstr>
      <vt:lpstr>Wingdings</vt:lpstr>
      <vt:lpstr>Wingdings 2</vt:lpstr>
      <vt:lpstr>Médian</vt:lpstr>
      <vt:lpstr> </vt:lpstr>
      <vt:lpstr>Plan</vt:lpstr>
      <vt:lpstr>Introduction</vt:lpstr>
      <vt:lpstr>Introduction</vt:lpstr>
      <vt:lpstr>Introduction</vt:lpstr>
      <vt:lpstr>Qu’ est ce qu’ un objet ?</vt:lpstr>
      <vt:lpstr>Qu’ est ce qu’ un objet ?</vt:lpstr>
      <vt:lpstr>Pourquoi l’internet des objets?</vt:lpstr>
      <vt:lpstr> Applications de l’IoT </vt:lpstr>
      <vt:lpstr>Standardisation</vt:lpstr>
      <vt:lpstr>Conditions de réussite</vt:lpstr>
      <vt:lpstr>Objets connectés</vt:lpstr>
      <vt:lpstr>IoT Démo avec</vt:lpstr>
      <vt:lpstr>PowerPoint Presentation</vt:lpstr>
      <vt:lpstr>PowerPoint Presentation</vt:lpstr>
      <vt:lpstr>PowerPoint Presentation</vt:lpstr>
      <vt:lpstr>PowerPoint Presentation</vt:lpstr>
      <vt:lpstr>Ce qu'il faut savoir avant d’utiliser           ?</vt:lpstr>
      <vt:lpstr>Où acheter au Maroc ? À l’internationale ?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méthode ITIL</dc:title>
  <dc:creator>SALAH</dc:creator>
  <cp:lastModifiedBy>anouarattn</cp:lastModifiedBy>
  <cp:revision>260</cp:revision>
  <cp:lastPrinted>2010-11-29T19:24:45Z</cp:lastPrinted>
  <dcterms:created xsi:type="dcterms:W3CDTF">2010-11-25T19:38:07Z</dcterms:created>
  <dcterms:modified xsi:type="dcterms:W3CDTF">2014-11-16T19:11:24Z</dcterms:modified>
</cp:coreProperties>
</file>