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70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0A0D14-5DFB-BEEC-6331-F3A5D92B3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I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1004886-D1CA-F3B5-98A1-47966EE62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I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942057-D191-C04D-86E9-1726BDDCC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1E0D0-DCA7-4877-A435-4BC53A8D22EB}" type="datetimeFigureOut">
              <a:rPr lang="fr-CI" smtClean="0"/>
              <a:t>10/04/2025</a:t>
            </a:fld>
            <a:endParaRPr lang="fr-CI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959EC8-27CB-DA24-C8FC-F709159AC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I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76D27A-3F9A-BFE8-5C3F-FA19B0377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2B8FB-9E90-404E-9915-57A93FD5B51E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1691818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E7DA29-69D2-B159-B0BC-25ED6064B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I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DC501A9-7FB1-791C-EA34-8DE744A71D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I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7E0ADF-DCCE-1221-083F-3B45A43ED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1E0D0-DCA7-4877-A435-4BC53A8D22EB}" type="datetimeFigureOut">
              <a:rPr lang="fr-CI" smtClean="0"/>
              <a:t>10/04/2025</a:t>
            </a:fld>
            <a:endParaRPr lang="fr-CI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08DDBB-42DC-7158-EED6-EB6250DA4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I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FBDF9D-328C-2C21-339C-6D8F0416E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2B8FB-9E90-404E-9915-57A93FD5B51E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1842519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93B4044-7E1C-AF6E-8CB3-A6D41E1CA4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I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B8182F6-D919-37B4-D8FC-98BA4B982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I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D6D550-A3F5-48E1-6AA7-D8A738982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1E0D0-DCA7-4877-A435-4BC53A8D22EB}" type="datetimeFigureOut">
              <a:rPr lang="fr-CI" smtClean="0"/>
              <a:t>10/04/2025</a:t>
            </a:fld>
            <a:endParaRPr lang="fr-CI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45AF07-3F0A-358E-F9E1-8949594AC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I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3C7E5F-430D-6E88-4637-BAC228F84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2B8FB-9E90-404E-9915-57A93FD5B51E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141925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C1479F-F7E5-B814-E935-5791D4EBB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I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7DAD16-B6D0-A5CC-9BCA-84CD73EC7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I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0C1E91-532A-7964-5FBA-C19351A57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1E0D0-DCA7-4877-A435-4BC53A8D22EB}" type="datetimeFigureOut">
              <a:rPr lang="fr-CI" smtClean="0"/>
              <a:t>10/04/2025</a:t>
            </a:fld>
            <a:endParaRPr lang="fr-CI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62BF0B-CAE0-0D68-80AE-68B7BBD06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I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227173-DFC1-09D5-BEC5-BE116360C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2B8FB-9E90-404E-9915-57A93FD5B51E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61784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104B0E-B538-ED6C-C2E6-A391B8659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I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CFF89F-52DC-DF40-A126-1AC3E14D7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F90552-3EE0-6499-1287-7C556F036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1E0D0-DCA7-4877-A435-4BC53A8D22EB}" type="datetimeFigureOut">
              <a:rPr lang="fr-CI" smtClean="0"/>
              <a:t>10/04/2025</a:t>
            </a:fld>
            <a:endParaRPr lang="fr-CI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3FA8C0-F837-BAA7-0B2C-712C481D2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I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735971-0712-68C5-92B6-FCF1E2EDF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2B8FB-9E90-404E-9915-57A93FD5B51E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2820451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BDD508-674B-0FAC-E87E-4C11422A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I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D817C6-FD1B-625B-982F-20B8C75584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I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FBA950C-17A9-6AC6-1F1E-A2BA879DEB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I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1320275-2566-B5B2-97E1-925C8CB2C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1E0D0-DCA7-4877-A435-4BC53A8D22EB}" type="datetimeFigureOut">
              <a:rPr lang="fr-CI" smtClean="0"/>
              <a:t>10/04/2025</a:t>
            </a:fld>
            <a:endParaRPr lang="fr-CI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9126E1F-F6E6-9F8B-84B4-450030613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I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F631EAC-77A7-D93E-89F9-66C03F0E0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2B8FB-9E90-404E-9915-57A93FD5B51E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874753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187D13-7714-B73D-602A-B84930BED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I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4866297-22E1-BB43-7E0E-4D5860F72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F5957C9-2D0F-DF55-5A6F-1F12AB81E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I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0AD2FDE-9356-C41B-6D26-514E4EDA58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9367FBC-8D86-5FD8-7A4A-8DD360E421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I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8F5BFE6-9F97-B192-2AE9-CB782A304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1E0D0-DCA7-4877-A435-4BC53A8D22EB}" type="datetimeFigureOut">
              <a:rPr lang="fr-CI" smtClean="0"/>
              <a:t>10/04/2025</a:t>
            </a:fld>
            <a:endParaRPr lang="fr-CI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EAA495C-911E-6032-7BE8-996A4DDCE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I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40B12E3-1E25-B7A4-AD8B-9402413C0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2B8FB-9E90-404E-9915-57A93FD5B51E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3824047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653126-B6C3-351C-0B30-58B9F5455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I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C8A3B74-B4AC-5964-EE40-2DCAB1614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1E0D0-DCA7-4877-A435-4BC53A8D22EB}" type="datetimeFigureOut">
              <a:rPr lang="fr-CI" smtClean="0"/>
              <a:t>10/04/2025</a:t>
            </a:fld>
            <a:endParaRPr lang="fr-CI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14AA4DB-2FF3-95A9-A66F-C34D285E1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I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18891A2-160C-71DB-E2EB-4830D0385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2B8FB-9E90-404E-9915-57A93FD5B51E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3571766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4771DC3-D972-3E4D-F905-EEAF6EF40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1E0D0-DCA7-4877-A435-4BC53A8D22EB}" type="datetimeFigureOut">
              <a:rPr lang="fr-CI" smtClean="0"/>
              <a:t>10/04/2025</a:t>
            </a:fld>
            <a:endParaRPr lang="fr-CI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69D79AC-C92D-5904-8AC1-899331376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I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21F3978-A567-0393-F0E8-726882A73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2B8FB-9E90-404E-9915-57A93FD5B51E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3113885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5A5C5B-0A8E-33AF-DA33-ACA954632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I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BF679C-CDF5-76AE-703E-21EBD4502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I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9DAC662-4F22-9473-B0F8-30856F3CD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EA65677-5668-8133-3E29-912893394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1E0D0-DCA7-4877-A435-4BC53A8D22EB}" type="datetimeFigureOut">
              <a:rPr lang="fr-CI" smtClean="0"/>
              <a:t>10/04/2025</a:t>
            </a:fld>
            <a:endParaRPr lang="fr-CI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52ACA07-C284-9180-CC1F-9E4EF6A3A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I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BED037A-9B09-4CCB-C350-3FAFE97DA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2B8FB-9E90-404E-9915-57A93FD5B51E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148515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853893-55A3-2647-AD48-5F6610F43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I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B1CA22A-E38F-DAF5-9F91-A77F3C38F9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I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16FF67-9B00-74F1-0182-A9C62715A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64D6845-BBE6-A2B4-CA18-9AAEA6976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1E0D0-DCA7-4877-A435-4BC53A8D22EB}" type="datetimeFigureOut">
              <a:rPr lang="fr-CI" smtClean="0"/>
              <a:t>10/04/2025</a:t>
            </a:fld>
            <a:endParaRPr lang="fr-CI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E8EC1A1-37FD-7BA6-601F-F813633F0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I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E1E8DB1-3B7D-6B7E-B505-7C8EDAFD9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2B8FB-9E90-404E-9915-57A93FD5B51E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1433912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9BD69C7-F5D0-93CB-820D-98B2F7088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I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8AA188-952C-09C3-15D4-CCA72FFFB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I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23053F-F491-B1F3-885E-A844BCD4D5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1E0D0-DCA7-4877-A435-4BC53A8D22EB}" type="datetimeFigureOut">
              <a:rPr lang="fr-CI" smtClean="0"/>
              <a:t>10/04/2025</a:t>
            </a:fld>
            <a:endParaRPr lang="fr-CI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2A7A0D-FEBF-1043-7652-741303DC8D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I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5823CB-5DB5-E74E-F6A5-73E2DB9F20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2B8FB-9E90-404E-9915-57A93FD5B51E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1230843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"/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135E1D3B-C74A-9434-8067-14B6D6887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636" y="2147207"/>
            <a:ext cx="11038114" cy="1338944"/>
          </a:xfrm>
        </p:spPr>
        <p:txBody>
          <a:bodyPr>
            <a:normAutofit/>
          </a:bodyPr>
          <a:lstStyle/>
          <a:p>
            <a:r>
              <a:rPr lang="en-US" sz="8000" b="1" dirty="0"/>
              <a:t>Part 1 : Intro to the Web</a:t>
            </a:r>
            <a:endParaRPr lang="fr-CI" sz="8000" b="1" dirty="0"/>
          </a:p>
        </p:txBody>
      </p:sp>
    </p:spTree>
    <p:extLst>
      <p:ext uri="{BB962C8B-B14F-4D97-AF65-F5344CB8AC3E}">
        <p14:creationId xmlns:p14="http://schemas.microsoft.com/office/powerpoint/2010/main" val="2467818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"/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615D23-A9E2-18C5-DD40-1DBB83946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1256"/>
            <a:ext cx="10515600" cy="6147707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6800" dirty="0"/>
              <a:t>The web works as a vast system that connects people, devices, and information globally. Here's how it operates, step by step: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6800" b="1" dirty="0">
                <a:solidFill>
                  <a:srgbClr val="FF0000"/>
                </a:solidFill>
              </a:rPr>
              <a:t>Web Pages &amp; Websites</a:t>
            </a:r>
            <a:r>
              <a:rPr lang="en-US" sz="6800" dirty="0"/>
              <a:t>: Websites are made up of web pages that store content like text, images, and videos using HTML, CSS, and JavaScript.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6800" b="1" dirty="0">
                <a:solidFill>
                  <a:srgbClr val="FF0000"/>
                </a:solidFill>
              </a:rPr>
              <a:t>Web Servers</a:t>
            </a:r>
            <a:r>
              <a:rPr lang="en-US" sz="6800" dirty="0"/>
              <a:t>: Web pages are hosted on servers specialized computers that store and deliver website content. These servers are always online, ready to respond to requests.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6800" b="1" dirty="0">
                <a:solidFill>
                  <a:srgbClr val="FF0000"/>
                </a:solidFill>
              </a:rPr>
              <a:t>URLs and DNS</a:t>
            </a:r>
            <a:r>
              <a:rPr lang="en-US" sz="6800" dirty="0"/>
              <a:t>: Every website has a unique address called a URL (e.g., "www.example.com"). The Domain Name System (DNS) translates this human-readable name into an IP address that computers use to identify the server.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6800" b="1" dirty="0">
                <a:solidFill>
                  <a:srgbClr val="FF0000"/>
                </a:solidFill>
              </a:rPr>
              <a:t>Web Browsers</a:t>
            </a:r>
            <a:r>
              <a:rPr lang="en-US" sz="6800" dirty="0"/>
              <a:t>: A browser (like Chrome, Safari, or Edge) acts as the client, sending a request to the server for the web page when you enter a URL or click a link.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6800" b="1" dirty="0">
                <a:solidFill>
                  <a:srgbClr val="FF0000"/>
                </a:solidFill>
              </a:rPr>
              <a:t>HTTP/HTTPS</a:t>
            </a:r>
            <a:r>
              <a:rPr lang="en-US" sz="6800" dirty="0"/>
              <a:t>: The browser and server communicate using protocols like HTTP or the secure HTTPS to exchange information.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6800" b="1" dirty="0">
                <a:solidFill>
                  <a:srgbClr val="FF0000"/>
                </a:solidFill>
              </a:rPr>
              <a:t>Data Transmission</a:t>
            </a:r>
            <a:r>
              <a:rPr lang="en-US" sz="6800" dirty="0"/>
              <a:t>: The server sends the requested page's content (e.g., text, images, code) back to the browser, which processes and displays it for you.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6800" b="1" dirty="0">
                <a:solidFill>
                  <a:srgbClr val="FF0000"/>
                </a:solidFill>
              </a:rPr>
              <a:t>APIs &amp; Databases</a:t>
            </a:r>
            <a:r>
              <a:rPr lang="en-US" sz="6800" dirty="0"/>
              <a:t>: Websites often pull dynamic data using APIs or query databases, such as fetching user-specific information or product details.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6800" b="1" dirty="0">
                <a:solidFill>
                  <a:srgbClr val="FF0000"/>
                </a:solidFill>
              </a:rPr>
              <a:t>Caching &amp; CDNs</a:t>
            </a:r>
            <a:r>
              <a:rPr lang="en-US" sz="6800" dirty="0"/>
              <a:t>: To improve speed, frequently accessed content might be cached (temporarily stored) or delivered via Content Delivery Networks (CDNs) located near the user.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6800" b="1" dirty="0">
                <a:solidFill>
                  <a:srgbClr val="FF0000"/>
                </a:solidFill>
              </a:rPr>
              <a:t>Search Engines</a:t>
            </a:r>
            <a:r>
              <a:rPr lang="en-US" sz="6800" dirty="0"/>
              <a:t>: Tools like Google index web pages, making it easy to search for specific information</a:t>
            </a:r>
          </a:p>
          <a:p>
            <a:pPr marL="0" indent="0">
              <a:buNone/>
            </a:pPr>
            <a:endParaRPr lang="fr-CI" dirty="0"/>
          </a:p>
        </p:txBody>
      </p:sp>
    </p:spTree>
    <p:extLst>
      <p:ext uri="{BB962C8B-B14F-4D97-AF65-F5344CB8AC3E}">
        <p14:creationId xmlns:p14="http://schemas.microsoft.com/office/powerpoint/2010/main" val="1785515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"/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43377F-D69E-93CB-23DA-08FE91004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510444"/>
            <a:ext cx="11068252" cy="6347556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CI" sz="5600" kern="100" dirty="0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fr-CI" sz="5600" kern="100" dirty="0" err="1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become</a:t>
            </a:r>
            <a:r>
              <a:rPr lang="fr-CI" sz="5600" kern="100" dirty="0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web </a:t>
            </a:r>
            <a:r>
              <a:rPr lang="fr-CI" sz="5600" kern="100" dirty="0" err="1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developer</a:t>
            </a:r>
            <a:r>
              <a:rPr lang="fr-CI" sz="5600" kern="100" dirty="0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i </a:t>
            </a:r>
            <a:r>
              <a:rPr lang="fr-CI" sz="5600" kern="100" dirty="0" err="1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need</a:t>
            </a:r>
            <a:r>
              <a:rPr lang="fr-CI" sz="5600" kern="100" dirty="0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mix of </a:t>
            </a:r>
            <a:r>
              <a:rPr lang="fr-CI" sz="5600" kern="100" dirty="0" err="1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technical</a:t>
            </a:r>
            <a:r>
              <a:rPr lang="fr-CI" sz="5600" kern="100" dirty="0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CI" sz="5600" kern="100" dirty="0" err="1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skills</a:t>
            </a:r>
            <a:r>
              <a:rPr lang="fr-CI" sz="5600" kern="100" dirty="0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CI" sz="5600" kern="100" dirty="0" err="1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tools</a:t>
            </a:r>
            <a:r>
              <a:rPr lang="fr-CI" sz="5600" kern="100" dirty="0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and soft </a:t>
            </a:r>
            <a:r>
              <a:rPr lang="fr-CI" sz="5600" kern="100" dirty="0" err="1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skills</a:t>
            </a:r>
            <a:r>
              <a:rPr lang="fr-CI" sz="5600" kern="100" dirty="0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fr-CI" sz="5600" kern="100" dirty="0" err="1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Here's</a:t>
            </a:r>
            <a:r>
              <a:rPr lang="fr-CI" sz="5600" kern="100" dirty="0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 </a:t>
            </a:r>
            <a:r>
              <a:rPr lang="fr-CI" sz="5600" kern="100" dirty="0" err="1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overview</a:t>
            </a:r>
            <a:r>
              <a:rPr lang="fr-CI" sz="5600" kern="100" dirty="0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fr-CI" sz="5600" kern="100" dirty="0" err="1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</a:t>
            </a:r>
            <a:r>
              <a:rPr lang="fr-CI" sz="5600" kern="100" dirty="0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</a:t>
            </a:r>
            <a:r>
              <a:rPr lang="fr-CI" sz="5600" kern="100" dirty="0" err="1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will</a:t>
            </a:r>
            <a:r>
              <a:rPr lang="fr-CI" sz="5600" kern="100" dirty="0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CI" sz="5600" kern="100" dirty="0" err="1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need</a:t>
            </a:r>
            <a:r>
              <a:rPr lang="fr-CI" sz="5600" kern="100" dirty="0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 </a:t>
            </a:r>
            <a:endParaRPr lang="fr-CI" sz="5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fr-CI" sz="5600" b="1" i="1" u="sng" kern="100" dirty="0" err="1">
                <a:solidFill>
                  <a:srgbClr val="ED7D31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Technical</a:t>
            </a:r>
            <a:r>
              <a:rPr lang="fr-CI" sz="5600" b="1" i="1" u="sng" kern="100" dirty="0">
                <a:solidFill>
                  <a:srgbClr val="ED7D31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CI" sz="5600" b="1" i="1" u="sng" kern="100" dirty="0" err="1">
                <a:solidFill>
                  <a:srgbClr val="ED7D31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Skills</a:t>
            </a:r>
            <a:endParaRPr lang="fr-CI" sz="5600" u="sng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CI" sz="5600" kern="100" dirty="0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HTML, CSS, and JavaScript : The building blocks of </a:t>
            </a:r>
            <a:r>
              <a:rPr lang="fr-CI" sz="5600" kern="100" dirty="0" err="1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websites</a:t>
            </a:r>
            <a:r>
              <a:rPr lang="fr-CI" sz="5600" kern="100" dirty="0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HTML structures the content, CSS styles </a:t>
            </a:r>
            <a:r>
              <a:rPr lang="fr-CI" sz="5600" kern="100" dirty="0" err="1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fr-CI" sz="5600" kern="100" dirty="0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and JavaScript </a:t>
            </a:r>
            <a:r>
              <a:rPr lang="fr-CI" sz="5600" kern="100" dirty="0" err="1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adds</a:t>
            </a:r>
            <a:r>
              <a:rPr lang="fr-CI" sz="5600" kern="100" dirty="0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CI" sz="5600" kern="100" dirty="0" err="1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interactivity</a:t>
            </a:r>
            <a:r>
              <a:rPr lang="fr-CI" sz="5600" kern="100" dirty="0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fr-CI" sz="5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CI" sz="5600" kern="100" dirty="0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fr-CI" sz="5600" b="1" i="1" kern="100" dirty="0" err="1">
                <a:solidFill>
                  <a:srgbClr val="843C0C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Programming</a:t>
            </a:r>
            <a:r>
              <a:rPr lang="fr-CI" sz="5600" b="1" i="1" kern="100" dirty="0">
                <a:solidFill>
                  <a:srgbClr val="843C0C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CI" sz="5600" b="1" i="1" kern="100" dirty="0" err="1">
                <a:solidFill>
                  <a:srgbClr val="843C0C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Skills</a:t>
            </a:r>
            <a:r>
              <a:rPr lang="fr-CI" sz="5600" kern="100" dirty="0">
                <a:solidFill>
                  <a:srgbClr val="843C0C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CI" sz="5600" kern="100" dirty="0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fr-CI" sz="5600" kern="100" dirty="0" err="1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Familiarity</a:t>
            </a:r>
            <a:r>
              <a:rPr lang="fr-CI" sz="5600" kern="100" dirty="0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CI" sz="5600" kern="100" dirty="0" err="1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fr-CI" sz="5600" kern="100" dirty="0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CI" sz="5600" kern="100" dirty="0" err="1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languages</a:t>
            </a:r>
            <a:r>
              <a:rPr lang="fr-CI" sz="5600" kern="100" dirty="0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like Python, PHP, or Ruby can </a:t>
            </a:r>
            <a:r>
              <a:rPr lang="fr-CI" sz="5600" kern="100" dirty="0" err="1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fr-CI" sz="5600" kern="100" dirty="0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CI" sz="5600" kern="100" dirty="0" err="1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helpful</a:t>
            </a:r>
            <a:r>
              <a:rPr lang="fr-CI" sz="5600" kern="100" dirty="0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for backend </a:t>
            </a:r>
            <a:r>
              <a:rPr lang="fr-CI" sz="5600" kern="100" dirty="0" err="1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development</a:t>
            </a:r>
            <a:r>
              <a:rPr lang="fr-CI" sz="5600" kern="100" dirty="0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but </a:t>
            </a:r>
            <a:r>
              <a:rPr lang="fr-CI" sz="5600" kern="100" dirty="0" err="1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now</a:t>
            </a:r>
            <a:r>
              <a:rPr lang="fr-CI" sz="5600" kern="100" dirty="0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CI" sz="5600" kern="100" dirty="0" err="1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fr-CI" sz="5600" kern="100" dirty="0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have </a:t>
            </a:r>
            <a:r>
              <a:rPr lang="fr-CI" sz="5600" kern="100" dirty="0" err="1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mongoDB</a:t>
            </a:r>
            <a:r>
              <a:rPr lang="fr-CI" sz="5600" kern="100" dirty="0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CI" sz="5600" kern="100" dirty="0" err="1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accumulo</a:t>
            </a:r>
            <a:r>
              <a:rPr lang="fr-CI" sz="5600" kern="100" dirty="0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CI" sz="5600" kern="100" dirty="0" err="1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node.Js</a:t>
            </a:r>
            <a:r>
              <a:rPr lang="fr-CI" sz="5600" kern="100" dirty="0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etc...</a:t>
            </a:r>
            <a:endParaRPr lang="fr-CI" sz="5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CI" sz="5600" kern="100" dirty="0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fr-CI" sz="5600" b="1" i="1" kern="100" dirty="0">
                <a:solidFill>
                  <a:srgbClr val="843C0C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Version Control</a:t>
            </a:r>
            <a:r>
              <a:rPr lang="fr-CI" sz="5600" kern="100" dirty="0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Tools like Git and GitHub for </a:t>
            </a:r>
            <a:r>
              <a:rPr lang="fr-CI" sz="5600" kern="100" dirty="0" err="1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managing</a:t>
            </a:r>
            <a:r>
              <a:rPr lang="fr-CI" sz="5600" kern="100" dirty="0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code changes and collaboration.</a:t>
            </a:r>
            <a:endParaRPr lang="fr-CI" sz="5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CI" sz="5600" kern="100" dirty="0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</a:t>
            </a:r>
            <a:r>
              <a:rPr lang="fr-CI" sz="5600" b="1" i="1" kern="100" dirty="0" err="1">
                <a:solidFill>
                  <a:srgbClr val="843C0C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Frameworks</a:t>
            </a:r>
            <a:r>
              <a:rPr lang="fr-CI" sz="5600" b="1" i="1" kern="100" dirty="0">
                <a:solidFill>
                  <a:srgbClr val="843C0C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fr-CI" sz="5600" b="1" i="1" kern="100" dirty="0" err="1">
                <a:solidFill>
                  <a:srgbClr val="843C0C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Libraries</a:t>
            </a:r>
            <a:r>
              <a:rPr lang="fr-CI" sz="5600" kern="100" dirty="0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fr-CI" sz="5600" kern="100" dirty="0" err="1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Knowledge</a:t>
            </a:r>
            <a:r>
              <a:rPr lang="fr-CI" sz="5600" kern="100" dirty="0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fr-CI" sz="5600" kern="100" dirty="0" err="1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frameworks</a:t>
            </a:r>
            <a:r>
              <a:rPr lang="fr-CI" sz="5600" kern="100" dirty="0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like React.js (frontend) or Node.js (backend) </a:t>
            </a:r>
            <a:r>
              <a:rPr lang="fr-CI" sz="5600" kern="100" dirty="0" err="1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makes</a:t>
            </a:r>
            <a:r>
              <a:rPr lang="fr-CI" sz="5600" kern="100" dirty="0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CI" sz="5600" kern="100" dirty="0" err="1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development</a:t>
            </a:r>
            <a:r>
              <a:rPr lang="fr-CI" sz="5600" kern="100" dirty="0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CI" sz="5600" kern="100" dirty="0" err="1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faster</a:t>
            </a:r>
            <a:r>
              <a:rPr lang="fr-CI" sz="5600" kern="100" dirty="0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more scalable.</a:t>
            </a:r>
            <a:endParaRPr lang="fr-CI" sz="5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CI" sz="5600" kern="100" dirty="0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 </a:t>
            </a:r>
            <a:r>
              <a:rPr lang="fr-CI" sz="5600" b="1" i="1" kern="100" dirty="0" err="1">
                <a:solidFill>
                  <a:srgbClr val="843C0C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Database</a:t>
            </a:r>
            <a:r>
              <a:rPr lang="fr-CI" sz="5600" b="1" i="1" kern="100" dirty="0">
                <a:solidFill>
                  <a:srgbClr val="843C0C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Management</a:t>
            </a:r>
            <a:r>
              <a:rPr lang="fr-CI" sz="5600" kern="100" dirty="0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fr-CI" sz="5600" kern="100" dirty="0" err="1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</a:t>
            </a:r>
            <a:r>
              <a:rPr lang="fr-CI" sz="5600" kern="100" dirty="0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CI" sz="5600" kern="100" dirty="0" err="1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databases</a:t>
            </a:r>
            <a:r>
              <a:rPr lang="fr-CI" sz="5600" kern="100" dirty="0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(e.g., MySQL, MongoDB) for </a:t>
            </a:r>
            <a:r>
              <a:rPr lang="fr-CI" sz="5600" kern="100" dirty="0" err="1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storing</a:t>
            </a:r>
            <a:r>
              <a:rPr lang="fr-CI" sz="5600" kern="100" dirty="0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fr-CI" sz="5600" kern="100" dirty="0" err="1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retrieving</a:t>
            </a:r>
            <a:r>
              <a:rPr lang="fr-CI" sz="5600" kern="100" dirty="0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data.</a:t>
            </a:r>
            <a:endParaRPr lang="fr-CI" sz="5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CI" sz="5600" kern="100" dirty="0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6. </a:t>
            </a:r>
            <a:r>
              <a:rPr lang="fr-CI" sz="5600" b="1" i="1" kern="100" dirty="0">
                <a:solidFill>
                  <a:srgbClr val="843C0C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Responsive Design</a:t>
            </a:r>
            <a:r>
              <a:rPr lang="fr-CI" sz="5600" kern="100" dirty="0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fr-CI" sz="5600" kern="100" dirty="0" err="1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Ability</a:t>
            </a:r>
            <a:r>
              <a:rPr lang="fr-CI" sz="5600" kern="100" dirty="0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fr-CI" sz="5600" kern="100" dirty="0" err="1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r>
              <a:rPr lang="fr-CI" sz="5600" kern="100" dirty="0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CI" sz="5600" kern="100" dirty="0" err="1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websites</a:t>
            </a:r>
            <a:r>
              <a:rPr lang="fr-CI" sz="5600" kern="100" dirty="0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CI" sz="5600" kern="100" dirty="0" err="1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fr-CI" sz="5600" kern="100" dirty="0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CI" sz="5600" kern="100" dirty="0" err="1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work</a:t>
            </a:r>
            <a:r>
              <a:rPr lang="fr-CI" sz="5600" kern="100" dirty="0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CI" sz="5600" kern="100" dirty="0" err="1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well</a:t>
            </a:r>
            <a:r>
              <a:rPr lang="fr-CI" sz="5600" kern="100" dirty="0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on mobile, </a:t>
            </a:r>
            <a:r>
              <a:rPr lang="fr-CI" sz="5600" kern="100" dirty="0" err="1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tablets</a:t>
            </a:r>
            <a:r>
              <a:rPr lang="fr-CI" sz="5600" kern="100" dirty="0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laptop and desktops. </a:t>
            </a:r>
            <a:endParaRPr lang="fr-CI" sz="5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fr-CI" sz="5600" b="1" i="1" u="sng" kern="100" dirty="0">
                <a:solidFill>
                  <a:srgbClr val="ED7D31"/>
                </a:solidFill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Tools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CI" sz="5600" kern="100" dirty="0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Code editors like VS Code, Sublime </a:t>
            </a:r>
            <a:r>
              <a:rPr lang="fr-CI" sz="5600" kern="100" dirty="0" err="1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Text</a:t>
            </a:r>
            <a:r>
              <a:rPr lang="fr-CI" sz="5600" kern="100" dirty="0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or Atom.</a:t>
            </a:r>
            <a:endParaRPr lang="fr-CI" sz="5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CI" sz="5600" kern="100" dirty="0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fr-CI" sz="5600" kern="100" dirty="0" err="1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Debugging</a:t>
            </a:r>
            <a:r>
              <a:rPr lang="fr-CI" sz="5600" kern="100" dirty="0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CI" sz="5600" kern="100" dirty="0" err="1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tools</a:t>
            </a:r>
            <a:r>
              <a:rPr lang="fr-CI" sz="5600" kern="100" dirty="0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for </a:t>
            </a:r>
            <a:r>
              <a:rPr lang="fr-CI" sz="5600" kern="100" dirty="0" err="1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identifying</a:t>
            </a:r>
            <a:r>
              <a:rPr lang="fr-CI" sz="5600" kern="100" dirty="0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fixing issues.</a:t>
            </a:r>
            <a:endParaRPr lang="fr-CI" sz="5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CI" sz="5600" kern="100" dirty="0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APIs for </a:t>
            </a:r>
            <a:r>
              <a:rPr lang="fr-CI" sz="5600" kern="100" dirty="0" err="1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integrating</a:t>
            </a:r>
            <a:r>
              <a:rPr lang="fr-CI" sz="5600" kern="100" dirty="0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CI" sz="5600" kern="100" dirty="0" err="1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external</a:t>
            </a:r>
            <a:r>
              <a:rPr lang="fr-CI" sz="5600" kern="100" dirty="0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CI" sz="5600" kern="100" dirty="0" err="1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functionalities</a:t>
            </a:r>
            <a:r>
              <a:rPr lang="fr-CI" sz="5600" kern="100" dirty="0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like </a:t>
            </a:r>
            <a:r>
              <a:rPr lang="fr-CI" sz="5600" kern="100" dirty="0" err="1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payment</a:t>
            </a:r>
            <a:r>
              <a:rPr lang="fr-CI" sz="5600" kern="100" dirty="0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CI" sz="5600" kern="100" dirty="0" err="1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gateways</a:t>
            </a:r>
            <a:r>
              <a:rPr lang="fr-CI" sz="5600" kern="100" dirty="0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or </a:t>
            </a:r>
            <a:r>
              <a:rPr lang="fr-CI" sz="5600" kern="100" dirty="0" err="1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weather</a:t>
            </a:r>
            <a:r>
              <a:rPr lang="fr-CI" sz="5600" kern="100" dirty="0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data.</a:t>
            </a:r>
            <a:r>
              <a:rPr lang="fr-CI" sz="5600" kern="100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fr-CI" sz="5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fr-CI" sz="5600" b="1" i="1" u="sng" kern="100" dirty="0">
                <a:solidFill>
                  <a:srgbClr val="ED7D31"/>
                </a:solidFill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Soft </a:t>
            </a:r>
            <a:r>
              <a:rPr lang="fr-CI" sz="5600" b="1" i="1" u="sng" kern="100" dirty="0" err="1">
                <a:solidFill>
                  <a:srgbClr val="ED7D31"/>
                </a:solidFill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Skills</a:t>
            </a:r>
            <a:endParaRPr lang="fr-CI" sz="5600" b="1" i="1" u="sng" kern="100" dirty="0">
              <a:solidFill>
                <a:srgbClr val="ED7D31"/>
              </a:solidFill>
              <a:latin typeface="Palatino Linotype" panose="020405020505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CI" sz="5600" kern="100" dirty="0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fr-CI" sz="5600" b="1" i="1" kern="100" dirty="0" err="1">
                <a:solidFill>
                  <a:srgbClr val="843C0C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Problem-Solving</a:t>
            </a:r>
            <a:r>
              <a:rPr lang="fr-CI" sz="5600" kern="100" dirty="0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Web </a:t>
            </a:r>
            <a:r>
              <a:rPr lang="fr-CI" sz="5600" kern="100" dirty="0" err="1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development</a:t>
            </a:r>
            <a:r>
              <a:rPr lang="fr-CI" sz="5600" kern="100" dirty="0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CI" sz="5600" kern="100" dirty="0" err="1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often</a:t>
            </a:r>
            <a:r>
              <a:rPr lang="fr-CI" sz="5600" kern="100" dirty="0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CI" sz="5600" kern="100" dirty="0" err="1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involves</a:t>
            </a:r>
            <a:r>
              <a:rPr lang="fr-CI" sz="5600" kern="100" dirty="0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CI" sz="5600" kern="100" dirty="0" err="1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debugging</a:t>
            </a:r>
            <a:r>
              <a:rPr lang="fr-CI" sz="5600" kern="100" dirty="0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fr-CI" sz="5600" kern="100" dirty="0" err="1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finding</a:t>
            </a:r>
            <a:r>
              <a:rPr lang="fr-CI" sz="5600" kern="100" dirty="0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CI" sz="5600" kern="100" dirty="0" err="1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creative</a:t>
            </a:r>
            <a:r>
              <a:rPr lang="fr-CI" sz="5600" kern="100" dirty="0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solutions to challenges.</a:t>
            </a:r>
            <a:endParaRPr lang="fr-CI" sz="5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CI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E92EA6E-E95D-C227-6EA2-BC74919535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01736" y="141112"/>
            <a:ext cx="48526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altLang="fr-FR" sz="1800" b="1" i="1" u="none" strike="noStrike" cap="none" normalizeH="0" baseline="0" dirty="0" err="1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What</a:t>
            </a:r>
            <a:r>
              <a:rPr kumimoji="0" lang="fr-FR" altLang="fr-FR" sz="1800" b="1" i="1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do </a:t>
            </a:r>
            <a:r>
              <a:rPr kumimoji="0" lang="fr-FR" altLang="fr-FR" sz="1800" b="1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you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800" b="1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need</a:t>
            </a:r>
            <a:r>
              <a:rPr kumimoji="0" lang="fr-FR" altLang="fr-FR" sz="1800" b="1" i="1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to </a:t>
            </a:r>
            <a:r>
              <a:rPr kumimoji="0" lang="fr-FR" altLang="fr-FR" sz="1800" b="1" i="1" u="none" strike="noStrike" cap="none" normalizeH="0" baseline="0" dirty="0" err="1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be</a:t>
            </a:r>
            <a:r>
              <a:rPr kumimoji="0" lang="fr-FR" altLang="fr-FR" sz="1800" b="1" i="1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a web </a:t>
            </a:r>
            <a:r>
              <a:rPr kumimoji="0" lang="fr-FR" altLang="fr-FR" sz="1800" b="1" i="1" u="none" strike="noStrike" cap="none" normalizeH="0" baseline="0" dirty="0" err="1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developer</a:t>
            </a:r>
            <a:r>
              <a:rPr kumimoji="0" lang="fr-FR" altLang="fr-FR" sz="1800" b="1" i="1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?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90248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084A5E8-40FE-CF7D-EC0A-E331EB98FD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58" y="72767"/>
            <a:ext cx="11813722" cy="668136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821554A-FC40-7852-D162-5C7A867AD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7257" y="103868"/>
            <a:ext cx="5755822" cy="1096281"/>
          </a:xfrm>
        </p:spPr>
        <p:txBody>
          <a:bodyPr>
            <a:normAutofit fontScale="90000"/>
          </a:bodyPr>
          <a:lstStyle/>
          <a:p>
            <a:pPr algn="ctr"/>
            <a:br>
              <a:rPr lang="fr-CI" sz="18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fr-CI" sz="18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CI" sz="2000" b="1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Why</a:t>
            </a:r>
            <a:r>
              <a:rPr lang="fr-CI" sz="20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CI" sz="2000" b="1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did</a:t>
            </a:r>
            <a:r>
              <a:rPr lang="fr-CI" sz="20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CI" sz="2000" b="1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</a:t>
            </a:r>
            <a:r>
              <a:rPr lang="fr-CI" sz="20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CI" sz="2000" b="1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choose</a:t>
            </a:r>
            <a:r>
              <a:rPr lang="fr-CI" sz="20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fr-CI" sz="2000" b="1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</a:t>
            </a:r>
            <a:r>
              <a:rPr lang="fr-CI" sz="20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web </a:t>
            </a:r>
            <a:r>
              <a:rPr lang="fr-CI" sz="2000" b="1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development</a:t>
            </a:r>
            <a:r>
              <a:rPr lang="fr-CI" sz="20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br>
              <a:rPr lang="fr-C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fr-CI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9B333E-ACA4-8EBD-04D9-5677355DE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8557"/>
            <a:ext cx="10515600" cy="4658406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endParaRPr lang="fr-CI" sz="1800" kern="100" dirty="0">
              <a:solidFill>
                <a:srgbClr val="0A0A23"/>
              </a:solidFill>
              <a:latin typeface="Palatino Linotype" panose="020405020505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fr-CI" sz="1800" kern="100" dirty="0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chose to </a:t>
            </a:r>
            <a:r>
              <a:rPr lang="fr-CI" sz="1800" kern="100" dirty="0" err="1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learn</a:t>
            </a:r>
            <a:r>
              <a:rPr lang="fr-CI" sz="1800" kern="100" dirty="0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 </a:t>
            </a:r>
            <a:r>
              <a:rPr lang="fr-CI" sz="1800" kern="100" dirty="0" err="1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development</a:t>
            </a:r>
            <a:r>
              <a:rPr lang="fr-CI" sz="1800" kern="100" dirty="0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CI" sz="1800" kern="100" dirty="0" err="1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because</a:t>
            </a:r>
            <a:r>
              <a:rPr lang="fr-CI" sz="1800" kern="100" dirty="0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</a:t>
            </a:r>
            <a:r>
              <a:rPr lang="fr-CI" sz="1800" kern="100" dirty="0" err="1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was</a:t>
            </a:r>
            <a:r>
              <a:rPr lang="fr-CI" sz="1800" kern="100" dirty="0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CI" sz="1800" kern="100" dirty="0" err="1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asked</a:t>
            </a:r>
            <a:r>
              <a:rPr lang="fr-CI" sz="1800" kern="100" dirty="0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CI" sz="1800" kern="100" dirty="0" err="1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many</a:t>
            </a:r>
            <a:r>
              <a:rPr lang="fr-CI" sz="1800" kern="100" dirty="0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times to </a:t>
            </a:r>
            <a:r>
              <a:rPr lang="fr-CI" sz="1800" kern="100" dirty="0" err="1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make</a:t>
            </a:r>
            <a:r>
              <a:rPr lang="fr-CI" sz="1800" kern="100" dirty="0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fr-CI" sz="1800" kern="100" dirty="0" err="1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beautiful</a:t>
            </a:r>
            <a:r>
              <a:rPr lang="fr-CI" sz="1800" kern="100" dirty="0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CI" sz="1800" kern="100" dirty="0" err="1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website</a:t>
            </a:r>
            <a:r>
              <a:rPr lang="fr-CI" sz="1800" kern="100" dirty="0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but </a:t>
            </a:r>
            <a:r>
              <a:rPr lang="fr-CI" sz="1800" kern="100" dirty="0" err="1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my</a:t>
            </a:r>
            <a:r>
              <a:rPr lang="fr-CI" sz="1800" kern="100" dirty="0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design </a:t>
            </a:r>
            <a:r>
              <a:rPr lang="fr-CI" sz="1800" kern="100" dirty="0" err="1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wasn't</a:t>
            </a:r>
            <a:r>
              <a:rPr lang="fr-CI" sz="1800" kern="100" dirty="0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CI" sz="1800" kern="100" dirty="0" err="1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beautiful</a:t>
            </a:r>
            <a:r>
              <a:rPr lang="fr-CI" sz="1800" kern="100" dirty="0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CI" sz="1800" kern="100" dirty="0" err="1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enough</a:t>
            </a:r>
            <a:r>
              <a:rPr lang="fr-CI" sz="1800" kern="100" dirty="0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i </a:t>
            </a:r>
            <a:r>
              <a:rPr lang="fr-CI" sz="1800" kern="100" dirty="0" err="1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also</a:t>
            </a:r>
            <a:r>
              <a:rPr lang="fr-CI" sz="1800" kern="100" dirty="0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CI" sz="1800" kern="100" dirty="0" err="1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wanted</a:t>
            </a:r>
            <a:r>
              <a:rPr lang="fr-CI" sz="1800" kern="100" dirty="0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fr-CI" sz="1800" kern="100" dirty="0" err="1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fr-CI" sz="1800" kern="100" dirty="0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part of the digital </a:t>
            </a:r>
            <a:r>
              <a:rPr lang="fr-CI" sz="1800" kern="100" dirty="0" err="1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revolution</a:t>
            </a:r>
            <a:r>
              <a:rPr lang="fr-CI" sz="1800" kern="100" dirty="0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CI" sz="1800" kern="100" dirty="0" err="1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fr-CI" sz="1800" kern="100" dirty="0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CI" sz="1800" kern="100" dirty="0" err="1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connects</a:t>
            </a:r>
            <a:r>
              <a:rPr lang="fr-CI" sz="1800" kern="100" dirty="0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people, businesses, and </a:t>
            </a:r>
            <a:r>
              <a:rPr lang="fr-CI" sz="1800" kern="100" dirty="0" err="1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ideas</a:t>
            </a:r>
            <a:r>
              <a:rPr lang="fr-CI" sz="1800" kern="100" dirty="0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CI" sz="1800" kern="100" dirty="0" err="1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globally</a:t>
            </a:r>
            <a:r>
              <a:rPr lang="fr-CI" sz="1800" kern="100" dirty="0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Web </a:t>
            </a:r>
            <a:r>
              <a:rPr lang="fr-CI" sz="1800" kern="100" dirty="0" err="1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development</a:t>
            </a:r>
            <a:r>
              <a:rPr lang="fr-CI" sz="1800" kern="100" dirty="0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CI" sz="1800" kern="100" dirty="0" err="1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offers</a:t>
            </a:r>
            <a:r>
              <a:rPr lang="fr-CI" sz="1800" kern="100" dirty="0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 </a:t>
            </a:r>
            <a:r>
              <a:rPr lang="fr-CI" sz="1800" kern="100" dirty="0" err="1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incredible</a:t>
            </a:r>
            <a:r>
              <a:rPr lang="fr-CI" sz="1800" kern="100" dirty="0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mix of </a:t>
            </a:r>
            <a:r>
              <a:rPr lang="fr-CI" sz="1800" kern="100" dirty="0" err="1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creativity</a:t>
            </a:r>
            <a:r>
              <a:rPr lang="fr-CI" sz="1800" kern="100" dirty="0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fr-CI" sz="1800" kern="100" dirty="0" err="1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problem-solving</a:t>
            </a:r>
            <a:r>
              <a:rPr lang="fr-CI" sz="1800" kern="100" dirty="0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CI" sz="1800" kern="100" dirty="0" err="1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allowing</a:t>
            </a:r>
            <a:r>
              <a:rPr lang="fr-CI" sz="1800" kern="100" dirty="0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me to </a:t>
            </a:r>
            <a:r>
              <a:rPr lang="fr-CI" sz="1800" kern="100" dirty="0" err="1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r>
              <a:rPr lang="fr-CI" sz="1800" kern="100" dirty="0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user-</a:t>
            </a:r>
            <a:r>
              <a:rPr lang="fr-CI" sz="1800" kern="100" dirty="0" err="1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friendly</a:t>
            </a:r>
            <a:r>
              <a:rPr lang="fr-CI" sz="1800" kern="100" dirty="0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CI" sz="1800" kern="100" dirty="0" err="1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experiences</a:t>
            </a:r>
            <a:r>
              <a:rPr lang="fr-CI" sz="1800" kern="100" dirty="0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fr-CI" sz="1800" kern="100" dirty="0" err="1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impactful</a:t>
            </a:r>
            <a:r>
              <a:rPr lang="fr-CI" sz="1800" kern="100" dirty="0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designs. </a:t>
            </a:r>
            <a:r>
              <a:rPr lang="fr-CI" sz="1800" kern="100" dirty="0" err="1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Furthermore</a:t>
            </a:r>
            <a:r>
              <a:rPr lang="fr-CI" sz="1800" kern="100" dirty="0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CI" sz="1800" kern="100" dirty="0" err="1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fr-CI" sz="1800" kern="100" dirty="0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CI" sz="1800" kern="100" dirty="0" err="1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field</a:t>
            </a:r>
            <a:r>
              <a:rPr lang="fr-CI" sz="1800" kern="100" dirty="0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CI" sz="1800" kern="100" dirty="0" err="1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fr-CI" sz="1800" kern="100" dirty="0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CI" sz="1800" kern="100" dirty="0" err="1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constantly</a:t>
            </a:r>
            <a:r>
              <a:rPr lang="fr-CI" sz="1800" kern="100" dirty="0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CI" sz="1800" kern="100" dirty="0" err="1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evolving</a:t>
            </a:r>
            <a:r>
              <a:rPr lang="fr-CI" sz="1800" kern="100" dirty="0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CI" sz="1800" kern="100" dirty="0" err="1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which</a:t>
            </a:r>
            <a:r>
              <a:rPr lang="fr-CI" sz="1800" kern="100" dirty="0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CI" sz="1800" kern="100" dirty="0" err="1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motivates</a:t>
            </a:r>
            <a:r>
              <a:rPr lang="fr-CI" sz="1800" kern="100" dirty="0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me and pushes me to </a:t>
            </a:r>
            <a:r>
              <a:rPr lang="fr-CI" sz="1800" kern="100" dirty="0" err="1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learn</a:t>
            </a:r>
            <a:r>
              <a:rPr lang="fr-CI" sz="1800" kern="100" dirty="0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new technologies and </a:t>
            </a:r>
            <a:r>
              <a:rPr lang="fr-CI" sz="1800" kern="100" dirty="0" err="1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improve</a:t>
            </a:r>
            <a:r>
              <a:rPr lang="fr-CI" sz="1800" kern="100" dirty="0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CI" sz="1800" kern="100" dirty="0" err="1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my</a:t>
            </a:r>
            <a:r>
              <a:rPr lang="fr-CI" sz="1800" kern="100" dirty="0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CI" sz="1800" kern="100" dirty="0" err="1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skills</a:t>
            </a:r>
            <a:r>
              <a:rPr lang="fr-CI" sz="1800" kern="100" dirty="0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I </a:t>
            </a:r>
            <a:r>
              <a:rPr lang="fr-CI" sz="1800" kern="100" dirty="0" err="1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find</a:t>
            </a:r>
            <a:r>
              <a:rPr lang="fr-CI" sz="1800" kern="100" dirty="0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CI" sz="1800" kern="100" dirty="0" err="1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fr-CI" sz="1800" kern="100" dirty="0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CI" sz="1800" kern="100" dirty="0" err="1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exciting</a:t>
            </a:r>
            <a:r>
              <a:rPr lang="fr-CI" sz="1800" kern="100" dirty="0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fr-CI" sz="1800" kern="100" dirty="0" err="1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r>
              <a:rPr lang="fr-CI" sz="1800" kern="100" dirty="0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CI" sz="1800" kern="100" dirty="0" err="1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something</a:t>
            </a:r>
            <a:r>
              <a:rPr lang="fr-CI" sz="1800" kern="100" dirty="0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CI" sz="1800" kern="100" dirty="0" err="1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fr-CI" sz="1800" kern="100" dirty="0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scratch and </a:t>
            </a:r>
            <a:r>
              <a:rPr lang="fr-CI" sz="1800" kern="100" dirty="0" err="1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see</a:t>
            </a:r>
            <a:r>
              <a:rPr lang="fr-CI" sz="1800" kern="100" dirty="0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CI" sz="1800" kern="100" dirty="0" err="1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fr-CI" sz="1800" kern="100" dirty="0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come to life on the web, </a:t>
            </a:r>
            <a:r>
              <a:rPr lang="fr-CI" sz="1800" kern="100" dirty="0" err="1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making</a:t>
            </a:r>
            <a:r>
              <a:rPr lang="fr-CI" sz="1800" kern="100" dirty="0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real </a:t>
            </a:r>
            <a:r>
              <a:rPr lang="fr-CI" sz="1800" kern="100" dirty="0" err="1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difference</a:t>
            </a:r>
            <a:r>
              <a:rPr lang="fr-CI" sz="1800" kern="100" dirty="0">
                <a:solidFill>
                  <a:srgbClr val="0A0A23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fr-CI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CI" dirty="0"/>
          </a:p>
        </p:txBody>
      </p:sp>
    </p:spTree>
    <p:extLst>
      <p:ext uri="{BB962C8B-B14F-4D97-AF65-F5344CB8AC3E}">
        <p14:creationId xmlns:p14="http://schemas.microsoft.com/office/powerpoint/2010/main" val="26990544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681</Words>
  <Application>Microsoft Office PowerPoint</Application>
  <PresentationFormat>Grand écran</PresentationFormat>
  <Paragraphs>29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Palatino Linotype</vt:lpstr>
      <vt:lpstr>Thème Office</vt:lpstr>
      <vt:lpstr>Présentation PowerPoint</vt:lpstr>
      <vt:lpstr>Présentation PowerPoint</vt:lpstr>
      <vt:lpstr>What do you need to be a web developer? </vt:lpstr>
      <vt:lpstr>  Why did you choose to learn web development?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LENOVO</dc:creator>
  <cp:lastModifiedBy>PC</cp:lastModifiedBy>
  <cp:revision>9</cp:revision>
  <dcterms:created xsi:type="dcterms:W3CDTF">2025-04-09T14:55:15Z</dcterms:created>
  <dcterms:modified xsi:type="dcterms:W3CDTF">2025-04-10T23:17:28Z</dcterms:modified>
</cp:coreProperties>
</file>