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tiff" ContentType="image/tif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8" r:id="rId1"/>
  </p:sldMasterIdLst>
  <p:notesMasterIdLst>
    <p:notesMasterId r:id="rId38"/>
  </p:notesMasterIdLst>
  <p:sldIdLst>
    <p:sldId id="257" r:id="rId2"/>
    <p:sldId id="342" r:id="rId3"/>
    <p:sldId id="293" r:id="rId4"/>
    <p:sldId id="298" r:id="rId5"/>
    <p:sldId id="294" r:id="rId6"/>
    <p:sldId id="315" r:id="rId7"/>
    <p:sldId id="295" r:id="rId8"/>
    <p:sldId id="316" r:id="rId9"/>
    <p:sldId id="318" r:id="rId10"/>
    <p:sldId id="348" r:id="rId11"/>
    <p:sldId id="343" r:id="rId12"/>
    <p:sldId id="327" r:id="rId13"/>
    <p:sldId id="344" r:id="rId14"/>
    <p:sldId id="349" r:id="rId15"/>
    <p:sldId id="331" r:id="rId16"/>
    <p:sldId id="322" r:id="rId17"/>
    <p:sldId id="309" r:id="rId18"/>
    <p:sldId id="310" r:id="rId19"/>
    <p:sldId id="346" r:id="rId20"/>
    <p:sldId id="311" r:id="rId21"/>
    <p:sldId id="312" r:id="rId22"/>
    <p:sldId id="296" r:id="rId23"/>
    <p:sldId id="323" r:id="rId24"/>
    <p:sldId id="326" r:id="rId25"/>
    <p:sldId id="319" r:id="rId26"/>
    <p:sldId id="304" r:id="rId27"/>
    <p:sldId id="320" r:id="rId28"/>
    <p:sldId id="333" r:id="rId29"/>
    <p:sldId id="305" r:id="rId30"/>
    <p:sldId id="313" r:id="rId31"/>
    <p:sldId id="306" r:id="rId32"/>
    <p:sldId id="330" r:id="rId33"/>
    <p:sldId id="345" r:id="rId34"/>
    <p:sldId id="332" r:id="rId35"/>
    <p:sldId id="347" r:id="rId36"/>
    <p:sldId id="275" r:id="rId37"/>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18" clrIdx="0"/>
  <p:cmAuthor id="2" name="Reusswig, Soryna" initials="RS" lastIdx="5"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EDF3"/>
    <a:srgbClr val="D8DAE3"/>
    <a:srgbClr val="98A2C4"/>
    <a:srgbClr val="6678A3"/>
    <a:srgbClr val="ECEEF2"/>
    <a:srgbClr val="D9DAE3"/>
    <a:srgbClr val="D8DAE4"/>
    <a:srgbClr val="445E8E"/>
    <a:srgbClr val="455D8F"/>
    <a:srgbClr val="173F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Designformatvorlage 1 - Akz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799B23B-EC83-4686-B30A-512413B5E67A}" styleName="Helle Formatvorlage 3 - Akz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Helle Formatvorlage 1 - Akz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Mittlere Formatvorlage 1 - Akz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52" autoAdjust="0"/>
    <p:restoredTop sz="93941" autoAdjust="0"/>
  </p:normalViewPr>
  <p:slideViewPr>
    <p:cSldViewPr snapToGrid="0" snapToObjects="1">
      <p:cViewPr varScale="1">
        <p:scale>
          <a:sx n="86" d="100"/>
          <a:sy n="86" d="100"/>
        </p:scale>
        <p:origin x="904" y="52"/>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111" d="100"/>
          <a:sy n="111" d="100"/>
        </p:scale>
        <p:origin x="3504" y="5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Arbeitsblat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800" b="0" i="0" u="none" strike="noStrike" kern="1200" spc="0" baseline="0">
                <a:solidFill>
                  <a:srgbClr val="000000">
                    <a:lumMod val="65000"/>
                    <a:lumOff val="35000"/>
                  </a:srgbClr>
                </a:solidFill>
                <a:latin typeface="+mn-lt"/>
                <a:ea typeface="+mn-ea"/>
                <a:cs typeface="+mn-cs"/>
              </a:defRPr>
            </a:pPr>
            <a:r>
              <a:rPr lang="en-US" sz="1400" b="1" dirty="0">
                <a:solidFill>
                  <a:schemeClr val="bg1"/>
                </a:solidFill>
                <a:latin typeface="+mn-lt"/>
              </a:rPr>
              <a:t>FACULTY PER </a:t>
            </a:r>
          </a:p>
          <a:p>
            <a:pPr marL="0" marR="0" indent="0" algn="ctr" defTabSz="914400" rtl="0" eaLnBrk="1" fontAlgn="auto" latinLnBrk="0" hangingPunct="1">
              <a:lnSpc>
                <a:spcPct val="100000"/>
              </a:lnSpc>
              <a:spcBef>
                <a:spcPts val="0"/>
              </a:spcBef>
              <a:spcAft>
                <a:spcPts val="0"/>
              </a:spcAft>
              <a:buClrTx/>
              <a:buSzTx/>
              <a:buFontTx/>
              <a:buNone/>
              <a:tabLst/>
              <a:defRPr sz="1800">
                <a:solidFill>
                  <a:srgbClr val="000000">
                    <a:lumMod val="65000"/>
                    <a:lumOff val="35000"/>
                  </a:srgbClr>
                </a:solidFill>
              </a:defRPr>
            </a:pPr>
            <a:r>
              <a:rPr lang="en-US" sz="1400" b="1" dirty="0">
                <a:solidFill>
                  <a:schemeClr val="bg1"/>
                </a:solidFill>
                <a:latin typeface="+mn-lt"/>
              </a:rPr>
              <a:t>DEPARTMENT</a:t>
            </a:r>
          </a:p>
        </c:rich>
      </c:tx>
      <c:layout>
        <c:manualLayout>
          <c:xMode val="edge"/>
          <c:yMode val="edge"/>
          <c:x val="0.38763090776878445"/>
          <c:y val="0.50898610740852623"/>
        </c:manualLayout>
      </c:layout>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800" b="0" i="0" u="none" strike="noStrike" kern="1200" spc="0" baseline="0">
              <a:solidFill>
                <a:srgbClr val="000000">
                  <a:lumMod val="65000"/>
                  <a:lumOff val="35000"/>
                </a:srgbClr>
              </a:solidFill>
              <a:latin typeface="+mn-lt"/>
              <a:ea typeface="+mn-ea"/>
              <a:cs typeface="+mn-cs"/>
            </a:defRPr>
          </a:pPr>
          <a:endParaRPr lang="de-DE"/>
        </a:p>
      </c:txPr>
    </c:title>
    <c:autoTitleDeleted val="0"/>
    <c:plotArea>
      <c:layout/>
      <c:doughnutChart>
        <c:varyColors val="1"/>
        <c:ser>
          <c:idx val="0"/>
          <c:order val="0"/>
          <c:tx>
            <c:strRef>
              <c:f>Tabelle1!$B$1</c:f>
              <c:strCache>
                <c:ptCount val="1"/>
                <c:pt idx="0">
                  <c:v>Faculty per department</c:v>
                </c:pt>
              </c:strCache>
            </c:strRef>
          </c:tx>
          <c:spPr>
            <a:ln>
              <a:noFill/>
            </a:ln>
          </c:spPr>
          <c:dPt>
            <c:idx val="0"/>
            <c:bubble3D val="0"/>
            <c:spPr>
              <a:solidFill>
                <a:srgbClr val="445F8E"/>
              </a:solidFill>
              <a:ln w="19050">
                <a:noFill/>
              </a:ln>
              <a:effectLst/>
            </c:spPr>
            <c:extLst>
              <c:ext xmlns:c16="http://schemas.microsoft.com/office/drawing/2014/chart" uri="{C3380CC4-5D6E-409C-BE32-E72D297353CC}">
                <c16:uniqueId val="{00000001-D10E-DA4A-BE60-1138F8D43C87}"/>
              </c:ext>
            </c:extLst>
          </c:dPt>
          <c:dPt>
            <c:idx val="1"/>
            <c:bubble3D val="0"/>
            <c:spPr>
              <a:solidFill>
                <a:srgbClr val="6878A3"/>
              </a:solidFill>
              <a:ln w="19050">
                <a:noFill/>
              </a:ln>
              <a:effectLst/>
            </c:spPr>
            <c:extLst>
              <c:ext xmlns:c16="http://schemas.microsoft.com/office/drawing/2014/chart" uri="{C3380CC4-5D6E-409C-BE32-E72D297353CC}">
                <c16:uniqueId val="{00000003-D10E-DA4A-BE60-1138F8D43C87}"/>
              </c:ext>
            </c:extLst>
          </c:dPt>
          <c:dPt>
            <c:idx val="2"/>
            <c:bubble3D val="0"/>
            <c:spPr>
              <a:solidFill>
                <a:srgbClr val="7D89AF"/>
              </a:solidFill>
              <a:ln w="19050">
                <a:noFill/>
              </a:ln>
              <a:effectLst/>
            </c:spPr>
            <c:extLst>
              <c:ext xmlns:c16="http://schemas.microsoft.com/office/drawing/2014/chart" uri="{C3380CC4-5D6E-409C-BE32-E72D297353CC}">
                <c16:uniqueId val="{00000005-D10E-DA4A-BE60-1138F8D43C87}"/>
              </c:ext>
            </c:extLst>
          </c:dPt>
          <c:dPt>
            <c:idx val="3"/>
            <c:bubble3D val="0"/>
            <c:spPr>
              <a:solidFill>
                <a:srgbClr val="96A1C3"/>
              </a:solidFill>
              <a:ln w="19050">
                <a:noFill/>
              </a:ln>
              <a:effectLst/>
            </c:spPr>
            <c:extLst>
              <c:ext xmlns:c16="http://schemas.microsoft.com/office/drawing/2014/chart" uri="{C3380CC4-5D6E-409C-BE32-E72D297353CC}">
                <c16:uniqueId val="{00000007-D10E-DA4A-BE60-1138F8D43C87}"/>
              </c:ext>
            </c:extLst>
          </c:dPt>
          <c:dPt>
            <c:idx val="4"/>
            <c:bubble3D val="0"/>
            <c:spPr>
              <a:solidFill>
                <a:schemeClr val="accent1">
                  <a:tint val="54000"/>
                </a:schemeClr>
              </a:solidFill>
              <a:ln w="19050">
                <a:noFill/>
              </a:ln>
              <a:effectLst/>
            </c:spPr>
            <c:extLst>
              <c:ext xmlns:c16="http://schemas.microsoft.com/office/drawing/2014/chart" uri="{C3380CC4-5D6E-409C-BE32-E72D297353CC}">
                <c16:uniqueId val="{00000009-D10E-DA4A-BE60-1138F8D43C87}"/>
              </c:ext>
            </c:extLst>
          </c:dPt>
          <c:cat>
            <c:strRef>
              <c:f>Tabelle1!$A$2:$A$6</c:f>
              <c:strCache>
                <c:ptCount val="5"/>
                <c:pt idx="0">
                  <c:v>Accounting</c:v>
                </c:pt>
                <c:pt idx="1">
                  <c:v>Philosophy &amp; Law</c:v>
                </c:pt>
                <c:pt idx="2">
                  <c:v>Economics</c:v>
                </c:pt>
                <c:pt idx="3">
                  <c:v>Management</c:v>
                </c:pt>
                <c:pt idx="4">
                  <c:v>Finance</c:v>
                </c:pt>
              </c:strCache>
            </c:strRef>
          </c:cat>
          <c:val>
            <c:numRef>
              <c:f>Tabelle1!$B$2:$B$6</c:f>
              <c:numCache>
                <c:formatCode>General</c:formatCode>
                <c:ptCount val="5"/>
                <c:pt idx="0">
                  <c:v>10</c:v>
                </c:pt>
                <c:pt idx="1">
                  <c:v>6</c:v>
                </c:pt>
                <c:pt idx="2">
                  <c:v>13</c:v>
                </c:pt>
                <c:pt idx="3">
                  <c:v>28</c:v>
                </c:pt>
                <c:pt idx="4">
                  <c:v>21</c:v>
                </c:pt>
              </c:numCache>
            </c:numRef>
          </c:val>
          <c:extLst>
            <c:ext xmlns:c16="http://schemas.microsoft.com/office/drawing/2014/chart" uri="{C3380CC4-5D6E-409C-BE32-E72D297353CC}">
              <c16:uniqueId val="{0000000A-D10E-DA4A-BE60-1138F8D43C87}"/>
            </c:ext>
          </c:extLst>
        </c:ser>
        <c:dLbls>
          <c:showLegendKey val="0"/>
          <c:showVal val="0"/>
          <c:showCatName val="0"/>
          <c:showSerName val="0"/>
          <c:showPercent val="0"/>
          <c:showBubbleSize val="0"/>
          <c:showLeaderLines val="1"/>
        </c:dLbls>
        <c:firstSliceAng val="0"/>
        <c:holeSize val="85"/>
      </c:doughnutChart>
      <c:spPr>
        <a:noFill/>
        <a:ln>
          <a:noFill/>
        </a:ln>
        <a:effectLst/>
      </c:spPr>
    </c:plotArea>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41F0A2-FAB3-0C4C-BF9E-0600F8AC893B}" type="datetimeFigureOut">
              <a:rPr lang="de-DE" smtClean="0"/>
              <a:t>17.05.2021</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F3D9E9-F812-7843-8027-CE90304E8A38}" type="slidenum">
              <a:rPr lang="de-DE" smtClean="0"/>
              <a:t>‹Nr.›</a:t>
            </a:fld>
            <a:endParaRPr lang="de-DE"/>
          </a:p>
        </p:txBody>
      </p:sp>
    </p:spTree>
    <p:extLst>
      <p:ext uri="{BB962C8B-B14F-4D97-AF65-F5344CB8AC3E}">
        <p14:creationId xmlns:p14="http://schemas.microsoft.com/office/powerpoint/2010/main" val="17143203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noProof="0" dirty="0"/>
          </a:p>
        </p:txBody>
      </p:sp>
      <p:sp>
        <p:nvSpPr>
          <p:cNvPr id="4" name="Foliennummernplatzhalter 3"/>
          <p:cNvSpPr>
            <a:spLocks noGrp="1"/>
          </p:cNvSpPr>
          <p:nvPr>
            <p:ph type="sldNum" sz="quarter" idx="10"/>
          </p:nvPr>
        </p:nvSpPr>
        <p:spPr/>
        <p:txBody>
          <a:bodyPr/>
          <a:lstStyle/>
          <a:p>
            <a:fld id="{49F3D9E9-F812-7843-8027-CE90304E8A38}" type="slidenum">
              <a:rPr lang="de-DE" smtClean="0"/>
              <a:t>2</a:t>
            </a:fld>
            <a:endParaRPr lang="de-DE"/>
          </a:p>
        </p:txBody>
      </p:sp>
    </p:spTree>
    <p:extLst>
      <p:ext uri="{BB962C8B-B14F-4D97-AF65-F5344CB8AC3E}">
        <p14:creationId xmlns:p14="http://schemas.microsoft.com/office/powerpoint/2010/main" val="28895629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9F3D9E9-F812-7843-8027-CE90304E8A38}" type="slidenum">
              <a:rPr lang="de-DE" smtClean="0"/>
              <a:t>27</a:t>
            </a:fld>
            <a:endParaRPr lang="de-DE"/>
          </a:p>
        </p:txBody>
      </p:sp>
    </p:spTree>
    <p:extLst>
      <p:ext uri="{BB962C8B-B14F-4D97-AF65-F5344CB8AC3E}">
        <p14:creationId xmlns:p14="http://schemas.microsoft.com/office/powerpoint/2010/main" val="28271931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9F3D9E9-F812-7843-8027-CE90304E8A38}" type="slidenum">
              <a:rPr lang="de-DE" smtClean="0"/>
              <a:t>33</a:t>
            </a:fld>
            <a:endParaRPr lang="de-DE"/>
          </a:p>
        </p:txBody>
      </p:sp>
    </p:spTree>
    <p:extLst>
      <p:ext uri="{BB962C8B-B14F-4D97-AF65-F5344CB8AC3E}">
        <p14:creationId xmlns:p14="http://schemas.microsoft.com/office/powerpoint/2010/main" val="1520980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49F3D9E9-F812-7843-8027-CE90304E8A38}" type="slidenum">
              <a:rPr lang="de-DE" smtClean="0"/>
              <a:t>3</a:t>
            </a:fld>
            <a:endParaRPr lang="de-DE"/>
          </a:p>
        </p:txBody>
      </p:sp>
    </p:spTree>
    <p:extLst>
      <p:ext uri="{BB962C8B-B14F-4D97-AF65-F5344CB8AC3E}">
        <p14:creationId xmlns:p14="http://schemas.microsoft.com/office/powerpoint/2010/main" val="40675424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9F3D9E9-F812-7843-8027-CE90304E8A38}" type="slidenum">
              <a:rPr lang="de-DE" smtClean="0"/>
              <a:t>4</a:t>
            </a:fld>
            <a:endParaRPr lang="de-DE"/>
          </a:p>
        </p:txBody>
      </p:sp>
    </p:spTree>
    <p:extLst>
      <p:ext uri="{BB962C8B-B14F-4D97-AF65-F5344CB8AC3E}">
        <p14:creationId xmlns:p14="http://schemas.microsoft.com/office/powerpoint/2010/main" val="1025411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9F3D9E9-F812-7843-8027-CE90304E8A38}" type="slidenum">
              <a:rPr lang="de-DE" smtClean="0"/>
              <a:t>6</a:t>
            </a:fld>
            <a:endParaRPr lang="de-DE"/>
          </a:p>
        </p:txBody>
      </p:sp>
    </p:spTree>
    <p:extLst>
      <p:ext uri="{BB962C8B-B14F-4D97-AF65-F5344CB8AC3E}">
        <p14:creationId xmlns:p14="http://schemas.microsoft.com/office/powerpoint/2010/main" val="2239728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49F3D9E9-F812-7843-8027-CE90304E8A38}" type="slidenum">
              <a:rPr lang="de-DE" smtClean="0"/>
              <a:t>8</a:t>
            </a:fld>
            <a:endParaRPr lang="de-DE"/>
          </a:p>
        </p:txBody>
      </p:sp>
    </p:spTree>
    <p:extLst>
      <p:ext uri="{BB962C8B-B14F-4D97-AF65-F5344CB8AC3E}">
        <p14:creationId xmlns:p14="http://schemas.microsoft.com/office/powerpoint/2010/main" val="25656298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9F3D9E9-F812-7843-8027-CE90304E8A38}" type="slidenum">
              <a:rPr lang="de-DE" smtClean="0"/>
              <a:t>13</a:t>
            </a:fld>
            <a:endParaRPr lang="de-DE"/>
          </a:p>
        </p:txBody>
      </p:sp>
    </p:spTree>
    <p:extLst>
      <p:ext uri="{BB962C8B-B14F-4D97-AF65-F5344CB8AC3E}">
        <p14:creationId xmlns:p14="http://schemas.microsoft.com/office/powerpoint/2010/main" val="7383616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49F3D9E9-F812-7843-8027-CE90304E8A38}" type="slidenum">
              <a:rPr lang="de-DE" smtClean="0"/>
              <a:t>17</a:t>
            </a:fld>
            <a:endParaRPr lang="de-DE"/>
          </a:p>
        </p:txBody>
      </p:sp>
    </p:spTree>
    <p:extLst>
      <p:ext uri="{BB962C8B-B14F-4D97-AF65-F5344CB8AC3E}">
        <p14:creationId xmlns:p14="http://schemas.microsoft.com/office/powerpoint/2010/main" val="10244972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9F3D9E9-F812-7843-8027-CE90304E8A38}" type="slidenum">
              <a:rPr lang="de-DE" smtClean="0"/>
              <a:t>21</a:t>
            </a:fld>
            <a:endParaRPr lang="de-DE"/>
          </a:p>
        </p:txBody>
      </p:sp>
    </p:spTree>
    <p:extLst>
      <p:ext uri="{BB962C8B-B14F-4D97-AF65-F5344CB8AC3E}">
        <p14:creationId xmlns:p14="http://schemas.microsoft.com/office/powerpoint/2010/main" val="32792834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9F3D9E9-F812-7843-8027-CE90304E8A38}" type="slidenum">
              <a:rPr lang="de-DE" smtClean="0"/>
              <a:t>25</a:t>
            </a:fld>
            <a:endParaRPr lang="de-DE"/>
          </a:p>
        </p:txBody>
      </p:sp>
    </p:spTree>
    <p:extLst>
      <p:ext uri="{BB962C8B-B14F-4D97-AF65-F5344CB8AC3E}">
        <p14:creationId xmlns:p14="http://schemas.microsoft.com/office/powerpoint/2010/main" val="26648653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7" name="Slide Number Placeholder 6">
            <a:extLst>
              <a:ext uri="{FF2B5EF4-FFF2-40B4-BE49-F238E27FC236}">
                <a16:creationId xmlns:a16="http://schemas.microsoft.com/office/drawing/2014/main" id="{472ED94B-56BD-1F42-A63A-CA1C1FF5401E}"/>
              </a:ext>
            </a:extLst>
          </p:cNvPr>
          <p:cNvSpPr>
            <a:spLocks noGrp="1"/>
          </p:cNvSpPr>
          <p:nvPr>
            <p:ph type="sldNum" sz="quarter" idx="4"/>
          </p:nvPr>
        </p:nvSpPr>
        <p:spPr>
          <a:xfrm>
            <a:off x="78921" y="4839834"/>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365118A3-1793-2149-900A-53CEDCCBA901}" type="slidenum">
              <a:rPr lang="en-GB" smtClean="0"/>
              <a:pPr/>
              <a:t>‹Nr.›</a:t>
            </a:fld>
            <a:endParaRPr lang="en-GB" dirty="0"/>
          </a:p>
        </p:txBody>
      </p:sp>
    </p:spTree>
    <p:extLst>
      <p:ext uri="{BB962C8B-B14F-4D97-AF65-F5344CB8AC3E}">
        <p14:creationId xmlns:p14="http://schemas.microsoft.com/office/powerpoint/2010/main" val="1100699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A710497E-47E9-4B48-8A60-8E9733E1A9D5}"/>
              </a:ext>
            </a:extLst>
          </p:cNvPr>
          <p:cNvSpPr>
            <a:spLocks noGrp="1"/>
          </p:cNvSpPr>
          <p:nvPr>
            <p:ph type="sldNum" sz="quarter" idx="4"/>
          </p:nvPr>
        </p:nvSpPr>
        <p:spPr>
          <a:xfrm>
            <a:off x="78921" y="4839834"/>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365118A3-1793-2149-900A-53CEDCCBA901}" type="slidenum">
              <a:rPr lang="en-GB" smtClean="0"/>
              <a:pPr/>
              <a:t>‹Nr.›</a:t>
            </a:fld>
            <a:endParaRPr lang="en-GB" dirty="0"/>
          </a:p>
        </p:txBody>
      </p:sp>
    </p:spTree>
    <p:extLst>
      <p:ext uri="{BB962C8B-B14F-4D97-AF65-F5344CB8AC3E}">
        <p14:creationId xmlns:p14="http://schemas.microsoft.com/office/powerpoint/2010/main" val="566963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FFADE86C-5D5D-C34C-8E62-65CB4F82E722}"/>
              </a:ext>
            </a:extLst>
          </p:cNvPr>
          <p:cNvSpPr>
            <a:spLocks noGrp="1"/>
          </p:cNvSpPr>
          <p:nvPr>
            <p:ph type="sldNum" sz="quarter" idx="4"/>
          </p:nvPr>
        </p:nvSpPr>
        <p:spPr>
          <a:xfrm>
            <a:off x="78921" y="4839834"/>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365118A3-1793-2149-900A-53CEDCCBA901}" type="slidenum">
              <a:rPr lang="en-GB" smtClean="0"/>
              <a:pPr/>
              <a:t>‹Nr.›</a:t>
            </a:fld>
            <a:endParaRPr lang="en-GB" dirty="0"/>
          </a:p>
        </p:txBody>
      </p:sp>
    </p:spTree>
    <p:extLst>
      <p:ext uri="{BB962C8B-B14F-4D97-AF65-F5344CB8AC3E}">
        <p14:creationId xmlns:p14="http://schemas.microsoft.com/office/powerpoint/2010/main" val="21545886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el und Inhalt">
    <p:spTree>
      <p:nvGrpSpPr>
        <p:cNvPr id="1" name=""/>
        <p:cNvGrpSpPr/>
        <p:nvPr/>
      </p:nvGrpSpPr>
      <p:grpSpPr>
        <a:xfrm>
          <a:off x="0" y="0"/>
          <a:ext cx="0" cy="0"/>
          <a:chOff x="0" y="0"/>
          <a:chExt cx="0" cy="0"/>
        </a:xfrm>
      </p:grpSpPr>
      <p:sp>
        <p:nvSpPr>
          <p:cNvPr id="19" name="Titel 1"/>
          <p:cNvSpPr>
            <a:spLocks noGrp="1"/>
          </p:cNvSpPr>
          <p:nvPr userDrawn="1"/>
        </p:nvSpPr>
        <p:spPr>
          <a:xfrm>
            <a:off x="990541" y="2021120"/>
            <a:ext cx="2558546" cy="569213"/>
          </a:xfrm>
          <a:prstGeom prst="rect">
            <a:avLst/>
          </a:prstGeom>
        </p:spPr>
        <p:style>
          <a:lnRef idx="0">
            <a:scrgbClr r="0" g="0" b="0"/>
          </a:lnRef>
          <a:fillRef idx="0">
            <a:scrgbClr r="0" g="0" b="0"/>
          </a:fillRef>
          <a:effectRef idx="0">
            <a:scrgbClr r="0" g="0" b="0"/>
          </a:effectRef>
          <a:fontRef idx="major"/>
        </p:style>
        <p:txBody>
          <a:bodyPr vert="horz" lIns="68580" tIns="34290" rIns="68580" bIns="34290" rtlCol="0" anchor="b">
            <a:noAutofit/>
          </a:bodyPr>
          <a:lstStyle>
            <a:lvl1pPr algn="l" defTabSz="914400" rtl="0" eaLnBrk="1" latinLnBrk="0" hangingPunct="1">
              <a:lnSpc>
                <a:spcPct val="90000"/>
              </a:lnSpc>
              <a:spcBef>
                <a:spcPct val="0"/>
              </a:spcBef>
              <a:buNone/>
              <a:defRPr sz="5400" kern="1200">
                <a:solidFill>
                  <a:schemeClr val="bg1"/>
                </a:solidFill>
                <a:latin typeface="Frutiger LT 87 ExtraBlackCn" panose="020B0906030504030204" pitchFamily="34" charset="0"/>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lnSpc>
                <a:spcPts val="4875"/>
              </a:lnSpc>
            </a:pPr>
            <a:r>
              <a:rPr lang="de-DE" sz="1800" b="1" kern="1200">
                <a:latin typeface="+mn-lt"/>
              </a:rPr>
              <a:t>VISION &amp; MISSINZ</a:t>
            </a:r>
          </a:p>
        </p:txBody>
      </p:sp>
      <p:sp>
        <p:nvSpPr>
          <p:cNvPr id="20" name="Titel 1"/>
          <p:cNvSpPr>
            <a:spLocks noGrp="1"/>
          </p:cNvSpPr>
          <p:nvPr userDrawn="1"/>
        </p:nvSpPr>
        <p:spPr>
          <a:xfrm>
            <a:off x="5604376" y="2019129"/>
            <a:ext cx="2558546" cy="569213"/>
          </a:xfrm>
          <a:prstGeom prst="rect">
            <a:avLst/>
          </a:prstGeom>
        </p:spPr>
        <p:style>
          <a:lnRef idx="0">
            <a:scrgbClr r="0" g="0" b="0"/>
          </a:lnRef>
          <a:fillRef idx="0">
            <a:scrgbClr r="0" g="0" b="0"/>
          </a:fillRef>
          <a:effectRef idx="0">
            <a:scrgbClr r="0" g="0" b="0"/>
          </a:effectRef>
          <a:fontRef idx="major"/>
        </p:style>
        <p:txBody>
          <a:bodyPr vert="horz" lIns="68580" tIns="34290" rIns="68580" bIns="34290" rtlCol="0" anchor="b">
            <a:noAutofit/>
          </a:bodyPr>
          <a:lstStyle>
            <a:lvl1pPr algn="l" defTabSz="914400" rtl="0" eaLnBrk="1" latinLnBrk="0" hangingPunct="1">
              <a:lnSpc>
                <a:spcPct val="90000"/>
              </a:lnSpc>
              <a:spcBef>
                <a:spcPct val="0"/>
              </a:spcBef>
              <a:buNone/>
              <a:defRPr sz="5400" kern="1200">
                <a:solidFill>
                  <a:schemeClr val="bg1"/>
                </a:solidFill>
                <a:latin typeface="Frutiger LT 87 ExtraBlackCn" panose="020B0906030504030204" pitchFamily="34" charset="0"/>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lnSpc>
                <a:spcPts val="4875"/>
              </a:lnSpc>
            </a:pPr>
            <a:r>
              <a:rPr lang="de-DE" sz="1800" b="1" kern="1200">
                <a:latin typeface="+mn-lt"/>
              </a:rPr>
              <a:t>FACTS &amp; FIGURES</a:t>
            </a:r>
          </a:p>
        </p:txBody>
      </p:sp>
      <p:sp>
        <p:nvSpPr>
          <p:cNvPr id="32" name="Titel 1"/>
          <p:cNvSpPr>
            <a:spLocks noGrp="1"/>
          </p:cNvSpPr>
          <p:nvPr>
            <p:ph type="title"/>
          </p:nvPr>
        </p:nvSpPr>
        <p:spPr>
          <a:xfrm>
            <a:off x="629841" y="342900"/>
            <a:ext cx="2949178" cy="1200150"/>
          </a:xfrm>
        </p:spPr>
        <p:txBody>
          <a:bodyPr anchor="b"/>
          <a:lstStyle>
            <a:lvl1pPr>
              <a:defRPr sz="2400"/>
            </a:lvl1pPr>
          </a:lstStyle>
          <a:p>
            <a:r>
              <a:rPr lang="en-GB" noProof="0" dirty="0" err="1"/>
              <a:t>Mastertitelformat</a:t>
            </a:r>
            <a:r>
              <a:rPr lang="en-GB" noProof="0" dirty="0"/>
              <a:t> </a:t>
            </a:r>
            <a:r>
              <a:rPr lang="en-GB" noProof="0" dirty="0" err="1"/>
              <a:t>bearbeiten</a:t>
            </a:r>
            <a:endParaRPr lang="en-GB" noProof="0" dirty="0"/>
          </a:p>
        </p:txBody>
      </p:sp>
      <p:sp>
        <p:nvSpPr>
          <p:cNvPr id="5" name="Slide Number Placeholder 6">
            <a:extLst>
              <a:ext uri="{FF2B5EF4-FFF2-40B4-BE49-F238E27FC236}">
                <a16:creationId xmlns:a16="http://schemas.microsoft.com/office/drawing/2014/main" id="{E39A0E84-BA3F-E94B-9C1C-D07EC9D3CAA5}"/>
              </a:ext>
            </a:extLst>
          </p:cNvPr>
          <p:cNvSpPr>
            <a:spLocks noGrp="1"/>
          </p:cNvSpPr>
          <p:nvPr>
            <p:ph type="sldNum" sz="quarter" idx="4"/>
          </p:nvPr>
        </p:nvSpPr>
        <p:spPr>
          <a:xfrm>
            <a:off x="78921" y="4839834"/>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365118A3-1793-2149-900A-53CEDCCBA901}" type="slidenum">
              <a:rPr lang="en-GB" smtClean="0"/>
              <a:pPr/>
              <a:t>‹Nr.›</a:t>
            </a:fld>
            <a:endParaRPr lang="en-GB" dirty="0"/>
          </a:p>
        </p:txBody>
      </p:sp>
    </p:spTree>
    <p:extLst>
      <p:ext uri="{BB962C8B-B14F-4D97-AF65-F5344CB8AC3E}">
        <p14:creationId xmlns:p14="http://schemas.microsoft.com/office/powerpoint/2010/main" val="14318760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0_Zwischenfolie">
    <p:spTree>
      <p:nvGrpSpPr>
        <p:cNvPr id="1" name=""/>
        <p:cNvGrpSpPr/>
        <p:nvPr/>
      </p:nvGrpSpPr>
      <p:grpSpPr>
        <a:xfrm>
          <a:off x="0" y="0"/>
          <a:ext cx="0" cy="0"/>
          <a:chOff x="0" y="0"/>
          <a:chExt cx="0" cy="0"/>
        </a:xfrm>
      </p:grpSpPr>
      <p:sp>
        <p:nvSpPr>
          <p:cNvPr id="10" name="Rechteck 9"/>
          <p:cNvSpPr/>
          <p:nvPr userDrawn="1"/>
        </p:nvSpPr>
        <p:spPr>
          <a:xfrm>
            <a:off x="0" y="0"/>
            <a:ext cx="9144000" cy="5143500"/>
          </a:xfrm>
          <a:prstGeom prst="rect">
            <a:avLst/>
          </a:prstGeom>
          <a:solidFill>
            <a:srgbClr val="173F74">
              <a:alpha val="85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de-DE" sz="1350" kern="1200"/>
          </a:p>
        </p:txBody>
      </p:sp>
      <p:pic>
        <p:nvPicPr>
          <p:cNvPr id="8" name="Bild 2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749394" y="4767712"/>
            <a:ext cx="194427" cy="223202"/>
          </a:xfrm>
          <a:prstGeom prst="rect">
            <a:avLst/>
          </a:prstGeom>
          <a:noFill/>
        </p:spPr>
      </p:pic>
      <p:cxnSp>
        <p:nvCxnSpPr>
          <p:cNvPr id="12" name="Gerade Verbindung 4"/>
          <p:cNvCxnSpPr/>
          <p:nvPr userDrawn="1"/>
        </p:nvCxnSpPr>
        <p:spPr>
          <a:xfrm>
            <a:off x="502906" y="3187768"/>
            <a:ext cx="572948"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Titel 1"/>
          <p:cNvSpPr>
            <a:spLocks noGrp="1"/>
          </p:cNvSpPr>
          <p:nvPr>
            <p:ph type="title" hasCustomPrompt="1"/>
          </p:nvPr>
        </p:nvSpPr>
        <p:spPr>
          <a:xfrm>
            <a:off x="385576" y="3381521"/>
            <a:ext cx="5104472" cy="1386191"/>
          </a:xfrm>
        </p:spPr>
        <p:txBody>
          <a:bodyPr anchor="b">
            <a:noAutofit/>
          </a:bodyPr>
          <a:lstStyle>
            <a:lvl1pPr>
              <a:lnSpc>
                <a:spcPts val="4875"/>
              </a:lnSpc>
              <a:defRPr sz="5250" b="1" cap="all" baseline="0">
                <a:solidFill>
                  <a:schemeClr val="bg1"/>
                </a:solidFill>
                <a:latin typeface="+mn-lt"/>
              </a:defRPr>
            </a:lvl1pPr>
          </a:lstStyle>
          <a:p>
            <a:r>
              <a:rPr lang="en-GB" noProof="0" dirty="0" err="1"/>
              <a:t>titelformat</a:t>
            </a:r>
            <a:r>
              <a:rPr lang="en-GB" noProof="0" dirty="0"/>
              <a:t> </a:t>
            </a:r>
            <a:br>
              <a:rPr lang="en-GB" noProof="0" dirty="0"/>
            </a:br>
            <a:r>
              <a:rPr lang="en-GB" noProof="0" dirty="0" err="1"/>
              <a:t>bearbeiten</a:t>
            </a:r>
            <a:endParaRPr lang="en-GB" noProof="0" dirty="0"/>
          </a:p>
        </p:txBody>
      </p:sp>
    </p:spTree>
    <p:extLst>
      <p:ext uri="{BB962C8B-B14F-4D97-AF65-F5344CB8AC3E}">
        <p14:creationId xmlns:p14="http://schemas.microsoft.com/office/powerpoint/2010/main" val="24260331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Inhalt - 1xBild - BG - 14pt">
    <p:spTree>
      <p:nvGrpSpPr>
        <p:cNvPr id="1" name=""/>
        <p:cNvGrpSpPr/>
        <p:nvPr/>
      </p:nvGrpSpPr>
      <p:grpSpPr>
        <a:xfrm>
          <a:off x="0" y="0"/>
          <a:ext cx="0" cy="0"/>
          <a:chOff x="0" y="0"/>
          <a:chExt cx="0" cy="0"/>
        </a:xfrm>
      </p:grpSpPr>
      <p:sp>
        <p:nvSpPr>
          <p:cNvPr id="7" name="Rechteck 6"/>
          <p:cNvSpPr/>
          <p:nvPr userDrawn="1"/>
        </p:nvSpPr>
        <p:spPr>
          <a:xfrm>
            <a:off x="4514850" y="0"/>
            <a:ext cx="4629150" cy="5143500"/>
          </a:xfrm>
          <a:prstGeom prst="rect">
            <a:avLst/>
          </a:prstGeom>
          <a:solidFill>
            <a:srgbClr val="173F74"/>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de-DE" sz="1350" kern="1200"/>
          </a:p>
        </p:txBody>
      </p:sp>
      <p:sp>
        <p:nvSpPr>
          <p:cNvPr id="2" name="Titel 1"/>
          <p:cNvSpPr>
            <a:spLocks noGrp="1"/>
          </p:cNvSpPr>
          <p:nvPr>
            <p:ph type="title" hasCustomPrompt="1"/>
          </p:nvPr>
        </p:nvSpPr>
        <p:spPr>
          <a:xfrm>
            <a:off x="385577" y="688588"/>
            <a:ext cx="3769351" cy="819719"/>
          </a:xfrm>
        </p:spPr>
        <p:txBody>
          <a:bodyPr anchor="b">
            <a:noAutofit/>
          </a:bodyPr>
          <a:lstStyle>
            <a:lvl1pPr>
              <a:lnSpc>
                <a:spcPts val="3000"/>
              </a:lnSpc>
              <a:defRPr sz="3300" b="1" cap="all" baseline="0">
                <a:latin typeface="+mn-lt"/>
              </a:defRPr>
            </a:lvl1pPr>
          </a:lstStyle>
          <a:p>
            <a:r>
              <a:rPr lang="en-GB" noProof="0" dirty="0" err="1"/>
              <a:t>titelformat</a:t>
            </a:r>
            <a:r>
              <a:rPr lang="en-GB" noProof="0" dirty="0"/>
              <a:t> </a:t>
            </a:r>
            <a:br>
              <a:rPr lang="en-GB" noProof="0" dirty="0"/>
            </a:br>
            <a:r>
              <a:rPr lang="en-GB" noProof="0" dirty="0" err="1"/>
              <a:t>bearbeiten</a:t>
            </a:r>
            <a:endParaRPr lang="en-GB" noProof="0" dirty="0"/>
          </a:p>
        </p:txBody>
      </p:sp>
      <p:sp>
        <p:nvSpPr>
          <p:cNvPr id="4" name="Textplatzhalter 3"/>
          <p:cNvSpPr>
            <a:spLocks noGrp="1"/>
          </p:cNvSpPr>
          <p:nvPr>
            <p:ph type="body" sz="half" idx="2"/>
          </p:nvPr>
        </p:nvSpPr>
        <p:spPr>
          <a:xfrm>
            <a:off x="385576" y="1953491"/>
            <a:ext cx="3769350" cy="2858691"/>
          </a:xfrm>
        </p:spPr>
        <p:txBody>
          <a:bodyPr>
            <a:normAutofit/>
          </a:bodyPr>
          <a:lstStyle>
            <a:lvl1pPr marL="0" indent="0">
              <a:lnSpc>
                <a:spcPts val="1350"/>
              </a:lnSpc>
              <a:buNone/>
              <a:defRPr sz="1050">
                <a:latin typeface="+mj-lt"/>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noProof="0" dirty="0" err="1"/>
              <a:t>Mastertextformat</a:t>
            </a:r>
            <a:r>
              <a:rPr lang="en-GB" noProof="0" dirty="0"/>
              <a:t> </a:t>
            </a:r>
            <a:r>
              <a:rPr lang="en-GB" noProof="0" dirty="0" err="1"/>
              <a:t>bearbeiten</a:t>
            </a:r>
            <a:endParaRPr lang="en-GB" noProof="0" dirty="0"/>
          </a:p>
        </p:txBody>
      </p:sp>
      <p:cxnSp>
        <p:nvCxnSpPr>
          <p:cNvPr id="9" name="Gerade Verbindung 9"/>
          <p:cNvCxnSpPr/>
          <p:nvPr userDrawn="1"/>
        </p:nvCxnSpPr>
        <p:spPr>
          <a:xfrm>
            <a:off x="460094" y="468777"/>
            <a:ext cx="28646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Bild 2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749394" y="4767712"/>
            <a:ext cx="194427" cy="223202"/>
          </a:xfrm>
          <a:prstGeom prst="rect">
            <a:avLst/>
          </a:prstGeom>
        </p:spPr>
      </p:pic>
      <p:sp>
        <p:nvSpPr>
          <p:cNvPr id="10" name="Textplatzhalter 3"/>
          <p:cNvSpPr>
            <a:spLocks noGrp="1"/>
          </p:cNvSpPr>
          <p:nvPr>
            <p:ph type="body" sz="half" idx="14" hasCustomPrompt="1"/>
          </p:nvPr>
        </p:nvSpPr>
        <p:spPr>
          <a:xfrm>
            <a:off x="385576" y="164983"/>
            <a:ext cx="4131000" cy="213967"/>
          </a:xfrm>
        </p:spPr>
        <p:txBody>
          <a:bodyPr>
            <a:noAutofit/>
          </a:bodyPr>
          <a:lstStyle>
            <a:lvl1pPr marL="0" indent="0">
              <a:lnSpc>
                <a:spcPts val="1350"/>
              </a:lnSpc>
              <a:buNone/>
              <a:defRPr sz="900" b="1" cap="all" baseline="0">
                <a:solidFill>
                  <a:schemeClr val="bg1">
                    <a:lumMod val="65000"/>
                  </a:schemeClr>
                </a:solidFill>
                <a:latin typeface="+mj-lt"/>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noProof="0" dirty="0"/>
              <a:t>Category</a:t>
            </a:r>
          </a:p>
        </p:txBody>
      </p:sp>
      <p:sp>
        <p:nvSpPr>
          <p:cNvPr id="11" name="Slide Number Placeholder 6">
            <a:extLst>
              <a:ext uri="{FF2B5EF4-FFF2-40B4-BE49-F238E27FC236}">
                <a16:creationId xmlns:a16="http://schemas.microsoft.com/office/drawing/2014/main" id="{8AB08CF5-7BE7-E948-940C-69BA201E60B6}"/>
              </a:ext>
            </a:extLst>
          </p:cNvPr>
          <p:cNvSpPr>
            <a:spLocks noGrp="1"/>
          </p:cNvSpPr>
          <p:nvPr>
            <p:ph type="sldNum" sz="quarter" idx="4"/>
          </p:nvPr>
        </p:nvSpPr>
        <p:spPr>
          <a:xfrm>
            <a:off x="78921" y="4839834"/>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365118A3-1793-2149-900A-53CEDCCBA901}" type="slidenum">
              <a:rPr lang="en-GB" smtClean="0"/>
              <a:pPr/>
              <a:t>‹Nr.›</a:t>
            </a:fld>
            <a:endParaRPr lang="en-GB" dirty="0"/>
          </a:p>
        </p:txBody>
      </p:sp>
    </p:spTree>
    <p:extLst>
      <p:ext uri="{BB962C8B-B14F-4D97-AF65-F5344CB8AC3E}">
        <p14:creationId xmlns:p14="http://schemas.microsoft.com/office/powerpoint/2010/main" val="6157544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Inhalt - 3 Spalten - 14pt ">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385577" y="677872"/>
            <a:ext cx="8431331" cy="819719"/>
          </a:xfrm>
        </p:spPr>
        <p:txBody>
          <a:bodyPr anchor="b">
            <a:noAutofit/>
          </a:bodyPr>
          <a:lstStyle>
            <a:lvl1pPr>
              <a:lnSpc>
                <a:spcPts val="3000"/>
              </a:lnSpc>
              <a:defRPr sz="3300" b="1" cap="all" baseline="0">
                <a:latin typeface="+mn-lt"/>
              </a:defRPr>
            </a:lvl1pPr>
          </a:lstStyle>
          <a:p>
            <a:r>
              <a:rPr lang="en-GB" noProof="0" dirty="0" err="1"/>
              <a:t>Mastertitelformat</a:t>
            </a:r>
            <a:r>
              <a:rPr lang="en-GB" noProof="0" dirty="0"/>
              <a:t> </a:t>
            </a:r>
            <a:br>
              <a:rPr lang="en-GB" noProof="0" dirty="0"/>
            </a:br>
            <a:r>
              <a:rPr lang="en-GB" noProof="0" dirty="0" err="1"/>
              <a:t>bearbeiten</a:t>
            </a:r>
            <a:endParaRPr lang="en-GB" noProof="0" dirty="0"/>
          </a:p>
        </p:txBody>
      </p:sp>
      <p:sp>
        <p:nvSpPr>
          <p:cNvPr id="4" name="Textplatzhalter 3"/>
          <p:cNvSpPr>
            <a:spLocks noGrp="1"/>
          </p:cNvSpPr>
          <p:nvPr>
            <p:ph type="body" sz="half" idx="2"/>
          </p:nvPr>
        </p:nvSpPr>
        <p:spPr>
          <a:xfrm>
            <a:off x="395374" y="1943692"/>
            <a:ext cx="2682284" cy="2858691"/>
          </a:xfrm>
        </p:spPr>
        <p:txBody>
          <a:bodyPr>
            <a:normAutofit/>
          </a:bodyPr>
          <a:lstStyle>
            <a:lvl1pPr marL="0" indent="0">
              <a:lnSpc>
                <a:spcPts val="1350"/>
              </a:lnSpc>
              <a:buNone/>
              <a:defRPr sz="1050">
                <a:latin typeface="+mj-lt"/>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noProof="0" dirty="0" err="1"/>
              <a:t>Mastertextformat</a:t>
            </a:r>
            <a:r>
              <a:rPr lang="en-GB" noProof="0" dirty="0"/>
              <a:t> </a:t>
            </a:r>
            <a:r>
              <a:rPr lang="en-GB" noProof="0" dirty="0" err="1"/>
              <a:t>bearbeiten</a:t>
            </a:r>
            <a:endParaRPr lang="en-GB" noProof="0" dirty="0"/>
          </a:p>
        </p:txBody>
      </p:sp>
      <p:cxnSp>
        <p:nvCxnSpPr>
          <p:cNvPr id="9" name="Gerade Verbindung 9"/>
          <p:cNvCxnSpPr/>
          <p:nvPr userDrawn="1"/>
        </p:nvCxnSpPr>
        <p:spPr>
          <a:xfrm>
            <a:off x="460094" y="468777"/>
            <a:ext cx="28646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platzhalter 14"/>
          <p:cNvSpPr>
            <a:spLocks noGrp="1"/>
          </p:cNvSpPr>
          <p:nvPr>
            <p:ph type="body" sz="quarter" idx="13" hasCustomPrompt="1"/>
          </p:nvPr>
        </p:nvSpPr>
        <p:spPr>
          <a:xfrm>
            <a:off x="3269901" y="1943694"/>
            <a:ext cx="2682285" cy="2858690"/>
          </a:xfrm>
        </p:spPr>
        <p:txBody>
          <a:bodyPr>
            <a:noAutofit/>
          </a:bodyPr>
          <a:lstStyle>
            <a:lvl1pPr marL="0" indent="0">
              <a:lnSpc>
                <a:spcPts val="1200"/>
              </a:lnSpc>
              <a:buFontTx/>
              <a:buNone/>
              <a:defRPr sz="1050">
                <a:latin typeface="+mj-lt"/>
              </a:defRPr>
            </a:lvl1pPr>
          </a:lstStyle>
          <a:p>
            <a:pPr lvl="0"/>
            <a:r>
              <a:rPr lang="en-GB" noProof="0" dirty="0" err="1"/>
              <a:t>Mastertextformat</a:t>
            </a:r>
            <a:r>
              <a:rPr lang="en-GB" noProof="0" dirty="0"/>
              <a:t> </a:t>
            </a:r>
            <a:r>
              <a:rPr lang="en-GB" noProof="0" dirty="0" err="1"/>
              <a:t>bearbeiten</a:t>
            </a:r>
            <a:endParaRPr lang="en-GB" noProof="0" dirty="0"/>
          </a:p>
        </p:txBody>
      </p:sp>
      <p:pic>
        <p:nvPicPr>
          <p:cNvPr id="16" name="Bild 2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749394" y="4767712"/>
            <a:ext cx="194269" cy="223202"/>
          </a:xfrm>
          <a:prstGeom prst="rect">
            <a:avLst/>
          </a:prstGeom>
        </p:spPr>
      </p:pic>
      <p:sp>
        <p:nvSpPr>
          <p:cNvPr id="5" name="Textplatzhalter 4"/>
          <p:cNvSpPr>
            <a:spLocks noGrp="1"/>
          </p:cNvSpPr>
          <p:nvPr>
            <p:ph type="body" sz="quarter" idx="14" hasCustomPrompt="1"/>
          </p:nvPr>
        </p:nvSpPr>
        <p:spPr>
          <a:xfrm>
            <a:off x="6145417" y="1941311"/>
            <a:ext cx="2681288" cy="2861072"/>
          </a:xfrm>
        </p:spPr>
        <p:txBody>
          <a:bodyPr>
            <a:normAutofit/>
          </a:bodyPr>
          <a:lstStyle>
            <a:lvl1pPr marL="0" indent="0">
              <a:lnSpc>
                <a:spcPts val="1350"/>
              </a:lnSpc>
              <a:buNone/>
              <a:defRPr sz="1050">
                <a:latin typeface="+mj-lt"/>
              </a:defRPr>
            </a:lvl1pPr>
            <a:lvl2pPr marL="514350" indent="-171450">
              <a:lnSpc>
                <a:spcPts val="1200"/>
              </a:lnSpc>
              <a:buFont typeface="Wingdings" panose="05000000000000000000" pitchFamily="2" charset="2"/>
              <a:buChar char="§"/>
              <a:defRPr sz="900">
                <a:latin typeface="+mj-lt"/>
              </a:defRPr>
            </a:lvl2pPr>
            <a:lvl3pPr marL="857250" indent="-171450">
              <a:lnSpc>
                <a:spcPts val="1200"/>
              </a:lnSpc>
              <a:buFont typeface="Wingdings" panose="05000000000000000000" pitchFamily="2" charset="2"/>
              <a:buChar char="§"/>
              <a:defRPr sz="900">
                <a:latin typeface="+mj-lt"/>
              </a:defRPr>
            </a:lvl3pPr>
            <a:lvl4pPr marL="1200150" indent="-171450">
              <a:lnSpc>
                <a:spcPts val="1200"/>
              </a:lnSpc>
              <a:buFont typeface="Wingdings" panose="05000000000000000000" pitchFamily="2" charset="2"/>
              <a:buChar char="§"/>
              <a:defRPr sz="900">
                <a:latin typeface="+mj-lt"/>
              </a:defRPr>
            </a:lvl4pPr>
            <a:lvl5pPr marL="1543050" indent="-171450">
              <a:lnSpc>
                <a:spcPts val="1200"/>
              </a:lnSpc>
              <a:buFont typeface="Wingdings" panose="05000000000000000000" pitchFamily="2" charset="2"/>
              <a:buChar char="§"/>
              <a:defRPr sz="900">
                <a:latin typeface="+mj-lt"/>
              </a:defRPr>
            </a:lvl5pPr>
          </a:lstStyle>
          <a:p>
            <a:pPr lvl="0"/>
            <a:r>
              <a:rPr lang="en-GB" noProof="0" dirty="0" err="1"/>
              <a:t>Mastertextformt</a:t>
            </a:r>
            <a:r>
              <a:rPr lang="en-GB" noProof="0" dirty="0"/>
              <a:t> </a:t>
            </a:r>
            <a:r>
              <a:rPr lang="en-GB" noProof="0" dirty="0" err="1"/>
              <a:t>bearbeiten</a:t>
            </a:r>
            <a:endParaRPr lang="en-GB" noProof="0" dirty="0"/>
          </a:p>
        </p:txBody>
      </p:sp>
      <p:sp>
        <p:nvSpPr>
          <p:cNvPr id="8" name="Textplatzhalter 3"/>
          <p:cNvSpPr>
            <a:spLocks noGrp="1"/>
          </p:cNvSpPr>
          <p:nvPr>
            <p:ph type="body" sz="half" idx="15" hasCustomPrompt="1"/>
          </p:nvPr>
        </p:nvSpPr>
        <p:spPr>
          <a:xfrm>
            <a:off x="385576" y="164983"/>
            <a:ext cx="4131000" cy="213967"/>
          </a:xfrm>
        </p:spPr>
        <p:txBody>
          <a:bodyPr>
            <a:noAutofit/>
          </a:bodyPr>
          <a:lstStyle>
            <a:lvl1pPr marL="0" indent="0">
              <a:lnSpc>
                <a:spcPts val="1350"/>
              </a:lnSpc>
              <a:buNone/>
              <a:defRPr sz="900" b="1" cap="all" baseline="0">
                <a:solidFill>
                  <a:schemeClr val="bg1">
                    <a:lumMod val="65000"/>
                  </a:schemeClr>
                </a:solidFill>
                <a:latin typeface="+mj-lt"/>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noProof="0" dirty="0"/>
              <a:t>Category</a:t>
            </a:r>
          </a:p>
        </p:txBody>
      </p:sp>
      <p:sp>
        <p:nvSpPr>
          <p:cNvPr id="10" name="Slide Number Placeholder 6">
            <a:extLst>
              <a:ext uri="{FF2B5EF4-FFF2-40B4-BE49-F238E27FC236}">
                <a16:creationId xmlns:a16="http://schemas.microsoft.com/office/drawing/2014/main" id="{E08B8E65-5D94-FC49-871F-39E70CCF5AE6}"/>
              </a:ext>
            </a:extLst>
          </p:cNvPr>
          <p:cNvSpPr>
            <a:spLocks noGrp="1"/>
          </p:cNvSpPr>
          <p:nvPr>
            <p:ph type="sldNum" sz="quarter" idx="4"/>
          </p:nvPr>
        </p:nvSpPr>
        <p:spPr>
          <a:xfrm>
            <a:off x="78921" y="4839834"/>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365118A3-1793-2149-900A-53CEDCCBA901}" type="slidenum">
              <a:rPr lang="en-GB" smtClean="0"/>
              <a:pPr/>
              <a:t>‹Nr.›</a:t>
            </a:fld>
            <a:endParaRPr lang="en-GB" dirty="0"/>
          </a:p>
        </p:txBody>
      </p:sp>
    </p:spTree>
    <p:extLst>
      <p:ext uri="{BB962C8B-B14F-4D97-AF65-F5344CB8AC3E}">
        <p14:creationId xmlns:p14="http://schemas.microsoft.com/office/powerpoint/2010/main" val="135743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Inhalt - 2 Spalten - 14pt ">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385577" y="688588"/>
            <a:ext cx="8431331" cy="819719"/>
          </a:xfrm>
        </p:spPr>
        <p:txBody>
          <a:bodyPr anchor="b">
            <a:noAutofit/>
          </a:bodyPr>
          <a:lstStyle>
            <a:lvl1pPr>
              <a:lnSpc>
                <a:spcPts val="3000"/>
              </a:lnSpc>
              <a:defRPr sz="3300" b="1" cap="all" baseline="0">
                <a:latin typeface="+mn-lt"/>
              </a:defRPr>
            </a:lvl1pPr>
          </a:lstStyle>
          <a:p>
            <a:r>
              <a:rPr lang="en-GB" noProof="0" dirty="0" err="1"/>
              <a:t>Mastertitelformat</a:t>
            </a:r>
            <a:r>
              <a:rPr lang="en-GB" noProof="0" dirty="0"/>
              <a:t> </a:t>
            </a:r>
            <a:br>
              <a:rPr lang="en-GB" noProof="0" dirty="0"/>
            </a:br>
            <a:r>
              <a:rPr lang="en-GB" noProof="0" dirty="0" err="1"/>
              <a:t>bearbeiten</a:t>
            </a:r>
            <a:endParaRPr lang="en-GB" noProof="0" dirty="0"/>
          </a:p>
        </p:txBody>
      </p:sp>
      <p:sp>
        <p:nvSpPr>
          <p:cNvPr id="4" name="Textplatzhalter 3"/>
          <p:cNvSpPr>
            <a:spLocks noGrp="1"/>
          </p:cNvSpPr>
          <p:nvPr>
            <p:ph type="body" sz="half" idx="2"/>
          </p:nvPr>
        </p:nvSpPr>
        <p:spPr>
          <a:xfrm>
            <a:off x="385576" y="1953489"/>
            <a:ext cx="4131000" cy="2858691"/>
          </a:xfrm>
        </p:spPr>
        <p:txBody>
          <a:bodyPr>
            <a:normAutofit/>
          </a:bodyPr>
          <a:lstStyle>
            <a:lvl1pPr marL="0" indent="0">
              <a:lnSpc>
                <a:spcPts val="1350"/>
              </a:lnSpc>
              <a:buNone/>
              <a:defRPr sz="1050">
                <a:latin typeface="+mj-lt"/>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noProof="0" dirty="0" err="1"/>
              <a:t>Mastertextformat</a:t>
            </a:r>
            <a:r>
              <a:rPr lang="en-GB" noProof="0" dirty="0"/>
              <a:t> </a:t>
            </a:r>
            <a:r>
              <a:rPr lang="en-GB" noProof="0" dirty="0" err="1"/>
              <a:t>bearbeiten</a:t>
            </a:r>
            <a:endParaRPr lang="en-GB" noProof="0" dirty="0"/>
          </a:p>
        </p:txBody>
      </p:sp>
      <p:cxnSp>
        <p:nvCxnSpPr>
          <p:cNvPr id="9" name="Gerade Verbindung 9"/>
          <p:cNvCxnSpPr/>
          <p:nvPr userDrawn="1"/>
        </p:nvCxnSpPr>
        <p:spPr>
          <a:xfrm>
            <a:off x="460094" y="468777"/>
            <a:ext cx="28646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platzhalter 14"/>
          <p:cNvSpPr>
            <a:spLocks noGrp="1"/>
          </p:cNvSpPr>
          <p:nvPr>
            <p:ph type="body" sz="quarter" idx="13" hasCustomPrompt="1"/>
          </p:nvPr>
        </p:nvSpPr>
        <p:spPr>
          <a:xfrm>
            <a:off x="4685907" y="1953489"/>
            <a:ext cx="4131000" cy="2858690"/>
          </a:xfrm>
        </p:spPr>
        <p:txBody>
          <a:bodyPr>
            <a:noAutofit/>
          </a:bodyPr>
          <a:lstStyle>
            <a:lvl1pPr marL="0" indent="0">
              <a:lnSpc>
                <a:spcPts val="1350"/>
              </a:lnSpc>
              <a:buFontTx/>
              <a:buNone/>
              <a:defRPr sz="1050">
                <a:latin typeface="+mj-lt"/>
              </a:defRPr>
            </a:lvl1pPr>
          </a:lstStyle>
          <a:p>
            <a:pPr lvl="0"/>
            <a:r>
              <a:rPr lang="en-GB" noProof="0" dirty="0" err="1"/>
              <a:t>Mastertextformat</a:t>
            </a:r>
            <a:r>
              <a:rPr lang="en-GB" noProof="0" dirty="0"/>
              <a:t> </a:t>
            </a:r>
            <a:r>
              <a:rPr lang="en-GB" noProof="0" dirty="0" err="1"/>
              <a:t>bearbeiten</a:t>
            </a:r>
            <a:endParaRPr lang="en-GB" noProof="0" dirty="0"/>
          </a:p>
        </p:txBody>
      </p:sp>
      <p:pic>
        <p:nvPicPr>
          <p:cNvPr id="16" name="Bild 2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749394" y="4767712"/>
            <a:ext cx="194269" cy="223202"/>
          </a:xfrm>
          <a:prstGeom prst="rect">
            <a:avLst/>
          </a:prstGeom>
        </p:spPr>
      </p:pic>
      <p:sp>
        <p:nvSpPr>
          <p:cNvPr id="8" name="Textplatzhalter 3"/>
          <p:cNvSpPr>
            <a:spLocks noGrp="1"/>
          </p:cNvSpPr>
          <p:nvPr>
            <p:ph type="body" sz="half" idx="14" hasCustomPrompt="1"/>
          </p:nvPr>
        </p:nvSpPr>
        <p:spPr>
          <a:xfrm>
            <a:off x="385576" y="164983"/>
            <a:ext cx="4131000" cy="213967"/>
          </a:xfrm>
        </p:spPr>
        <p:txBody>
          <a:bodyPr>
            <a:noAutofit/>
          </a:bodyPr>
          <a:lstStyle>
            <a:lvl1pPr marL="0" indent="0">
              <a:lnSpc>
                <a:spcPts val="1350"/>
              </a:lnSpc>
              <a:buNone/>
              <a:defRPr sz="900" b="1" cap="all" baseline="0">
                <a:solidFill>
                  <a:schemeClr val="bg1">
                    <a:lumMod val="65000"/>
                  </a:schemeClr>
                </a:solidFill>
                <a:latin typeface="+mj-lt"/>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noProof="0" dirty="0"/>
              <a:t>Category</a:t>
            </a:r>
          </a:p>
        </p:txBody>
      </p:sp>
      <p:sp>
        <p:nvSpPr>
          <p:cNvPr id="10" name="Slide Number Placeholder 6">
            <a:extLst>
              <a:ext uri="{FF2B5EF4-FFF2-40B4-BE49-F238E27FC236}">
                <a16:creationId xmlns:a16="http://schemas.microsoft.com/office/drawing/2014/main" id="{080054FF-2E9B-7B44-AD0F-89B51923F133}"/>
              </a:ext>
            </a:extLst>
          </p:cNvPr>
          <p:cNvSpPr>
            <a:spLocks noGrp="1"/>
          </p:cNvSpPr>
          <p:nvPr>
            <p:ph type="sldNum" sz="quarter" idx="4"/>
          </p:nvPr>
        </p:nvSpPr>
        <p:spPr>
          <a:xfrm>
            <a:off x="78921" y="4839834"/>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365118A3-1793-2149-900A-53CEDCCBA901}" type="slidenum">
              <a:rPr lang="en-GB" noProof="0" smtClean="0"/>
              <a:pPr/>
              <a:t>‹Nr.›</a:t>
            </a:fld>
            <a:endParaRPr lang="en-GB" noProof="0" dirty="0"/>
          </a:p>
        </p:txBody>
      </p:sp>
    </p:spTree>
    <p:extLst>
      <p:ext uri="{BB962C8B-B14F-4D97-AF65-F5344CB8AC3E}">
        <p14:creationId xmlns:p14="http://schemas.microsoft.com/office/powerpoint/2010/main" val="1851825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Inhalt - 3 Spalten - 12pt ">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385577" y="677872"/>
            <a:ext cx="8431331" cy="819719"/>
          </a:xfrm>
        </p:spPr>
        <p:txBody>
          <a:bodyPr anchor="b">
            <a:noAutofit/>
          </a:bodyPr>
          <a:lstStyle>
            <a:lvl1pPr>
              <a:lnSpc>
                <a:spcPts val="3000"/>
              </a:lnSpc>
              <a:defRPr sz="3300" b="1" cap="all" baseline="0">
                <a:latin typeface="+mn-lt"/>
              </a:defRPr>
            </a:lvl1pPr>
          </a:lstStyle>
          <a:p>
            <a:r>
              <a:rPr lang="en-GB" noProof="0" dirty="0" err="1"/>
              <a:t>Mastertitelformat</a:t>
            </a:r>
            <a:r>
              <a:rPr lang="en-GB" noProof="0" dirty="0"/>
              <a:t> </a:t>
            </a:r>
            <a:br>
              <a:rPr lang="en-GB" noProof="0" dirty="0"/>
            </a:br>
            <a:r>
              <a:rPr lang="en-GB" noProof="0" dirty="0" err="1"/>
              <a:t>bearbeiten</a:t>
            </a:r>
            <a:endParaRPr lang="en-GB" noProof="0" dirty="0"/>
          </a:p>
        </p:txBody>
      </p:sp>
      <p:sp>
        <p:nvSpPr>
          <p:cNvPr id="4" name="Textplatzhalter 3"/>
          <p:cNvSpPr>
            <a:spLocks noGrp="1"/>
          </p:cNvSpPr>
          <p:nvPr>
            <p:ph type="body" sz="half" idx="2"/>
          </p:nvPr>
        </p:nvSpPr>
        <p:spPr>
          <a:xfrm>
            <a:off x="385576" y="1943690"/>
            <a:ext cx="2682284" cy="2858691"/>
          </a:xfrm>
        </p:spPr>
        <p:txBody>
          <a:bodyPr>
            <a:normAutofit/>
          </a:bodyPr>
          <a:lstStyle>
            <a:lvl1pPr marL="0" indent="0">
              <a:lnSpc>
                <a:spcPts val="1200"/>
              </a:lnSpc>
              <a:buNone/>
              <a:defRPr sz="900">
                <a:latin typeface="+mj-lt"/>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noProof="0" dirty="0" err="1"/>
              <a:t>Mastertextformat</a:t>
            </a:r>
            <a:r>
              <a:rPr lang="en-GB" noProof="0" dirty="0"/>
              <a:t> </a:t>
            </a:r>
            <a:r>
              <a:rPr lang="en-GB" noProof="0" dirty="0" err="1"/>
              <a:t>bearbeiten</a:t>
            </a:r>
            <a:endParaRPr lang="en-GB" noProof="0" dirty="0"/>
          </a:p>
        </p:txBody>
      </p:sp>
      <p:cxnSp>
        <p:nvCxnSpPr>
          <p:cNvPr id="9" name="Gerade Verbindung 9"/>
          <p:cNvCxnSpPr/>
          <p:nvPr userDrawn="1"/>
        </p:nvCxnSpPr>
        <p:spPr>
          <a:xfrm>
            <a:off x="460094" y="468777"/>
            <a:ext cx="28646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platzhalter 14"/>
          <p:cNvSpPr>
            <a:spLocks noGrp="1"/>
          </p:cNvSpPr>
          <p:nvPr>
            <p:ph type="body" sz="quarter" idx="13" hasCustomPrompt="1"/>
          </p:nvPr>
        </p:nvSpPr>
        <p:spPr>
          <a:xfrm>
            <a:off x="3260103" y="1943692"/>
            <a:ext cx="2682285" cy="2858690"/>
          </a:xfrm>
        </p:spPr>
        <p:txBody>
          <a:bodyPr>
            <a:noAutofit/>
          </a:bodyPr>
          <a:lstStyle>
            <a:lvl1pPr marL="0" indent="0">
              <a:lnSpc>
                <a:spcPts val="1200"/>
              </a:lnSpc>
              <a:buFontTx/>
              <a:buNone/>
              <a:defRPr sz="900">
                <a:latin typeface="+mj-lt"/>
              </a:defRPr>
            </a:lvl1pPr>
          </a:lstStyle>
          <a:p>
            <a:pPr lvl="0"/>
            <a:r>
              <a:rPr lang="en-GB" noProof="0" dirty="0" err="1"/>
              <a:t>Mastertextformat</a:t>
            </a:r>
            <a:r>
              <a:rPr lang="en-GB" noProof="0" dirty="0"/>
              <a:t> </a:t>
            </a:r>
            <a:r>
              <a:rPr lang="en-GB" noProof="0" dirty="0" err="1"/>
              <a:t>bearbeiten</a:t>
            </a:r>
            <a:endParaRPr lang="en-GB" noProof="0" dirty="0"/>
          </a:p>
        </p:txBody>
      </p:sp>
      <p:pic>
        <p:nvPicPr>
          <p:cNvPr id="16" name="Bild 2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749394" y="4767712"/>
            <a:ext cx="194269" cy="223202"/>
          </a:xfrm>
          <a:prstGeom prst="rect">
            <a:avLst/>
          </a:prstGeom>
        </p:spPr>
      </p:pic>
      <p:sp>
        <p:nvSpPr>
          <p:cNvPr id="5" name="Textplatzhalter 4"/>
          <p:cNvSpPr>
            <a:spLocks noGrp="1"/>
          </p:cNvSpPr>
          <p:nvPr>
            <p:ph type="body" sz="quarter" idx="14" hasCustomPrompt="1"/>
          </p:nvPr>
        </p:nvSpPr>
        <p:spPr>
          <a:xfrm>
            <a:off x="6135619" y="1941310"/>
            <a:ext cx="2681288" cy="2861072"/>
          </a:xfrm>
        </p:spPr>
        <p:txBody>
          <a:bodyPr>
            <a:normAutofit/>
          </a:bodyPr>
          <a:lstStyle>
            <a:lvl1pPr marL="0" indent="0">
              <a:lnSpc>
                <a:spcPts val="1200"/>
              </a:lnSpc>
              <a:buNone/>
              <a:defRPr sz="900">
                <a:latin typeface="+mj-lt"/>
              </a:defRPr>
            </a:lvl1pPr>
            <a:lvl2pPr marL="514350" indent="-171450">
              <a:lnSpc>
                <a:spcPts val="1200"/>
              </a:lnSpc>
              <a:buFont typeface="Wingdings" panose="05000000000000000000" pitchFamily="2" charset="2"/>
              <a:buChar char="§"/>
              <a:defRPr sz="900">
                <a:latin typeface="+mj-lt"/>
              </a:defRPr>
            </a:lvl2pPr>
            <a:lvl3pPr marL="857250" indent="-171450">
              <a:lnSpc>
                <a:spcPts val="1200"/>
              </a:lnSpc>
              <a:buFont typeface="Wingdings" panose="05000000000000000000" pitchFamily="2" charset="2"/>
              <a:buChar char="§"/>
              <a:defRPr sz="900">
                <a:latin typeface="+mj-lt"/>
              </a:defRPr>
            </a:lvl3pPr>
            <a:lvl4pPr marL="1200150" indent="-171450">
              <a:lnSpc>
                <a:spcPts val="1200"/>
              </a:lnSpc>
              <a:buFont typeface="Wingdings" panose="05000000000000000000" pitchFamily="2" charset="2"/>
              <a:buChar char="§"/>
              <a:defRPr sz="900">
                <a:latin typeface="+mj-lt"/>
              </a:defRPr>
            </a:lvl4pPr>
            <a:lvl5pPr marL="1543050" indent="-171450">
              <a:lnSpc>
                <a:spcPts val="1200"/>
              </a:lnSpc>
              <a:buFont typeface="Wingdings" panose="05000000000000000000" pitchFamily="2" charset="2"/>
              <a:buChar char="§"/>
              <a:defRPr sz="900">
                <a:latin typeface="+mj-lt"/>
              </a:defRPr>
            </a:lvl5pPr>
          </a:lstStyle>
          <a:p>
            <a:pPr lvl="0"/>
            <a:r>
              <a:rPr lang="en-GB" noProof="0" dirty="0" err="1"/>
              <a:t>Mastertextformt</a:t>
            </a:r>
            <a:r>
              <a:rPr lang="en-GB" noProof="0" dirty="0"/>
              <a:t> </a:t>
            </a:r>
            <a:r>
              <a:rPr lang="en-GB" noProof="0" dirty="0" err="1"/>
              <a:t>bearbeiten</a:t>
            </a:r>
            <a:endParaRPr lang="en-GB" noProof="0" dirty="0"/>
          </a:p>
        </p:txBody>
      </p:sp>
      <p:sp>
        <p:nvSpPr>
          <p:cNvPr id="8" name="Textplatzhalter 3"/>
          <p:cNvSpPr>
            <a:spLocks noGrp="1"/>
          </p:cNvSpPr>
          <p:nvPr>
            <p:ph type="body" sz="half" idx="15" hasCustomPrompt="1"/>
          </p:nvPr>
        </p:nvSpPr>
        <p:spPr>
          <a:xfrm>
            <a:off x="385576" y="164983"/>
            <a:ext cx="4131000" cy="213967"/>
          </a:xfrm>
        </p:spPr>
        <p:txBody>
          <a:bodyPr>
            <a:noAutofit/>
          </a:bodyPr>
          <a:lstStyle>
            <a:lvl1pPr marL="0" indent="0">
              <a:lnSpc>
                <a:spcPts val="1350"/>
              </a:lnSpc>
              <a:buNone/>
              <a:defRPr sz="900" b="1" cap="all" baseline="0">
                <a:solidFill>
                  <a:schemeClr val="bg1">
                    <a:lumMod val="65000"/>
                  </a:schemeClr>
                </a:solidFill>
                <a:latin typeface="+mj-lt"/>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noProof="0" dirty="0"/>
              <a:t>Category</a:t>
            </a:r>
          </a:p>
        </p:txBody>
      </p:sp>
      <p:sp>
        <p:nvSpPr>
          <p:cNvPr id="10" name="Slide Number Placeholder 6">
            <a:extLst>
              <a:ext uri="{FF2B5EF4-FFF2-40B4-BE49-F238E27FC236}">
                <a16:creationId xmlns:a16="http://schemas.microsoft.com/office/drawing/2014/main" id="{F51298AF-EA46-5346-BABD-20068EFC1E18}"/>
              </a:ext>
            </a:extLst>
          </p:cNvPr>
          <p:cNvSpPr>
            <a:spLocks noGrp="1"/>
          </p:cNvSpPr>
          <p:nvPr>
            <p:ph type="sldNum" sz="quarter" idx="4"/>
          </p:nvPr>
        </p:nvSpPr>
        <p:spPr>
          <a:xfrm>
            <a:off x="78921" y="4839834"/>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365118A3-1793-2149-900A-53CEDCCBA901}" type="slidenum">
              <a:rPr lang="en-GB" smtClean="0"/>
              <a:pPr/>
              <a:t>‹Nr.›</a:t>
            </a:fld>
            <a:endParaRPr lang="en-GB" dirty="0"/>
          </a:p>
        </p:txBody>
      </p:sp>
    </p:spTree>
    <p:extLst>
      <p:ext uri="{BB962C8B-B14F-4D97-AF65-F5344CB8AC3E}">
        <p14:creationId xmlns:p14="http://schemas.microsoft.com/office/powerpoint/2010/main" val="34927381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Inhalt - 6xBild - 12pt">
    <p:spTree>
      <p:nvGrpSpPr>
        <p:cNvPr id="1" name=""/>
        <p:cNvGrpSpPr/>
        <p:nvPr/>
      </p:nvGrpSpPr>
      <p:grpSpPr>
        <a:xfrm>
          <a:off x="0" y="0"/>
          <a:ext cx="0" cy="0"/>
          <a:chOff x="0" y="0"/>
          <a:chExt cx="0" cy="0"/>
        </a:xfrm>
      </p:grpSpPr>
      <p:sp>
        <p:nvSpPr>
          <p:cNvPr id="23" name="Bildplatzhalter 4"/>
          <p:cNvSpPr>
            <a:spLocks noGrp="1"/>
          </p:cNvSpPr>
          <p:nvPr>
            <p:ph type="pic" sz="quarter" idx="15" hasCustomPrompt="1"/>
          </p:nvPr>
        </p:nvSpPr>
        <p:spPr>
          <a:xfrm>
            <a:off x="4509812" y="231"/>
            <a:ext cx="2295000" cy="1682100"/>
          </a:xfrm>
          <a:solidFill>
            <a:schemeClr val="bg1">
              <a:lumMod val="95000"/>
            </a:schemeClr>
          </a:solidFill>
        </p:spPr>
        <p:txBody>
          <a:bodyPr anchor="ctr">
            <a:normAutofit/>
          </a:bodyPr>
          <a:lstStyle>
            <a:lvl1pPr marL="0" indent="0" algn="ctr">
              <a:buFontTx/>
              <a:buNone/>
              <a:defRPr sz="1350" baseline="0"/>
            </a:lvl1pPr>
          </a:lstStyle>
          <a:p>
            <a:r>
              <a:rPr lang="de-DE"/>
              <a:t>Bitte Foto einsetzen</a:t>
            </a:r>
          </a:p>
        </p:txBody>
      </p:sp>
      <p:sp>
        <p:nvSpPr>
          <p:cNvPr id="22" name="Bildplatzhalter 4"/>
          <p:cNvSpPr>
            <a:spLocks noGrp="1"/>
          </p:cNvSpPr>
          <p:nvPr>
            <p:ph type="pic" sz="quarter" idx="14" hasCustomPrompt="1"/>
          </p:nvPr>
        </p:nvSpPr>
        <p:spPr>
          <a:xfrm>
            <a:off x="4509812" y="1734395"/>
            <a:ext cx="2295000" cy="1682100"/>
          </a:xfrm>
          <a:solidFill>
            <a:schemeClr val="bg1">
              <a:lumMod val="95000"/>
            </a:schemeClr>
          </a:solidFill>
        </p:spPr>
        <p:txBody>
          <a:bodyPr anchor="ctr">
            <a:normAutofit/>
          </a:bodyPr>
          <a:lstStyle>
            <a:lvl1pPr marL="0" indent="0" algn="ctr">
              <a:buFontTx/>
              <a:buNone/>
              <a:defRPr sz="1350" baseline="0"/>
            </a:lvl1pPr>
          </a:lstStyle>
          <a:p>
            <a:r>
              <a:rPr lang="de-DE"/>
              <a:t>Bitte Foto einsetzen</a:t>
            </a:r>
          </a:p>
        </p:txBody>
      </p:sp>
      <p:sp>
        <p:nvSpPr>
          <p:cNvPr id="21" name="Bildplatzhalter 4"/>
          <p:cNvSpPr>
            <a:spLocks noGrp="1"/>
          </p:cNvSpPr>
          <p:nvPr>
            <p:ph type="pic" sz="quarter" idx="13" hasCustomPrompt="1"/>
          </p:nvPr>
        </p:nvSpPr>
        <p:spPr>
          <a:xfrm>
            <a:off x="4509813" y="3465860"/>
            <a:ext cx="2295000" cy="1682100"/>
          </a:xfrm>
          <a:solidFill>
            <a:schemeClr val="bg1">
              <a:lumMod val="95000"/>
            </a:schemeClr>
          </a:solidFill>
        </p:spPr>
        <p:txBody>
          <a:bodyPr anchor="ctr">
            <a:normAutofit/>
          </a:bodyPr>
          <a:lstStyle>
            <a:lvl1pPr marL="0" indent="0" algn="ctr">
              <a:buFontTx/>
              <a:buNone/>
              <a:defRPr sz="1350" baseline="0"/>
            </a:lvl1pPr>
          </a:lstStyle>
          <a:p>
            <a:r>
              <a:rPr lang="de-DE"/>
              <a:t>Bitte Foto einsetzen</a:t>
            </a:r>
          </a:p>
        </p:txBody>
      </p:sp>
      <p:sp>
        <p:nvSpPr>
          <p:cNvPr id="5" name="Bildplatzhalter 4"/>
          <p:cNvSpPr>
            <a:spLocks noGrp="1"/>
          </p:cNvSpPr>
          <p:nvPr>
            <p:ph type="pic" sz="quarter" idx="10" hasCustomPrompt="1"/>
          </p:nvPr>
        </p:nvSpPr>
        <p:spPr>
          <a:xfrm>
            <a:off x="6849000" y="0"/>
            <a:ext cx="2295000" cy="1682331"/>
          </a:xfrm>
          <a:solidFill>
            <a:schemeClr val="bg1">
              <a:lumMod val="95000"/>
            </a:schemeClr>
          </a:solidFill>
        </p:spPr>
        <p:txBody>
          <a:bodyPr anchor="ctr">
            <a:normAutofit/>
          </a:bodyPr>
          <a:lstStyle>
            <a:lvl1pPr marL="0" indent="0" algn="ctr">
              <a:buFontTx/>
              <a:buNone/>
              <a:defRPr sz="1350" baseline="0"/>
            </a:lvl1pPr>
          </a:lstStyle>
          <a:p>
            <a:r>
              <a:rPr lang="de-DE"/>
              <a:t>Bitte Foto einsetzen</a:t>
            </a:r>
          </a:p>
        </p:txBody>
      </p:sp>
      <p:sp>
        <p:nvSpPr>
          <p:cNvPr id="19" name="Bildplatzhalter 4"/>
          <p:cNvSpPr>
            <a:spLocks noGrp="1"/>
          </p:cNvSpPr>
          <p:nvPr>
            <p:ph type="pic" sz="quarter" idx="11" hasCustomPrompt="1"/>
          </p:nvPr>
        </p:nvSpPr>
        <p:spPr>
          <a:xfrm>
            <a:off x="6849000" y="1734395"/>
            <a:ext cx="2295000" cy="1682100"/>
          </a:xfrm>
          <a:solidFill>
            <a:schemeClr val="bg1">
              <a:lumMod val="95000"/>
            </a:schemeClr>
          </a:solidFill>
        </p:spPr>
        <p:txBody>
          <a:bodyPr anchor="ctr">
            <a:normAutofit/>
          </a:bodyPr>
          <a:lstStyle>
            <a:lvl1pPr marL="0" indent="0" algn="ctr">
              <a:buFontTx/>
              <a:buNone/>
              <a:defRPr sz="1350" baseline="0"/>
            </a:lvl1pPr>
          </a:lstStyle>
          <a:p>
            <a:r>
              <a:rPr lang="de-DE"/>
              <a:t>Bitte Foto einsetzen</a:t>
            </a:r>
          </a:p>
        </p:txBody>
      </p:sp>
      <p:sp>
        <p:nvSpPr>
          <p:cNvPr id="20" name="Bildplatzhalter 4"/>
          <p:cNvSpPr>
            <a:spLocks noGrp="1"/>
          </p:cNvSpPr>
          <p:nvPr>
            <p:ph type="pic" sz="quarter" idx="12" hasCustomPrompt="1"/>
          </p:nvPr>
        </p:nvSpPr>
        <p:spPr>
          <a:xfrm>
            <a:off x="6849000" y="3465860"/>
            <a:ext cx="2295000" cy="1682100"/>
          </a:xfrm>
          <a:solidFill>
            <a:schemeClr val="bg1">
              <a:lumMod val="95000"/>
            </a:schemeClr>
          </a:solidFill>
        </p:spPr>
        <p:txBody>
          <a:bodyPr anchor="ctr">
            <a:normAutofit/>
          </a:bodyPr>
          <a:lstStyle>
            <a:lvl1pPr marL="0" indent="0" algn="ctr">
              <a:buFontTx/>
              <a:buNone/>
              <a:defRPr sz="1350" baseline="0"/>
            </a:lvl1pPr>
          </a:lstStyle>
          <a:p>
            <a:r>
              <a:rPr lang="de-DE"/>
              <a:t>Bitte Foto einsetzen</a:t>
            </a:r>
          </a:p>
        </p:txBody>
      </p:sp>
      <p:sp>
        <p:nvSpPr>
          <p:cNvPr id="2" name="Titel 1"/>
          <p:cNvSpPr>
            <a:spLocks noGrp="1"/>
          </p:cNvSpPr>
          <p:nvPr>
            <p:ph type="title" hasCustomPrompt="1"/>
          </p:nvPr>
        </p:nvSpPr>
        <p:spPr>
          <a:xfrm>
            <a:off x="385577" y="688588"/>
            <a:ext cx="3769351" cy="819719"/>
          </a:xfrm>
        </p:spPr>
        <p:txBody>
          <a:bodyPr anchor="b">
            <a:noAutofit/>
          </a:bodyPr>
          <a:lstStyle>
            <a:lvl1pPr>
              <a:lnSpc>
                <a:spcPts val="3000"/>
              </a:lnSpc>
              <a:defRPr sz="3300" b="1" cap="all" baseline="0">
                <a:latin typeface="+mn-lt"/>
              </a:defRPr>
            </a:lvl1pPr>
          </a:lstStyle>
          <a:p>
            <a:r>
              <a:rPr lang="en-GB" noProof="0" dirty="0" err="1"/>
              <a:t>titelformat</a:t>
            </a:r>
            <a:r>
              <a:rPr lang="en-GB" noProof="0" dirty="0"/>
              <a:t> </a:t>
            </a:r>
            <a:br>
              <a:rPr lang="en-GB" noProof="0" dirty="0"/>
            </a:br>
            <a:r>
              <a:rPr lang="en-GB" noProof="0" dirty="0" err="1"/>
              <a:t>bearbeiten</a:t>
            </a:r>
            <a:endParaRPr lang="en-GB" noProof="0" dirty="0"/>
          </a:p>
        </p:txBody>
      </p:sp>
      <p:sp>
        <p:nvSpPr>
          <p:cNvPr id="4" name="Textplatzhalter 3"/>
          <p:cNvSpPr>
            <a:spLocks noGrp="1"/>
          </p:cNvSpPr>
          <p:nvPr>
            <p:ph type="body" sz="half" idx="2"/>
          </p:nvPr>
        </p:nvSpPr>
        <p:spPr>
          <a:xfrm>
            <a:off x="385576" y="1953491"/>
            <a:ext cx="3769350" cy="2858691"/>
          </a:xfrm>
        </p:spPr>
        <p:txBody>
          <a:bodyPr>
            <a:normAutofit/>
          </a:bodyPr>
          <a:lstStyle>
            <a:lvl1pPr marL="0" indent="0">
              <a:lnSpc>
                <a:spcPts val="1200"/>
              </a:lnSpc>
              <a:buNone/>
              <a:defRPr sz="900">
                <a:latin typeface="+mj-lt"/>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noProof="0" dirty="0" err="1"/>
              <a:t>Mastertextformat</a:t>
            </a:r>
            <a:r>
              <a:rPr lang="en-GB" noProof="0" dirty="0"/>
              <a:t> </a:t>
            </a:r>
            <a:r>
              <a:rPr lang="en-GB" noProof="0" dirty="0" err="1"/>
              <a:t>bearbeiten</a:t>
            </a:r>
            <a:endParaRPr lang="en-GB" noProof="0" dirty="0"/>
          </a:p>
        </p:txBody>
      </p:sp>
      <p:cxnSp>
        <p:nvCxnSpPr>
          <p:cNvPr id="9" name="Gerade Verbindung 9"/>
          <p:cNvCxnSpPr/>
          <p:nvPr userDrawn="1"/>
        </p:nvCxnSpPr>
        <p:spPr>
          <a:xfrm>
            <a:off x="460094" y="468777"/>
            <a:ext cx="28646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platzhalter 3"/>
          <p:cNvSpPr>
            <a:spLocks noGrp="1"/>
          </p:cNvSpPr>
          <p:nvPr>
            <p:ph type="body" sz="half" idx="16" hasCustomPrompt="1"/>
          </p:nvPr>
        </p:nvSpPr>
        <p:spPr>
          <a:xfrm>
            <a:off x="385576" y="164983"/>
            <a:ext cx="4131000" cy="213967"/>
          </a:xfrm>
        </p:spPr>
        <p:txBody>
          <a:bodyPr>
            <a:noAutofit/>
          </a:bodyPr>
          <a:lstStyle>
            <a:lvl1pPr marL="0" indent="0">
              <a:lnSpc>
                <a:spcPts val="1350"/>
              </a:lnSpc>
              <a:buNone/>
              <a:defRPr sz="900" b="1" cap="all" baseline="0">
                <a:solidFill>
                  <a:schemeClr val="bg1">
                    <a:lumMod val="65000"/>
                  </a:schemeClr>
                </a:solidFill>
                <a:latin typeface="+mj-lt"/>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noProof="0" dirty="0"/>
              <a:t>Category</a:t>
            </a:r>
          </a:p>
        </p:txBody>
      </p:sp>
      <p:sp>
        <p:nvSpPr>
          <p:cNvPr id="14" name="Textplatzhalter 6"/>
          <p:cNvSpPr>
            <a:spLocks noGrp="1"/>
          </p:cNvSpPr>
          <p:nvPr>
            <p:ph type="body" sz="quarter" idx="17" hasCustomPrompt="1"/>
          </p:nvPr>
        </p:nvSpPr>
        <p:spPr>
          <a:xfrm>
            <a:off x="8750532" y="4767712"/>
            <a:ext cx="193289" cy="223202"/>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a:defRPr sz="100">
                <a:solidFill>
                  <a:schemeClr val="bg1"/>
                </a:solidFill>
              </a:defRPr>
            </a:lvl1pPr>
            <a:lvl2pPr>
              <a:defRPr sz="100"/>
            </a:lvl2pPr>
            <a:lvl3pPr>
              <a:defRPr sz="100"/>
            </a:lvl3pPr>
            <a:lvl4pPr>
              <a:defRPr sz="100"/>
            </a:lvl4pPr>
            <a:lvl5pPr>
              <a:defRPr sz="100"/>
            </a:lvl5pPr>
          </a:lstStyle>
          <a:p>
            <a:pPr lvl="0"/>
            <a:r>
              <a:rPr lang="de-DE" dirty="0"/>
              <a:t>a</a:t>
            </a:r>
          </a:p>
        </p:txBody>
      </p:sp>
      <p:sp>
        <p:nvSpPr>
          <p:cNvPr id="13" name="Slide Number Placeholder 6">
            <a:extLst>
              <a:ext uri="{FF2B5EF4-FFF2-40B4-BE49-F238E27FC236}">
                <a16:creationId xmlns:a16="http://schemas.microsoft.com/office/drawing/2014/main" id="{82F0F958-964F-9740-AEA9-54E5DBA9F896}"/>
              </a:ext>
            </a:extLst>
          </p:cNvPr>
          <p:cNvSpPr>
            <a:spLocks noGrp="1"/>
          </p:cNvSpPr>
          <p:nvPr>
            <p:ph type="sldNum" sz="quarter" idx="4"/>
          </p:nvPr>
        </p:nvSpPr>
        <p:spPr>
          <a:xfrm>
            <a:off x="78921" y="4839834"/>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365118A3-1793-2149-900A-53CEDCCBA901}" type="slidenum">
              <a:rPr lang="en-GB" smtClean="0"/>
              <a:pPr/>
              <a:t>‹Nr.›</a:t>
            </a:fld>
            <a:endParaRPr lang="en-GB" dirty="0"/>
          </a:p>
        </p:txBody>
      </p:sp>
    </p:spTree>
    <p:extLst>
      <p:ext uri="{BB962C8B-B14F-4D97-AF65-F5344CB8AC3E}">
        <p14:creationId xmlns:p14="http://schemas.microsoft.com/office/powerpoint/2010/main" val="10020980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_Inhalt - 2xBild - 14pt">
    <p:spTree>
      <p:nvGrpSpPr>
        <p:cNvPr id="1" name=""/>
        <p:cNvGrpSpPr/>
        <p:nvPr/>
      </p:nvGrpSpPr>
      <p:grpSpPr>
        <a:xfrm>
          <a:off x="0" y="0"/>
          <a:ext cx="0" cy="0"/>
          <a:chOff x="0" y="0"/>
          <a:chExt cx="0" cy="0"/>
        </a:xfrm>
      </p:grpSpPr>
      <p:sp>
        <p:nvSpPr>
          <p:cNvPr id="5" name="Bildplatzhalter 4"/>
          <p:cNvSpPr>
            <a:spLocks noGrp="1"/>
          </p:cNvSpPr>
          <p:nvPr>
            <p:ph type="pic" sz="quarter" idx="10" hasCustomPrompt="1"/>
          </p:nvPr>
        </p:nvSpPr>
        <p:spPr>
          <a:xfrm>
            <a:off x="4509813" y="0"/>
            <a:ext cx="4634187" cy="2538000"/>
          </a:xfrm>
          <a:solidFill>
            <a:schemeClr val="bg1">
              <a:lumMod val="95000"/>
            </a:schemeClr>
          </a:solidFill>
        </p:spPr>
        <p:txBody>
          <a:bodyPr anchor="ctr">
            <a:normAutofit/>
          </a:bodyPr>
          <a:lstStyle>
            <a:lvl1pPr marL="0" indent="0" algn="ctr">
              <a:buFontTx/>
              <a:buNone/>
              <a:defRPr sz="1350" baseline="0"/>
            </a:lvl1pPr>
          </a:lstStyle>
          <a:p>
            <a:r>
              <a:rPr lang="de-DE"/>
              <a:t>Bitte Foto einsetzen</a:t>
            </a:r>
          </a:p>
        </p:txBody>
      </p:sp>
      <p:sp>
        <p:nvSpPr>
          <p:cNvPr id="20" name="Bildplatzhalter 4"/>
          <p:cNvSpPr>
            <a:spLocks noGrp="1"/>
          </p:cNvSpPr>
          <p:nvPr>
            <p:ph type="pic" sz="quarter" idx="12" hasCustomPrompt="1"/>
          </p:nvPr>
        </p:nvSpPr>
        <p:spPr>
          <a:xfrm>
            <a:off x="4509813" y="2592000"/>
            <a:ext cx="4634187" cy="2551500"/>
          </a:xfrm>
          <a:solidFill>
            <a:schemeClr val="bg1">
              <a:lumMod val="95000"/>
            </a:schemeClr>
          </a:solidFill>
        </p:spPr>
        <p:txBody>
          <a:bodyPr anchor="ctr">
            <a:normAutofit/>
          </a:bodyPr>
          <a:lstStyle>
            <a:lvl1pPr marL="0" indent="0" algn="ctr">
              <a:buFontTx/>
              <a:buNone/>
              <a:defRPr sz="1350" baseline="0"/>
            </a:lvl1pPr>
          </a:lstStyle>
          <a:p>
            <a:r>
              <a:rPr lang="de-DE"/>
              <a:t>Bitte Foto einsetzen</a:t>
            </a:r>
          </a:p>
        </p:txBody>
      </p:sp>
      <p:sp>
        <p:nvSpPr>
          <p:cNvPr id="2" name="Titel 1"/>
          <p:cNvSpPr>
            <a:spLocks noGrp="1"/>
          </p:cNvSpPr>
          <p:nvPr>
            <p:ph type="title" hasCustomPrompt="1"/>
          </p:nvPr>
        </p:nvSpPr>
        <p:spPr>
          <a:xfrm>
            <a:off x="385577" y="688588"/>
            <a:ext cx="3769351" cy="819719"/>
          </a:xfrm>
        </p:spPr>
        <p:txBody>
          <a:bodyPr anchor="b">
            <a:noAutofit/>
          </a:bodyPr>
          <a:lstStyle>
            <a:lvl1pPr>
              <a:lnSpc>
                <a:spcPts val="3000"/>
              </a:lnSpc>
              <a:defRPr sz="3300" b="1" cap="all" baseline="0">
                <a:latin typeface="+mn-lt"/>
              </a:defRPr>
            </a:lvl1pPr>
          </a:lstStyle>
          <a:p>
            <a:r>
              <a:rPr lang="en-GB" noProof="0" dirty="0" err="1"/>
              <a:t>titelformat</a:t>
            </a:r>
            <a:r>
              <a:rPr lang="en-GB" noProof="0" dirty="0"/>
              <a:t> </a:t>
            </a:r>
            <a:br>
              <a:rPr lang="en-GB" noProof="0" dirty="0"/>
            </a:br>
            <a:r>
              <a:rPr lang="en-GB" noProof="0" dirty="0" err="1"/>
              <a:t>bearbeiten</a:t>
            </a:r>
            <a:endParaRPr lang="en-GB" noProof="0" dirty="0"/>
          </a:p>
        </p:txBody>
      </p:sp>
      <p:sp>
        <p:nvSpPr>
          <p:cNvPr id="4" name="Textplatzhalter 3"/>
          <p:cNvSpPr>
            <a:spLocks noGrp="1"/>
          </p:cNvSpPr>
          <p:nvPr>
            <p:ph type="body" sz="half" idx="2"/>
          </p:nvPr>
        </p:nvSpPr>
        <p:spPr>
          <a:xfrm>
            <a:off x="385576" y="1953490"/>
            <a:ext cx="3769350" cy="2858691"/>
          </a:xfrm>
        </p:spPr>
        <p:txBody>
          <a:bodyPr>
            <a:normAutofit/>
          </a:bodyPr>
          <a:lstStyle>
            <a:lvl1pPr marL="0" indent="0">
              <a:lnSpc>
                <a:spcPts val="1350"/>
              </a:lnSpc>
              <a:buNone/>
              <a:defRPr sz="1050">
                <a:latin typeface="+mj-lt"/>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noProof="0" dirty="0" err="1"/>
              <a:t>Mastertextformat</a:t>
            </a:r>
            <a:r>
              <a:rPr lang="en-GB" noProof="0" dirty="0"/>
              <a:t> </a:t>
            </a:r>
            <a:r>
              <a:rPr lang="en-GB" noProof="0" dirty="0" err="1"/>
              <a:t>bearbeiten</a:t>
            </a:r>
            <a:endParaRPr lang="en-GB" noProof="0" dirty="0"/>
          </a:p>
        </p:txBody>
      </p:sp>
      <p:cxnSp>
        <p:nvCxnSpPr>
          <p:cNvPr id="9" name="Gerade Verbindung 9"/>
          <p:cNvCxnSpPr/>
          <p:nvPr userDrawn="1"/>
        </p:nvCxnSpPr>
        <p:spPr>
          <a:xfrm>
            <a:off x="460094" y="468777"/>
            <a:ext cx="28646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platzhalter 3"/>
          <p:cNvSpPr>
            <a:spLocks noGrp="1"/>
          </p:cNvSpPr>
          <p:nvPr>
            <p:ph type="body" sz="half" idx="14" hasCustomPrompt="1"/>
          </p:nvPr>
        </p:nvSpPr>
        <p:spPr>
          <a:xfrm>
            <a:off x="385576" y="164983"/>
            <a:ext cx="4131000" cy="213967"/>
          </a:xfrm>
        </p:spPr>
        <p:txBody>
          <a:bodyPr>
            <a:noAutofit/>
          </a:bodyPr>
          <a:lstStyle>
            <a:lvl1pPr marL="0" indent="0">
              <a:lnSpc>
                <a:spcPts val="1350"/>
              </a:lnSpc>
              <a:buNone/>
              <a:defRPr sz="900" b="1" cap="all" baseline="0">
                <a:solidFill>
                  <a:schemeClr val="bg1">
                    <a:lumMod val="65000"/>
                  </a:schemeClr>
                </a:solidFill>
                <a:latin typeface="+mj-lt"/>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noProof="0" dirty="0"/>
              <a:t>Category</a:t>
            </a:r>
          </a:p>
        </p:txBody>
      </p:sp>
      <p:sp>
        <p:nvSpPr>
          <p:cNvPr id="11" name="Textplatzhalter 6"/>
          <p:cNvSpPr>
            <a:spLocks noGrp="1"/>
          </p:cNvSpPr>
          <p:nvPr>
            <p:ph type="body" sz="quarter" idx="15" hasCustomPrompt="1"/>
          </p:nvPr>
        </p:nvSpPr>
        <p:spPr>
          <a:xfrm>
            <a:off x="8750532" y="4767712"/>
            <a:ext cx="193289" cy="223202"/>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a:defRPr sz="100">
                <a:solidFill>
                  <a:schemeClr val="bg1"/>
                </a:solidFill>
              </a:defRPr>
            </a:lvl1pPr>
            <a:lvl2pPr>
              <a:defRPr sz="100"/>
            </a:lvl2pPr>
            <a:lvl3pPr>
              <a:defRPr sz="100"/>
            </a:lvl3pPr>
            <a:lvl4pPr>
              <a:defRPr sz="100"/>
            </a:lvl4pPr>
            <a:lvl5pPr>
              <a:defRPr sz="100"/>
            </a:lvl5pPr>
          </a:lstStyle>
          <a:p>
            <a:pPr lvl="0"/>
            <a:r>
              <a:rPr lang="de-DE" dirty="0"/>
              <a:t>a</a:t>
            </a:r>
          </a:p>
        </p:txBody>
      </p:sp>
      <p:sp>
        <p:nvSpPr>
          <p:cNvPr id="12" name="Slide Number Placeholder 6">
            <a:extLst>
              <a:ext uri="{FF2B5EF4-FFF2-40B4-BE49-F238E27FC236}">
                <a16:creationId xmlns:a16="http://schemas.microsoft.com/office/drawing/2014/main" id="{2EAA0BE2-DC16-1543-B697-D84729CD82D4}"/>
              </a:ext>
            </a:extLst>
          </p:cNvPr>
          <p:cNvSpPr>
            <a:spLocks noGrp="1"/>
          </p:cNvSpPr>
          <p:nvPr>
            <p:ph type="sldNum" sz="quarter" idx="4"/>
          </p:nvPr>
        </p:nvSpPr>
        <p:spPr>
          <a:xfrm>
            <a:off x="78921" y="4839834"/>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365118A3-1793-2149-900A-53CEDCCBA901}" type="slidenum">
              <a:rPr lang="en-GB" smtClean="0"/>
              <a:pPr/>
              <a:t>‹Nr.›</a:t>
            </a:fld>
            <a:endParaRPr lang="en-GB" dirty="0"/>
          </a:p>
        </p:txBody>
      </p:sp>
    </p:spTree>
    <p:extLst>
      <p:ext uri="{BB962C8B-B14F-4D97-AF65-F5344CB8AC3E}">
        <p14:creationId xmlns:p14="http://schemas.microsoft.com/office/powerpoint/2010/main" val="187708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80618C11-2972-744E-8009-2F22DF7021D5}"/>
              </a:ext>
            </a:extLst>
          </p:cNvPr>
          <p:cNvSpPr>
            <a:spLocks noGrp="1"/>
          </p:cNvSpPr>
          <p:nvPr>
            <p:ph type="sldNum" sz="quarter" idx="4"/>
          </p:nvPr>
        </p:nvSpPr>
        <p:spPr>
          <a:xfrm>
            <a:off x="78921" y="4839834"/>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365118A3-1793-2149-900A-53CEDCCBA901}" type="slidenum">
              <a:rPr lang="en-GB" smtClean="0"/>
              <a:pPr/>
              <a:t>‹Nr.›</a:t>
            </a:fld>
            <a:endParaRPr lang="en-GB" dirty="0"/>
          </a:p>
        </p:txBody>
      </p:sp>
    </p:spTree>
    <p:extLst>
      <p:ext uri="{BB962C8B-B14F-4D97-AF65-F5344CB8AC3E}">
        <p14:creationId xmlns:p14="http://schemas.microsoft.com/office/powerpoint/2010/main" val="24626407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_Inhalt - 1xBild - 14p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385577" y="688588"/>
            <a:ext cx="3769351" cy="819719"/>
          </a:xfrm>
        </p:spPr>
        <p:txBody>
          <a:bodyPr anchor="b">
            <a:noAutofit/>
          </a:bodyPr>
          <a:lstStyle>
            <a:lvl1pPr>
              <a:lnSpc>
                <a:spcPts val="3000"/>
              </a:lnSpc>
              <a:defRPr sz="3300" b="1" cap="all" baseline="0">
                <a:latin typeface="+mn-lt"/>
              </a:defRPr>
            </a:lvl1pPr>
          </a:lstStyle>
          <a:p>
            <a:r>
              <a:rPr lang="en-GB" noProof="0" dirty="0" err="1"/>
              <a:t>titelformat</a:t>
            </a:r>
            <a:r>
              <a:rPr lang="en-GB" noProof="0" dirty="0"/>
              <a:t> </a:t>
            </a:r>
            <a:br>
              <a:rPr lang="en-GB" noProof="0" dirty="0"/>
            </a:br>
            <a:r>
              <a:rPr lang="en-GB" noProof="0" dirty="0" err="1"/>
              <a:t>bearbeiten</a:t>
            </a:r>
            <a:endParaRPr lang="en-GB" noProof="0" dirty="0"/>
          </a:p>
        </p:txBody>
      </p:sp>
      <p:sp>
        <p:nvSpPr>
          <p:cNvPr id="4" name="Textplatzhalter 3"/>
          <p:cNvSpPr>
            <a:spLocks noGrp="1"/>
          </p:cNvSpPr>
          <p:nvPr>
            <p:ph type="body" sz="half" idx="2"/>
          </p:nvPr>
        </p:nvSpPr>
        <p:spPr>
          <a:xfrm>
            <a:off x="385576" y="1953490"/>
            <a:ext cx="3769350" cy="2858691"/>
          </a:xfrm>
        </p:spPr>
        <p:txBody>
          <a:bodyPr>
            <a:normAutofit/>
          </a:bodyPr>
          <a:lstStyle>
            <a:lvl1pPr marL="0" indent="0">
              <a:lnSpc>
                <a:spcPts val="1350"/>
              </a:lnSpc>
              <a:buNone/>
              <a:defRPr sz="1050">
                <a:latin typeface="+mj-lt"/>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noProof="0" dirty="0" err="1"/>
              <a:t>Mastertextformat</a:t>
            </a:r>
            <a:r>
              <a:rPr lang="en-GB" noProof="0" dirty="0"/>
              <a:t> </a:t>
            </a:r>
            <a:r>
              <a:rPr lang="en-GB" noProof="0" dirty="0" err="1"/>
              <a:t>bearbeiten</a:t>
            </a:r>
            <a:endParaRPr lang="en-GB" noProof="0" dirty="0"/>
          </a:p>
        </p:txBody>
      </p:sp>
      <p:cxnSp>
        <p:nvCxnSpPr>
          <p:cNvPr id="9" name="Gerade Verbindung 9"/>
          <p:cNvCxnSpPr/>
          <p:nvPr userDrawn="1"/>
        </p:nvCxnSpPr>
        <p:spPr>
          <a:xfrm>
            <a:off x="460094" y="468777"/>
            <a:ext cx="28646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Bild 2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749394" y="4767712"/>
            <a:ext cx="194427" cy="223202"/>
          </a:xfrm>
          <a:prstGeom prst="rect">
            <a:avLst/>
          </a:prstGeom>
        </p:spPr>
      </p:pic>
      <p:sp>
        <p:nvSpPr>
          <p:cNvPr id="7" name="Bildplatzhalter 4"/>
          <p:cNvSpPr>
            <a:spLocks noGrp="1"/>
          </p:cNvSpPr>
          <p:nvPr>
            <p:ph type="pic" sz="quarter" idx="10" hasCustomPrompt="1"/>
          </p:nvPr>
        </p:nvSpPr>
        <p:spPr>
          <a:xfrm>
            <a:off x="4514850" y="0"/>
            <a:ext cx="4629150" cy="5143500"/>
          </a:xfrm>
          <a:solidFill>
            <a:schemeClr val="bg1">
              <a:lumMod val="95000"/>
            </a:schemeClr>
          </a:solidFill>
        </p:spPr>
        <p:txBody>
          <a:bodyPr anchor="ctr"/>
          <a:lstStyle>
            <a:lvl1pPr marL="0" indent="0" algn="ctr">
              <a:buFontTx/>
              <a:buNone/>
              <a:defRPr baseline="0"/>
            </a:lvl1pPr>
          </a:lstStyle>
          <a:p>
            <a:r>
              <a:rPr lang="de-DE"/>
              <a:t>Bitte Foto einsetzen</a:t>
            </a:r>
          </a:p>
        </p:txBody>
      </p:sp>
      <p:sp>
        <p:nvSpPr>
          <p:cNvPr id="10" name="Textplatzhalter 3"/>
          <p:cNvSpPr>
            <a:spLocks noGrp="1"/>
          </p:cNvSpPr>
          <p:nvPr>
            <p:ph type="body" sz="half" idx="14" hasCustomPrompt="1"/>
          </p:nvPr>
        </p:nvSpPr>
        <p:spPr>
          <a:xfrm>
            <a:off x="385576" y="164983"/>
            <a:ext cx="4131000" cy="213967"/>
          </a:xfrm>
        </p:spPr>
        <p:txBody>
          <a:bodyPr>
            <a:noAutofit/>
          </a:bodyPr>
          <a:lstStyle>
            <a:lvl1pPr marL="0" indent="0">
              <a:lnSpc>
                <a:spcPts val="1350"/>
              </a:lnSpc>
              <a:buNone/>
              <a:defRPr sz="900" b="1" cap="all" baseline="0">
                <a:solidFill>
                  <a:schemeClr val="bg1">
                    <a:lumMod val="65000"/>
                  </a:schemeClr>
                </a:solidFill>
                <a:latin typeface="+mj-lt"/>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noProof="0" dirty="0"/>
              <a:t>Category</a:t>
            </a:r>
          </a:p>
        </p:txBody>
      </p:sp>
      <p:sp>
        <p:nvSpPr>
          <p:cNvPr id="13" name="Textplatzhalter 6"/>
          <p:cNvSpPr>
            <a:spLocks noGrp="1"/>
          </p:cNvSpPr>
          <p:nvPr>
            <p:ph type="body" sz="quarter" idx="15" hasCustomPrompt="1"/>
          </p:nvPr>
        </p:nvSpPr>
        <p:spPr>
          <a:xfrm>
            <a:off x="8750532" y="4767712"/>
            <a:ext cx="193289" cy="223202"/>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a:defRPr sz="100">
                <a:solidFill>
                  <a:schemeClr val="bg1"/>
                </a:solidFill>
              </a:defRPr>
            </a:lvl1pPr>
            <a:lvl2pPr>
              <a:defRPr sz="100"/>
            </a:lvl2pPr>
            <a:lvl3pPr>
              <a:defRPr sz="100"/>
            </a:lvl3pPr>
            <a:lvl4pPr>
              <a:defRPr sz="100"/>
            </a:lvl4pPr>
            <a:lvl5pPr>
              <a:defRPr sz="100"/>
            </a:lvl5pPr>
          </a:lstStyle>
          <a:p>
            <a:pPr lvl="0"/>
            <a:r>
              <a:rPr lang="de-DE" dirty="0"/>
              <a:t>a</a:t>
            </a:r>
          </a:p>
        </p:txBody>
      </p:sp>
      <p:sp>
        <p:nvSpPr>
          <p:cNvPr id="11" name="Slide Number Placeholder 6">
            <a:extLst>
              <a:ext uri="{FF2B5EF4-FFF2-40B4-BE49-F238E27FC236}">
                <a16:creationId xmlns:a16="http://schemas.microsoft.com/office/drawing/2014/main" id="{4A7C6C1B-6230-0F47-8086-A47FF89C3BC7}"/>
              </a:ext>
            </a:extLst>
          </p:cNvPr>
          <p:cNvSpPr>
            <a:spLocks noGrp="1"/>
          </p:cNvSpPr>
          <p:nvPr>
            <p:ph type="sldNum" sz="quarter" idx="4"/>
          </p:nvPr>
        </p:nvSpPr>
        <p:spPr>
          <a:xfrm>
            <a:off x="78921" y="4839834"/>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365118A3-1793-2149-900A-53CEDCCBA901}" type="slidenum">
              <a:rPr lang="en-GB" smtClean="0"/>
              <a:pPr/>
              <a:t>‹Nr.›</a:t>
            </a:fld>
            <a:endParaRPr lang="en-GB" dirty="0"/>
          </a:p>
        </p:txBody>
      </p:sp>
    </p:spTree>
    <p:extLst>
      <p:ext uri="{BB962C8B-B14F-4D97-AF65-F5344CB8AC3E}">
        <p14:creationId xmlns:p14="http://schemas.microsoft.com/office/powerpoint/2010/main" val="26195706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3_Inhalt - Header weiß ">
    <p:spTree>
      <p:nvGrpSpPr>
        <p:cNvPr id="1" name=""/>
        <p:cNvGrpSpPr/>
        <p:nvPr/>
      </p:nvGrpSpPr>
      <p:grpSpPr>
        <a:xfrm>
          <a:off x="0" y="0"/>
          <a:ext cx="0" cy="0"/>
          <a:chOff x="0" y="0"/>
          <a:chExt cx="0" cy="0"/>
        </a:xfrm>
      </p:grpSpPr>
      <p:sp>
        <p:nvSpPr>
          <p:cNvPr id="8" name="Bildplatzhalter 4"/>
          <p:cNvSpPr>
            <a:spLocks noGrp="1"/>
          </p:cNvSpPr>
          <p:nvPr>
            <p:ph type="pic" sz="quarter" idx="10" hasCustomPrompt="1"/>
          </p:nvPr>
        </p:nvSpPr>
        <p:spPr>
          <a:xfrm>
            <a:off x="0" y="-61645"/>
            <a:ext cx="9144000" cy="2199068"/>
          </a:xfrm>
          <a:solidFill>
            <a:schemeClr val="bg1">
              <a:lumMod val="95000"/>
            </a:schemeClr>
          </a:solidFill>
        </p:spPr>
        <p:txBody>
          <a:bodyPr anchor="ctr">
            <a:normAutofit/>
          </a:bodyPr>
          <a:lstStyle>
            <a:lvl1pPr marL="0" indent="0" algn="ctr">
              <a:buFontTx/>
              <a:buNone/>
              <a:defRPr sz="1350" baseline="0"/>
            </a:lvl1pPr>
          </a:lstStyle>
          <a:p>
            <a:r>
              <a:rPr lang="de-DE"/>
              <a:t>Bitte Foto einsetzen</a:t>
            </a:r>
          </a:p>
        </p:txBody>
      </p:sp>
      <p:sp>
        <p:nvSpPr>
          <p:cNvPr id="2" name="Titel 1"/>
          <p:cNvSpPr>
            <a:spLocks noGrp="1"/>
          </p:cNvSpPr>
          <p:nvPr>
            <p:ph type="title" hasCustomPrompt="1"/>
          </p:nvPr>
        </p:nvSpPr>
        <p:spPr>
          <a:xfrm>
            <a:off x="385577" y="688588"/>
            <a:ext cx="8431331" cy="819719"/>
          </a:xfrm>
        </p:spPr>
        <p:txBody>
          <a:bodyPr anchor="b">
            <a:noAutofit/>
          </a:bodyPr>
          <a:lstStyle>
            <a:lvl1pPr>
              <a:lnSpc>
                <a:spcPts val="3000"/>
              </a:lnSpc>
              <a:defRPr sz="3300" b="1" cap="all" baseline="0">
                <a:solidFill>
                  <a:schemeClr val="bg1"/>
                </a:solidFill>
                <a:latin typeface="+mn-lt"/>
              </a:defRPr>
            </a:lvl1pPr>
          </a:lstStyle>
          <a:p>
            <a:r>
              <a:rPr lang="en-GB" noProof="0" dirty="0" err="1"/>
              <a:t>Mastertitelformat</a:t>
            </a:r>
            <a:r>
              <a:rPr lang="en-GB" noProof="0" dirty="0"/>
              <a:t> </a:t>
            </a:r>
            <a:br>
              <a:rPr lang="en-GB" noProof="0" dirty="0"/>
            </a:br>
            <a:r>
              <a:rPr lang="en-GB" noProof="0" dirty="0" err="1"/>
              <a:t>bearbeiten</a:t>
            </a:r>
            <a:endParaRPr lang="en-GB" noProof="0" dirty="0"/>
          </a:p>
        </p:txBody>
      </p:sp>
      <p:pic>
        <p:nvPicPr>
          <p:cNvPr id="16" name="Bild 2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749394" y="4767712"/>
            <a:ext cx="194269" cy="223202"/>
          </a:xfrm>
          <a:prstGeom prst="rect">
            <a:avLst/>
          </a:prstGeom>
        </p:spPr>
      </p:pic>
      <p:cxnSp>
        <p:nvCxnSpPr>
          <p:cNvPr id="9" name="Gerade Verbindung 9"/>
          <p:cNvCxnSpPr/>
          <p:nvPr userDrawn="1"/>
        </p:nvCxnSpPr>
        <p:spPr>
          <a:xfrm>
            <a:off x="460094" y="468777"/>
            <a:ext cx="28646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Textplatzhalter 3"/>
          <p:cNvSpPr>
            <a:spLocks noGrp="1"/>
          </p:cNvSpPr>
          <p:nvPr>
            <p:ph type="body" sz="half" idx="15" hasCustomPrompt="1"/>
          </p:nvPr>
        </p:nvSpPr>
        <p:spPr>
          <a:xfrm>
            <a:off x="385576" y="164983"/>
            <a:ext cx="4131000" cy="213967"/>
          </a:xfrm>
        </p:spPr>
        <p:txBody>
          <a:bodyPr>
            <a:noAutofit/>
          </a:bodyPr>
          <a:lstStyle>
            <a:lvl1pPr marL="0" indent="0">
              <a:lnSpc>
                <a:spcPts val="1350"/>
              </a:lnSpc>
              <a:buNone/>
              <a:defRPr sz="900" b="1" cap="all" baseline="0">
                <a:solidFill>
                  <a:schemeClr val="bg1"/>
                </a:solidFill>
                <a:latin typeface="+mj-lt"/>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noProof="0" dirty="0"/>
              <a:t>Category</a:t>
            </a:r>
          </a:p>
        </p:txBody>
      </p:sp>
      <p:sp>
        <p:nvSpPr>
          <p:cNvPr id="7" name="Slide Number Placeholder 6">
            <a:extLst>
              <a:ext uri="{FF2B5EF4-FFF2-40B4-BE49-F238E27FC236}">
                <a16:creationId xmlns:a16="http://schemas.microsoft.com/office/drawing/2014/main" id="{098E833A-DF84-E346-B46F-6DE7F3B5F5AA}"/>
              </a:ext>
            </a:extLst>
          </p:cNvPr>
          <p:cNvSpPr>
            <a:spLocks noGrp="1"/>
          </p:cNvSpPr>
          <p:nvPr>
            <p:ph type="sldNum" sz="quarter" idx="4"/>
          </p:nvPr>
        </p:nvSpPr>
        <p:spPr>
          <a:xfrm>
            <a:off x="78921" y="4839834"/>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365118A3-1793-2149-900A-53CEDCCBA901}" type="slidenum">
              <a:rPr lang="en-GB" smtClean="0"/>
              <a:pPr/>
              <a:t>‹Nr.›</a:t>
            </a:fld>
            <a:endParaRPr lang="en-GB" dirty="0"/>
          </a:p>
        </p:txBody>
      </p:sp>
    </p:spTree>
    <p:extLst>
      <p:ext uri="{BB962C8B-B14F-4D97-AF65-F5344CB8AC3E}">
        <p14:creationId xmlns:p14="http://schemas.microsoft.com/office/powerpoint/2010/main" val="5933314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3_Inhalt - Header weiß - 3 Spalten - 12pt">
    <p:spTree>
      <p:nvGrpSpPr>
        <p:cNvPr id="1" name=""/>
        <p:cNvGrpSpPr/>
        <p:nvPr/>
      </p:nvGrpSpPr>
      <p:grpSpPr>
        <a:xfrm>
          <a:off x="0" y="0"/>
          <a:ext cx="0" cy="0"/>
          <a:chOff x="0" y="0"/>
          <a:chExt cx="0" cy="0"/>
        </a:xfrm>
      </p:grpSpPr>
      <p:sp>
        <p:nvSpPr>
          <p:cNvPr id="8" name="Bildplatzhalter 4"/>
          <p:cNvSpPr>
            <a:spLocks noGrp="1"/>
          </p:cNvSpPr>
          <p:nvPr>
            <p:ph type="pic" sz="quarter" idx="10" hasCustomPrompt="1"/>
          </p:nvPr>
        </p:nvSpPr>
        <p:spPr>
          <a:xfrm>
            <a:off x="0" y="-61645"/>
            <a:ext cx="9144000" cy="2199068"/>
          </a:xfrm>
          <a:solidFill>
            <a:schemeClr val="bg1">
              <a:lumMod val="95000"/>
            </a:schemeClr>
          </a:solidFill>
        </p:spPr>
        <p:txBody>
          <a:bodyPr anchor="ctr">
            <a:normAutofit/>
          </a:bodyPr>
          <a:lstStyle>
            <a:lvl1pPr marL="0" indent="0" algn="ctr">
              <a:buFontTx/>
              <a:buNone/>
              <a:defRPr sz="1350" baseline="0"/>
            </a:lvl1pPr>
          </a:lstStyle>
          <a:p>
            <a:r>
              <a:rPr lang="de-DE" dirty="0"/>
              <a:t>Bitte Foto einsetzen</a:t>
            </a:r>
          </a:p>
        </p:txBody>
      </p:sp>
      <p:sp>
        <p:nvSpPr>
          <p:cNvPr id="2" name="Titel 1"/>
          <p:cNvSpPr>
            <a:spLocks noGrp="1"/>
          </p:cNvSpPr>
          <p:nvPr>
            <p:ph type="title" hasCustomPrompt="1"/>
          </p:nvPr>
        </p:nvSpPr>
        <p:spPr>
          <a:xfrm>
            <a:off x="385577" y="688588"/>
            <a:ext cx="8431331" cy="819719"/>
          </a:xfrm>
        </p:spPr>
        <p:txBody>
          <a:bodyPr anchor="b">
            <a:noAutofit/>
          </a:bodyPr>
          <a:lstStyle>
            <a:lvl1pPr>
              <a:lnSpc>
                <a:spcPts val="3000"/>
              </a:lnSpc>
              <a:defRPr sz="3300" b="1" cap="all" baseline="0">
                <a:solidFill>
                  <a:schemeClr val="bg1"/>
                </a:solidFill>
                <a:latin typeface="+mn-lt"/>
              </a:defRPr>
            </a:lvl1pPr>
          </a:lstStyle>
          <a:p>
            <a:r>
              <a:rPr lang="en-GB" noProof="0" dirty="0" err="1"/>
              <a:t>Mastertitelformat</a:t>
            </a:r>
            <a:r>
              <a:rPr lang="en-GB" noProof="0" dirty="0"/>
              <a:t> </a:t>
            </a:r>
            <a:br>
              <a:rPr lang="en-GB" noProof="0" dirty="0"/>
            </a:br>
            <a:r>
              <a:rPr lang="en-GB" noProof="0" dirty="0" err="1"/>
              <a:t>bearbeiten</a:t>
            </a:r>
            <a:endParaRPr lang="en-GB" noProof="0" dirty="0"/>
          </a:p>
        </p:txBody>
      </p:sp>
      <p:pic>
        <p:nvPicPr>
          <p:cNvPr id="16" name="Bild 2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749394" y="4767712"/>
            <a:ext cx="194269" cy="223202"/>
          </a:xfrm>
          <a:prstGeom prst="rect">
            <a:avLst/>
          </a:prstGeom>
        </p:spPr>
      </p:pic>
      <p:cxnSp>
        <p:nvCxnSpPr>
          <p:cNvPr id="9" name="Gerade Verbindung 9"/>
          <p:cNvCxnSpPr/>
          <p:nvPr userDrawn="1"/>
        </p:nvCxnSpPr>
        <p:spPr>
          <a:xfrm>
            <a:off x="460094" y="468777"/>
            <a:ext cx="28646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extplatzhalter 3"/>
          <p:cNvSpPr>
            <a:spLocks noGrp="1"/>
          </p:cNvSpPr>
          <p:nvPr>
            <p:ph type="body" sz="half" idx="2"/>
          </p:nvPr>
        </p:nvSpPr>
        <p:spPr>
          <a:xfrm>
            <a:off x="385577" y="2462313"/>
            <a:ext cx="2682284" cy="2085343"/>
          </a:xfrm>
        </p:spPr>
        <p:txBody>
          <a:bodyPr>
            <a:normAutofit/>
          </a:bodyPr>
          <a:lstStyle>
            <a:lvl1pPr marL="0" indent="0">
              <a:lnSpc>
                <a:spcPts val="1200"/>
              </a:lnSpc>
              <a:buNone/>
              <a:defRPr sz="900">
                <a:latin typeface="+mj-lt"/>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noProof="0" dirty="0" err="1"/>
              <a:t>Mastertextformat</a:t>
            </a:r>
            <a:r>
              <a:rPr lang="en-GB" noProof="0" dirty="0"/>
              <a:t> </a:t>
            </a:r>
            <a:r>
              <a:rPr lang="en-GB" noProof="0" dirty="0" err="1"/>
              <a:t>bearbeiten</a:t>
            </a:r>
            <a:endParaRPr lang="en-GB" noProof="0" dirty="0"/>
          </a:p>
        </p:txBody>
      </p:sp>
      <p:sp>
        <p:nvSpPr>
          <p:cNvPr id="11" name="Textplatzhalter 14"/>
          <p:cNvSpPr>
            <a:spLocks noGrp="1"/>
          </p:cNvSpPr>
          <p:nvPr>
            <p:ph type="body" sz="quarter" idx="13" hasCustomPrompt="1"/>
          </p:nvPr>
        </p:nvSpPr>
        <p:spPr>
          <a:xfrm>
            <a:off x="3260104" y="2462314"/>
            <a:ext cx="2682285" cy="2085342"/>
          </a:xfrm>
        </p:spPr>
        <p:txBody>
          <a:bodyPr>
            <a:noAutofit/>
          </a:bodyPr>
          <a:lstStyle>
            <a:lvl1pPr marL="0" indent="0">
              <a:lnSpc>
                <a:spcPts val="1200"/>
              </a:lnSpc>
              <a:buFontTx/>
              <a:buNone/>
              <a:defRPr sz="900">
                <a:latin typeface="+mj-lt"/>
              </a:defRPr>
            </a:lvl1pPr>
          </a:lstStyle>
          <a:p>
            <a:pPr lvl="0"/>
            <a:r>
              <a:rPr lang="en-GB" noProof="0" dirty="0" err="1"/>
              <a:t>Mastertextformat</a:t>
            </a:r>
            <a:r>
              <a:rPr lang="en-GB" noProof="0" dirty="0"/>
              <a:t> </a:t>
            </a:r>
            <a:r>
              <a:rPr lang="en-GB" noProof="0" dirty="0" err="1"/>
              <a:t>bearbeiten</a:t>
            </a:r>
            <a:endParaRPr lang="en-GB" noProof="0" dirty="0"/>
          </a:p>
        </p:txBody>
      </p:sp>
      <p:sp>
        <p:nvSpPr>
          <p:cNvPr id="12" name="Textplatzhalter 4"/>
          <p:cNvSpPr>
            <a:spLocks noGrp="1"/>
          </p:cNvSpPr>
          <p:nvPr>
            <p:ph type="body" sz="quarter" idx="14" hasCustomPrompt="1"/>
          </p:nvPr>
        </p:nvSpPr>
        <p:spPr>
          <a:xfrm>
            <a:off x="6135619" y="2460577"/>
            <a:ext cx="2681288" cy="2087079"/>
          </a:xfrm>
        </p:spPr>
        <p:txBody>
          <a:bodyPr>
            <a:normAutofit/>
          </a:bodyPr>
          <a:lstStyle>
            <a:lvl1pPr marL="0" indent="0">
              <a:lnSpc>
                <a:spcPts val="1200"/>
              </a:lnSpc>
              <a:buNone/>
              <a:defRPr sz="900">
                <a:latin typeface="+mj-lt"/>
              </a:defRPr>
            </a:lvl1pPr>
            <a:lvl2pPr marL="514350" indent="-171450">
              <a:lnSpc>
                <a:spcPts val="1200"/>
              </a:lnSpc>
              <a:buFont typeface="Wingdings" panose="05000000000000000000" pitchFamily="2" charset="2"/>
              <a:buChar char="§"/>
              <a:defRPr sz="900">
                <a:latin typeface="+mj-lt"/>
              </a:defRPr>
            </a:lvl2pPr>
            <a:lvl3pPr marL="857250" indent="-171450">
              <a:lnSpc>
                <a:spcPts val="1200"/>
              </a:lnSpc>
              <a:buFont typeface="Wingdings" panose="05000000000000000000" pitchFamily="2" charset="2"/>
              <a:buChar char="§"/>
              <a:defRPr sz="900">
                <a:latin typeface="+mj-lt"/>
              </a:defRPr>
            </a:lvl3pPr>
            <a:lvl4pPr marL="1200150" indent="-171450">
              <a:lnSpc>
                <a:spcPts val="1200"/>
              </a:lnSpc>
              <a:buFont typeface="Wingdings" panose="05000000000000000000" pitchFamily="2" charset="2"/>
              <a:buChar char="§"/>
              <a:defRPr sz="900">
                <a:latin typeface="+mj-lt"/>
              </a:defRPr>
            </a:lvl4pPr>
            <a:lvl5pPr marL="1543050" indent="-171450">
              <a:lnSpc>
                <a:spcPts val="1200"/>
              </a:lnSpc>
              <a:buFont typeface="Wingdings" panose="05000000000000000000" pitchFamily="2" charset="2"/>
              <a:buChar char="§"/>
              <a:defRPr sz="900">
                <a:latin typeface="+mj-lt"/>
              </a:defRPr>
            </a:lvl5pPr>
          </a:lstStyle>
          <a:p>
            <a:pPr lvl="0"/>
            <a:r>
              <a:rPr lang="en-GB" noProof="0" dirty="0" err="1"/>
              <a:t>Mastertextformt</a:t>
            </a:r>
            <a:r>
              <a:rPr lang="en-GB" noProof="0" dirty="0"/>
              <a:t> </a:t>
            </a:r>
            <a:r>
              <a:rPr lang="en-GB" noProof="0" dirty="0" err="1"/>
              <a:t>bearbeiten</a:t>
            </a:r>
            <a:endParaRPr lang="en-GB" noProof="0" dirty="0"/>
          </a:p>
        </p:txBody>
      </p:sp>
      <p:sp>
        <p:nvSpPr>
          <p:cNvPr id="13" name="Textplatzhalter 3"/>
          <p:cNvSpPr>
            <a:spLocks noGrp="1"/>
          </p:cNvSpPr>
          <p:nvPr>
            <p:ph type="body" sz="half" idx="15" hasCustomPrompt="1"/>
          </p:nvPr>
        </p:nvSpPr>
        <p:spPr>
          <a:xfrm>
            <a:off x="385576" y="164983"/>
            <a:ext cx="4131000" cy="213967"/>
          </a:xfrm>
        </p:spPr>
        <p:txBody>
          <a:bodyPr>
            <a:noAutofit/>
          </a:bodyPr>
          <a:lstStyle>
            <a:lvl1pPr marL="0" indent="0">
              <a:lnSpc>
                <a:spcPts val="1350"/>
              </a:lnSpc>
              <a:buNone/>
              <a:defRPr sz="900" b="1" cap="all" baseline="0">
                <a:solidFill>
                  <a:schemeClr val="bg1"/>
                </a:solidFill>
                <a:latin typeface="+mj-lt"/>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noProof="0" dirty="0"/>
              <a:t>Category</a:t>
            </a:r>
          </a:p>
        </p:txBody>
      </p:sp>
      <p:sp>
        <p:nvSpPr>
          <p:cNvPr id="14" name="Slide Number Placeholder 6">
            <a:extLst>
              <a:ext uri="{FF2B5EF4-FFF2-40B4-BE49-F238E27FC236}">
                <a16:creationId xmlns:a16="http://schemas.microsoft.com/office/drawing/2014/main" id="{EBB9089D-D3F6-1A4F-A5BE-A79DB871B3BA}"/>
              </a:ext>
            </a:extLst>
          </p:cNvPr>
          <p:cNvSpPr>
            <a:spLocks noGrp="1"/>
          </p:cNvSpPr>
          <p:nvPr>
            <p:ph type="sldNum" sz="quarter" idx="4"/>
          </p:nvPr>
        </p:nvSpPr>
        <p:spPr>
          <a:xfrm>
            <a:off x="78921" y="4839834"/>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365118A3-1793-2149-900A-53CEDCCBA901}" type="slidenum">
              <a:rPr lang="en-GB" smtClean="0"/>
              <a:pPr/>
              <a:t>‹Nr.›</a:t>
            </a:fld>
            <a:endParaRPr lang="en-GB" dirty="0"/>
          </a:p>
        </p:txBody>
      </p:sp>
    </p:spTree>
    <p:extLst>
      <p:ext uri="{BB962C8B-B14F-4D97-AF65-F5344CB8AC3E}">
        <p14:creationId xmlns:p14="http://schemas.microsoft.com/office/powerpoint/2010/main" val="35244621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_Inhalt - 1xBild - BG - 12pt">
    <p:spTree>
      <p:nvGrpSpPr>
        <p:cNvPr id="1" name=""/>
        <p:cNvGrpSpPr/>
        <p:nvPr/>
      </p:nvGrpSpPr>
      <p:grpSpPr>
        <a:xfrm>
          <a:off x="0" y="0"/>
          <a:ext cx="0" cy="0"/>
          <a:chOff x="0" y="0"/>
          <a:chExt cx="0" cy="0"/>
        </a:xfrm>
      </p:grpSpPr>
      <p:sp>
        <p:nvSpPr>
          <p:cNvPr id="7" name="Rechteck 6"/>
          <p:cNvSpPr/>
          <p:nvPr userDrawn="1"/>
        </p:nvSpPr>
        <p:spPr>
          <a:xfrm>
            <a:off x="4514850" y="0"/>
            <a:ext cx="4629150" cy="5143500"/>
          </a:xfrm>
          <a:prstGeom prst="rect">
            <a:avLst/>
          </a:prstGeom>
          <a:solidFill>
            <a:srgbClr val="173F74"/>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de-DE" sz="1350" kern="1200"/>
          </a:p>
        </p:txBody>
      </p:sp>
      <p:sp>
        <p:nvSpPr>
          <p:cNvPr id="2" name="Titel 1"/>
          <p:cNvSpPr>
            <a:spLocks noGrp="1"/>
          </p:cNvSpPr>
          <p:nvPr>
            <p:ph type="title" hasCustomPrompt="1"/>
          </p:nvPr>
        </p:nvSpPr>
        <p:spPr>
          <a:xfrm>
            <a:off x="385577" y="688588"/>
            <a:ext cx="3769351" cy="819719"/>
          </a:xfrm>
        </p:spPr>
        <p:txBody>
          <a:bodyPr anchor="b">
            <a:noAutofit/>
          </a:bodyPr>
          <a:lstStyle>
            <a:lvl1pPr>
              <a:lnSpc>
                <a:spcPts val="3000"/>
              </a:lnSpc>
              <a:defRPr sz="3300" b="1" cap="all" baseline="0">
                <a:latin typeface="+mn-lt"/>
              </a:defRPr>
            </a:lvl1pPr>
          </a:lstStyle>
          <a:p>
            <a:r>
              <a:rPr lang="en-GB" noProof="0" dirty="0" err="1"/>
              <a:t>titelformat</a:t>
            </a:r>
            <a:r>
              <a:rPr lang="en-GB" noProof="0" dirty="0"/>
              <a:t> </a:t>
            </a:r>
            <a:br>
              <a:rPr lang="en-GB" noProof="0" dirty="0"/>
            </a:br>
            <a:r>
              <a:rPr lang="en-GB" noProof="0" dirty="0" err="1"/>
              <a:t>bearbeiten</a:t>
            </a:r>
            <a:endParaRPr lang="en-GB" noProof="0" dirty="0"/>
          </a:p>
        </p:txBody>
      </p:sp>
      <p:sp>
        <p:nvSpPr>
          <p:cNvPr id="4" name="Textplatzhalter 3"/>
          <p:cNvSpPr>
            <a:spLocks noGrp="1"/>
          </p:cNvSpPr>
          <p:nvPr>
            <p:ph type="body" sz="half" idx="2"/>
          </p:nvPr>
        </p:nvSpPr>
        <p:spPr>
          <a:xfrm>
            <a:off x="385576" y="1953491"/>
            <a:ext cx="3769350" cy="2858691"/>
          </a:xfrm>
        </p:spPr>
        <p:txBody>
          <a:bodyPr>
            <a:normAutofit/>
          </a:bodyPr>
          <a:lstStyle>
            <a:lvl1pPr marL="0" indent="0">
              <a:lnSpc>
                <a:spcPts val="1200"/>
              </a:lnSpc>
              <a:buNone/>
              <a:defRPr sz="900">
                <a:latin typeface="+mj-lt"/>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noProof="0" dirty="0" err="1"/>
              <a:t>Mastertextformat</a:t>
            </a:r>
            <a:r>
              <a:rPr lang="en-GB" noProof="0" dirty="0"/>
              <a:t> </a:t>
            </a:r>
            <a:r>
              <a:rPr lang="en-GB" noProof="0" dirty="0" err="1"/>
              <a:t>bearbeiten</a:t>
            </a:r>
            <a:endParaRPr lang="en-GB" noProof="0" dirty="0"/>
          </a:p>
        </p:txBody>
      </p:sp>
      <p:cxnSp>
        <p:nvCxnSpPr>
          <p:cNvPr id="9" name="Gerade Verbindung 9"/>
          <p:cNvCxnSpPr/>
          <p:nvPr userDrawn="1"/>
        </p:nvCxnSpPr>
        <p:spPr>
          <a:xfrm>
            <a:off x="460094" y="468777"/>
            <a:ext cx="28646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Bild 2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749394" y="4767712"/>
            <a:ext cx="194427" cy="223202"/>
          </a:xfrm>
          <a:prstGeom prst="rect">
            <a:avLst/>
          </a:prstGeom>
        </p:spPr>
      </p:pic>
      <p:sp>
        <p:nvSpPr>
          <p:cNvPr id="10" name="Textplatzhalter 3"/>
          <p:cNvSpPr>
            <a:spLocks noGrp="1"/>
          </p:cNvSpPr>
          <p:nvPr>
            <p:ph type="body" sz="half" idx="14" hasCustomPrompt="1"/>
          </p:nvPr>
        </p:nvSpPr>
        <p:spPr>
          <a:xfrm>
            <a:off x="385576" y="164983"/>
            <a:ext cx="4131000" cy="213967"/>
          </a:xfrm>
        </p:spPr>
        <p:txBody>
          <a:bodyPr>
            <a:noAutofit/>
          </a:bodyPr>
          <a:lstStyle>
            <a:lvl1pPr marL="0" indent="0">
              <a:lnSpc>
                <a:spcPts val="1350"/>
              </a:lnSpc>
              <a:buNone/>
              <a:defRPr sz="900" b="1" cap="all" baseline="0">
                <a:solidFill>
                  <a:schemeClr val="bg1">
                    <a:lumMod val="65000"/>
                  </a:schemeClr>
                </a:solidFill>
                <a:latin typeface="+mj-lt"/>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noProof="0" dirty="0"/>
              <a:t>Category</a:t>
            </a:r>
          </a:p>
        </p:txBody>
      </p:sp>
      <p:sp>
        <p:nvSpPr>
          <p:cNvPr id="11" name="Slide Number Placeholder 6">
            <a:extLst>
              <a:ext uri="{FF2B5EF4-FFF2-40B4-BE49-F238E27FC236}">
                <a16:creationId xmlns:a16="http://schemas.microsoft.com/office/drawing/2014/main" id="{CA6D37E8-8CEC-7646-84AC-9DABBCEBC7DE}"/>
              </a:ext>
            </a:extLst>
          </p:cNvPr>
          <p:cNvSpPr>
            <a:spLocks noGrp="1"/>
          </p:cNvSpPr>
          <p:nvPr>
            <p:ph type="sldNum" sz="quarter" idx="4"/>
          </p:nvPr>
        </p:nvSpPr>
        <p:spPr>
          <a:xfrm>
            <a:off x="78921" y="4839834"/>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365118A3-1793-2149-900A-53CEDCCBA901}" type="slidenum">
              <a:rPr lang="en-GB" smtClean="0"/>
              <a:pPr/>
              <a:t>‹Nr.›</a:t>
            </a:fld>
            <a:endParaRPr lang="en-GB" dirty="0"/>
          </a:p>
        </p:txBody>
      </p:sp>
    </p:spTree>
    <p:extLst>
      <p:ext uri="{BB962C8B-B14F-4D97-AF65-F5344CB8AC3E}">
        <p14:creationId xmlns:p14="http://schemas.microsoft.com/office/powerpoint/2010/main" val="42127008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_Inhalt - 3xBild - 12pt">
    <p:spTree>
      <p:nvGrpSpPr>
        <p:cNvPr id="1" name=""/>
        <p:cNvGrpSpPr/>
        <p:nvPr/>
      </p:nvGrpSpPr>
      <p:grpSpPr>
        <a:xfrm>
          <a:off x="0" y="0"/>
          <a:ext cx="0" cy="0"/>
          <a:chOff x="0" y="0"/>
          <a:chExt cx="0" cy="0"/>
        </a:xfrm>
      </p:grpSpPr>
      <p:sp>
        <p:nvSpPr>
          <p:cNvPr id="20" name="Bildplatzhalter 4"/>
          <p:cNvSpPr>
            <a:spLocks noGrp="1"/>
          </p:cNvSpPr>
          <p:nvPr>
            <p:ph type="pic" sz="quarter" idx="12" hasCustomPrompt="1"/>
          </p:nvPr>
        </p:nvSpPr>
        <p:spPr>
          <a:xfrm>
            <a:off x="6849000" y="3468560"/>
            <a:ext cx="2295000" cy="1682100"/>
          </a:xfrm>
          <a:solidFill>
            <a:schemeClr val="bg1">
              <a:lumMod val="95000"/>
            </a:schemeClr>
          </a:solidFill>
        </p:spPr>
        <p:txBody>
          <a:bodyPr anchor="ctr">
            <a:normAutofit/>
          </a:bodyPr>
          <a:lstStyle>
            <a:lvl1pPr marL="0" indent="0" algn="ctr">
              <a:buFontTx/>
              <a:buNone/>
              <a:defRPr sz="1350" baseline="0"/>
            </a:lvl1pPr>
          </a:lstStyle>
          <a:p>
            <a:r>
              <a:rPr lang="de-DE"/>
              <a:t>Bitte Foto einsetzen</a:t>
            </a:r>
          </a:p>
        </p:txBody>
      </p:sp>
      <p:sp>
        <p:nvSpPr>
          <p:cNvPr id="5" name="Bildplatzhalter 4"/>
          <p:cNvSpPr>
            <a:spLocks noGrp="1"/>
          </p:cNvSpPr>
          <p:nvPr>
            <p:ph type="pic" sz="quarter" idx="10" hasCustomPrompt="1"/>
          </p:nvPr>
        </p:nvSpPr>
        <p:spPr>
          <a:xfrm>
            <a:off x="6849000" y="0"/>
            <a:ext cx="2295000" cy="1682331"/>
          </a:xfrm>
          <a:solidFill>
            <a:schemeClr val="bg1">
              <a:lumMod val="95000"/>
            </a:schemeClr>
          </a:solidFill>
        </p:spPr>
        <p:txBody>
          <a:bodyPr anchor="ctr">
            <a:normAutofit/>
          </a:bodyPr>
          <a:lstStyle>
            <a:lvl1pPr marL="0" indent="0" algn="ctr">
              <a:buFontTx/>
              <a:buNone/>
              <a:defRPr sz="1350" baseline="0"/>
            </a:lvl1pPr>
          </a:lstStyle>
          <a:p>
            <a:r>
              <a:rPr lang="de-DE"/>
              <a:t>Bitte Foto einsetzen</a:t>
            </a:r>
          </a:p>
        </p:txBody>
      </p:sp>
      <p:sp>
        <p:nvSpPr>
          <p:cNvPr id="19" name="Bildplatzhalter 4"/>
          <p:cNvSpPr>
            <a:spLocks noGrp="1"/>
          </p:cNvSpPr>
          <p:nvPr>
            <p:ph type="pic" sz="quarter" idx="11" hasCustomPrompt="1"/>
          </p:nvPr>
        </p:nvSpPr>
        <p:spPr>
          <a:xfrm>
            <a:off x="6849000" y="1734395"/>
            <a:ext cx="2295000" cy="1682100"/>
          </a:xfrm>
          <a:solidFill>
            <a:schemeClr val="bg1">
              <a:lumMod val="95000"/>
            </a:schemeClr>
          </a:solidFill>
        </p:spPr>
        <p:txBody>
          <a:bodyPr anchor="ctr">
            <a:normAutofit/>
          </a:bodyPr>
          <a:lstStyle>
            <a:lvl1pPr marL="0" indent="0" algn="ctr">
              <a:buFontTx/>
              <a:buNone/>
              <a:defRPr sz="1350" baseline="0"/>
            </a:lvl1pPr>
          </a:lstStyle>
          <a:p>
            <a:r>
              <a:rPr lang="de-DE"/>
              <a:t>Bitte Foto einsetzen</a:t>
            </a:r>
          </a:p>
        </p:txBody>
      </p:sp>
      <p:sp>
        <p:nvSpPr>
          <p:cNvPr id="2" name="Titel 1"/>
          <p:cNvSpPr>
            <a:spLocks noGrp="1"/>
          </p:cNvSpPr>
          <p:nvPr>
            <p:ph type="title" hasCustomPrompt="1"/>
          </p:nvPr>
        </p:nvSpPr>
        <p:spPr>
          <a:xfrm>
            <a:off x="385577" y="688588"/>
            <a:ext cx="6159923" cy="819719"/>
          </a:xfrm>
        </p:spPr>
        <p:txBody>
          <a:bodyPr anchor="b">
            <a:noAutofit/>
          </a:bodyPr>
          <a:lstStyle>
            <a:lvl1pPr>
              <a:lnSpc>
                <a:spcPts val="3000"/>
              </a:lnSpc>
              <a:defRPr sz="3300" b="1" cap="all" baseline="0">
                <a:latin typeface="+mn-lt"/>
              </a:defRPr>
            </a:lvl1pPr>
          </a:lstStyle>
          <a:p>
            <a:r>
              <a:rPr lang="en-GB" noProof="0" dirty="0" err="1"/>
              <a:t>titelformat</a:t>
            </a:r>
            <a:r>
              <a:rPr lang="en-GB" noProof="0" dirty="0"/>
              <a:t> </a:t>
            </a:r>
            <a:br>
              <a:rPr lang="en-GB" noProof="0" dirty="0"/>
            </a:br>
            <a:r>
              <a:rPr lang="en-GB" noProof="0" dirty="0" err="1"/>
              <a:t>bearbeiten</a:t>
            </a:r>
            <a:endParaRPr lang="en-GB" noProof="0" dirty="0"/>
          </a:p>
        </p:txBody>
      </p:sp>
      <p:sp>
        <p:nvSpPr>
          <p:cNvPr id="4" name="Textplatzhalter 3"/>
          <p:cNvSpPr>
            <a:spLocks noGrp="1"/>
          </p:cNvSpPr>
          <p:nvPr>
            <p:ph type="body" sz="half" idx="2"/>
          </p:nvPr>
        </p:nvSpPr>
        <p:spPr>
          <a:xfrm>
            <a:off x="385578" y="1953490"/>
            <a:ext cx="2996001" cy="2858691"/>
          </a:xfrm>
        </p:spPr>
        <p:txBody>
          <a:bodyPr>
            <a:normAutofit/>
          </a:bodyPr>
          <a:lstStyle>
            <a:lvl1pPr marL="0" indent="0">
              <a:lnSpc>
                <a:spcPts val="1200"/>
              </a:lnSpc>
              <a:buNone/>
              <a:defRPr sz="900">
                <a:latin typeface="+mj-lt"/>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noProof="0" dirty="0" err="1"/>
              <a:t>Mastertextformat</a:t>
            </a:r>
            <a:r>
              <a:rPr lang="en-GB" noProof="0" dirty="0"/>
              <a:t> </a:t>
            </a:r>
            <a:r>
              <a:rPr lang="en-GB" noProof="0" dirty="0" err="1"/>
              <a:t>bearbeiten</a:t>
            </a:r>
            <a:endParaRPr lang="en-GB" noProof="0" dirty="0"/>
          </a:p>
        </p:txBody>
      </p:sp>
      <p:cxnSp>
        <p:nvCxnSpPr>
          <p:cNvPr id="9" name="Gerade Verbindung 9"/>
          <p:cNvCxnSpPr/>
          <p:nvPr userDrawn="1"/>
        </p:nvCxnSpPr>
        <p:spPr>
          <a:xfrm>
            <a:off x="460094" y="468777"/>
            <a:ext cx="28646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platzhalter 3"/>
          <p:cNvSpPr>
            <a:spLocks noGrp="1"/>
          </p:cNvSpPr>
          <p:nvPr>
            <p:ph type="body" sz="half" idx="13"/>
          </p:nvPr>
        </p:nvSpPr>
        <p:spPr>
          <a:xfrm>
            <a:off x="3549499" y="1953490"/>
            <a:ext cx="2996001" cy="2858691"/>
          </a:xfrm>
        </p:spPr>
        <p:txBody>
          <a:bodyPr>
            <a:normAutofit/>
          </a:bodyPr>
          <a:lstStyle>
            <a:lvl1pPr marL="0" indent="0">
              <a:lnSpc>
                <a:spcPts val="1200"/>
              </a:lnSpc>
              <a:buNone/>
              <a:defRPr sz="900">
                <a:latin typeface="+mj-lt"/>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noProof="0" dirty="0" err="1"/>
              <a:t>Mastertextformat</a:t>
            </a:r>
            <a:r>
              <a:rPr lang="en-GB" noProof="0" dirty="0"/>
              <a:t> </a:t>
            </a:r>
            <a:r>
              <a:rPr lang="en-GB" noProof="0" dirty="0" err="1"/>
              <a:t>bearbeiten</a:t>
            </a:r>
            <a:endParaRPr lang="en-GB" noProof="0" dirty="0"/>
          </a:p>
        </p:txBody>
      </p:sp>
      <p:sp>
        <p:nvSpPr>
          <p:cNvPr id="10" name="Textplatzhalter 3"/>
          <p:cNvSpPr>
            <a:spLocks noGrp="1"/>
          </p:cNvSpPr>
          <p:nvPr>
            <p:ph type="body" sz="half" idx="14" hasCustomPrompt="1"/>
          </p:nvPr>
        </p:nvSpPr>
        <p:spPr>
          <a:xfrm>
            <a:off x="385576" y="164983"/>
            <a:ext cx="4131000" cy="213967"/>
          </a:xfrm>
        </p:spPr>
        <p:txBody>
          <a:bodyPr>
            <a:noAutofit/>
          </a:bodyPr>
          <a:lstStyle>
            <a:lvl1pPr marL="0" indent="0">
              <a:lnSpc>
                <a:spcPts val="1350"/>
              </a:lnSpc>
              <a:buNone/>
              <a:defRPr sz="900" b="1" cap="all" baseline="0">
                <a:solidFill>
                  <a:schemeClr val="bg1">
                    <a:lumMod val="65000"/>
                  </a:schemeClr>
                </a:solidFill>
                <a:latin typeface="+mj-lt"/>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noProof="0" dirty="0"/>
              <a:t>Category</a:t>
            </a:r>
          </a:p>
        </p:txBody>
      </p:sp>
      <p:sp>
        <p:nvSpPr>
          <p:cNvPr id="7" name="Textplatzhalter 6"/>
          <p:cNvSpPr>
            <a:spLocks noGrp="1"/>
          </p:cNvSpPr>
          <p:nvPr>
            <p:ph type="body" sz="quarter" idx="15" hasCustomPrompt="1"/>
          </p:nvPr>
        </p:nvSpPr>
        <p:spPr>
          <a:xfrm>
            <a:off x="8750532" y="4767712"/>
            <a:ext cx="193289" cy="223202"/>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a:defRPr sz="100">
                <a:solidFill>
                  <a:schemeClr val="bg1"/>
                </a:solidFill>
              </a:defRPr>
            </a:lvl1pPr>
            <a:lvl2pPr>
              <a:defRPr sz="100"/>
            </a:lvl2pPr>
            <a:lvl3pPr>
              <a:defRPr sz="100"/>
            </a:lvl3pPr>
            <a:lvl4pPr>
              <a:defRPr sz="100"/>
            </a:lvl4pPr>
            <a:lvl5pPr>
              <a:defRPr sz="100"/>
            </a:lvl5pPr>
          </a:lstStyle>
          <a:p>
            <a:pPr lvl="0"/>
            <a:r>
              <a:rPr lang="de-DE" dirty="0"/>
              <a:t>a</a:t>
            </a:r>
          </a:p>
        </p:txBody>
      </p:sp>
      <p:sp>
        <p:nvSpPr>
          <p:cNvPr id="11" name="Slide Number Placeholder 6">
            <a:extLst>
              <a:ext uri="{FF2B5EF4-FFF2-40B4-BE49-F238E27FC236}">
                <a16:creationId xmlns:a16="http://schemas.microsoft.com/office/drawing/2014/main" id="{BFE0BD24-DAD9-D648-A788-F0B5763A42B7}"/>
              </a:ext>
            </a:extLst>
          </p:cNvPr>
          <p:cNvSpPr>
            <a:spLocks noGrp="1"/>
          </p:cNvSpPr>
          <p:nvPr>
            <p:ph type="sldNum" sz="quarter" idx="4"/>
          </p:nvPr>
        </p:nvSpPr>
        <p:spPr>
          <a:xfrm>
            <a:off x="78921" y="4839834"/>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365118A3-1793-2149-900A-53CEDCCBA901}" type="slidenum">
              <a:rPr lang="en-GB" smtClean="0"/>
              <a:pPr/>
              <a:t>‹Nr.›</a:t>
            </a:fld>
            <a:endParaRPr lang="en-GB" dirty="0"/>
          </a:p>
        </p:txBody>
      </p:sp>
    </p:spTree>
    <p:extLst>
      <p:ext uri="{BB962C8B-B14F-4D97-AF65-F5344CB8AC3E}">
        <p14:creationId xmlns:p14="http://schemas.microsoft.com/office/powerpoint/2010/main" val="141653526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_Zitat">
    <p:spTree>
      <p:nvGrpSpPr>
        <p:cNvPr id="1" name=""/>
        <p:cNvGrpSpPr/>
        <p:nvPr/>
      </p:nvGrpSpPr>
      <p:grpSpPr>
        <a:xfrm>
          <a:off x="0" y="0"/>
          <a:ext cx="0" cy="0"/>
          <a:chOff x="0" y="0"/>
          <a:chExt cx="0" cy="0"/>
        </a:xfrm>
      </p:grpSpPr>
      <p:sp>
        <p:nvSpPr>
          <p:cNvPr id="5" name="Bildplatzhalter 4"/>
          <p:cNvSpPr>
            <a:spLocks noGrp="1"/>
          </p:cNvSpPr>
          <p:nvPr>
            <p:ph type="pic" sz="quarter" idx="10" hasCustomPrompt="1"/>
          </p:nvPr>
        </p:nvSpPr>
        <p:spPr>
          <a:xfrm>
            <a:off x="4514850" y="0"/>
            <a:ext cx="4629150" cy="5143500"/>
          </a:xfrm>
          <a:solidFill>
            <a:schemeClr val="bg1">
              <a:lumMod val="95000"/>
            </a:schemeClr>
          </a:solidFill>
        </p:spPr>
        <p:txBody>
          <a:bodyPr anchor="ctr"/>
          <a:lstStyle>
            <a:lvl1pPr marL="0" indent="0" algn="ctr">
              <a:buFontTx/>
              <a:buNone/>
              <a:defRPr baseline="0"/>
            </a:lvl1pPr>
          </a:lstStyle>
          <a:p>
            <a:r>
              <a:rPr lang="de-DE"/>
              <a:t>Bitte Foto einsetzen</a:t>
            </a:r>
          </a:p>
        </p:txBody>
      </p:sp>
      <p:sp>
        <p:nvSpPr>
          <p:cNvPr id="4" name="Textplatzhalter 3"/>
          <p:cNvSpPr>
            <a:spLocks noGrp="1"/>
          </p:cNvSpPr>
          <p:nvPr>
            <p:ph type="body" sz="half" idx="2" hasCustomPrompt="1"/>
          </p:nvPr>
        </p:nvSpPr>
        <p:spPr>
          <a:xfrm>
            <a:off x="385576" y="1820288"/>
            <a:ext cx="3769350" cy="2858691"/>
          </a:xfrm>
        </p:spPr>
        <p:txBody>
          <a:bodyPr>
            <a:normAutofit/>
          </a:bodyPr>
          <a:lstStyle>
            <a:lvl1pPr marL="0" indent="0">
              <a:lnSpc>
                <a:spcPts val="1500"/>
              </a:lnSpc>
              <a:buNone/>
              <a:defRPr sz="1350">
                <a:latin typeface="+mj-lt"/>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noProof="0" dirty="0" err="1"/>
              <a:t>Zitat</a:t>
            </a:r>
            <a:r>
              <a:rPr lang="en-GB" noProof="0" dirty="0"/>
              <a:t> </a:t>
            </a:r>
            <a:r>
              <a:rPr lang="en-GB" noProof="0" dirty="0" err="1"/>
              <a:t>hier</a:t>
            </a:r>
            <a:r>
              <a:rPr lang="en-GB" noProof="0" dirty="0"/>
              <a:t> </a:t>
            </a:r>
            <a:r>
              <a:rPr lang="en-GB" noProof="0" dirty="0" err="1"/>
              <a:t>einsetzen</a:t>
            </a:r>
            <a:endParaRPr lang="en-GB" noProof="0" dirty="0"/>
          </a:p>
          <a:p>
            <a:pPr lvl="0"/>
            <a:endParaRPr lang="en-GB" noProof="0" dirty="0"/>
          </a:p>
          <a:p>
            <a:pPr lvl="0"/>
            <a:endParaRPr lang="en-GB" noProof="0" dirty="0"/>
          </a:p>
          <a:p>
            <a:pPr lvl="0"/>
            <a:endParaRPr lang="en-GB" noProof="0" dirty="0"/>
          </a:p>
        </p:txBody>
      </p:sp>
      <p:sp>
        <p:nvSpPr>
          <p:cNvPr id="9" name="Textplatzhalter 6"/>
          <p:cNvSpPr>
            <a:spLocks noGrp="1"/>
          </p:cNvSpPr>
          <p:nvPr>
            <p:ph type="body" sz="quarter" idx="15" hasCustomPrompt="1"/>
          </p:nvPr>
        </p:nvSpPr>
        <p:spPr>
          <a:xfrm>
            <a:off x="8750532" y="4767712"/>
            <a:ext cx="193289" cy="223202"/>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a:defRPr sz="100">
                <a:solidFill>
                  <a:schemeClr val="bg1"/>
                </a:solidFill>
              </a:defRPr>
            </a:lvl1pPr>
            <a:lvl2pPr>
              <a:defRPr sz="100"/>
            </a:lvl2pPr>
            <a:lvl3pPr>
              <a:defRPr sz="100"/>
            </a:lvl3pPr>
            <a:lvl4pPr>
              <a:defRPr sz="100"/>
            </a:lvl4pPr>
            <a:lvl5pPr>
              <a:defRPr sz="100"/>
            </a:lvl5pPr>
          </a:lstStyle>
          <a:p>
            <a:pPr lvl="0"/>
            <a:r>
              <a:rPr lang="de-DE" dirty="0"/>
              <a:t>a</a:t>
            </a:r>
          </a:p>
        </p:txBody>
      </p:sp>
      <p:sp>
        <p:nvSpPr>
          <p:cNvPr id="6" name="Slide Number Placeholder 6">
            <a:extLst>
              <a:ext uri="{FF2B5EF4-FFF2-40B4-BE49-F238E27FC236}">
                <a16:creationId xmlns:a16="http://schemas.microsoft.com/office/drawing/2014/main" id="{C46BA736-5ECE-F544-9403-1A875C0C21AC}"/>
              </a:ext>
            </a:extLst>
          </p:cNvPr>
          <p:cNvSpPr>
            <a:spLocks noGrp="1"/>
          </p:cNvSpPr>
          <p:nvPr>
            <p:ph type="sldNum" sz="quarter" idx="4"/>
          </p:nvPr>
        </p:nvSpPr>
        <p:spPr>
          <a:xfrm>
            <a:off x="78921" y="4839834"/>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365118A3-1793-2149-900A-53CEDCCBA901}" type="slidenum">
              <a:rPr lang="en-GB" smtClean="0"/>
              <a:pPr/>
              <a:t>‹Nr.›</a:t>
            </a:fld>
            <a:endParaRPr lang="en-GB" dirty="0"/>
          </a:p>
        </p:txBody>
      </p:sp>
    </p:spTree>
    <p:extLst>
      <p:ext uri="{BB962C8B-B14F-4D97-AF65-F5344CB8AC3E}">
        <p14:creationId xmlns:p14="http://schemas.microsoft.com/office/powerpoint/2010/main" val="287387327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0_Inhaltsverzeichnis">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385577" y="688588"/>
            <a:ext cx="8431331" cy="819719"/>
          </a:xfrm>
        </p:spPr>
        <p:txBody>
          <a:bodyPr anchor="b">
            <a:noAutofit/>
          </a:bodyPr>
          <a:lstStyle>
            <a:lvl1pPr>
              <a:lnSpc>
                <a:spcPts val="3000"/>
              </a:lnSpc>
              <a:defRPr sz="3300" b="1" cap="all" baseline="0">
                <a:latin typeface="+mn-lt"/>
              </a:defRPr>
            </a:lvl1pPr>
          </a:lstStyle>
          <a:p>
            <a:r>
              <a:rPr lang="en-GB" noProof="0" dirty="0"/>
              <a:t>CONTENT</a:t>
            </a:r>
            <a:br>
              <a:rPr lang="en-GB" noProof="0" dirty="0"/>
            </a:br>
            <a:endParaRPr lang="en-GB" noProof="0" dirty="0"/>
          </a:p>
        </p:txBody>
      </p:sp>
      <p:sp>
        <p:nvSpPr>
          <p:cNvPr id="4" name="Textplatzhalter 3"/>
          <p:cNvSpPr>
            <a:spLocks noGrp="1"/>
          </p:cNvSpPr>
          <p:nvPr>
            <p:ph type="body" sz="half" idx="2" hasCustomPrompt="1"/>
          </p:nvPr>
        </p:nvSpPr>
        <p:spPr>
          <a:xfrm>
            <a:off x="385576" y="1688965"/>
            <a:ext cx="4131000" cy="2858691"/>
          </a:xfrm>
        </p:spPr>
        <p:txBody>
          <a:bodyPr>
            <a:normAutofit/>
          </a:bodyPr>
          <a:lstStyle>
            <a:lvl1pPr marL="257175" indent="-257175">
              <a:lnSpc>
                <a:spcPts val="1800"/>
              </a:lnSpc>
              <a:buFont typeface="Wingdings" charset="2"/>
              <a:buChar char="§"/>
              <a:defRPr sz="1500" baseline="0">
                <a:latin typeface="+mj-lt"/>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noProof="0" dirty="0" err="1"/>
              <a:t>Mastertitel</a:t>
            </a:r>
            <a:r>
              <a:rPr lang="en-GB" noProof="0" dirty="0"/>
              <a:t> </a:t>
            </a:r>
            <a:r>
              <a:rPr lang="en-GB" noProof="0" dirty="0" err="1"/>
              <a:t>bearbeiten</a:t>
            </a:r>
            <a:endParaRPr lang="en-GB" noProof="0" dirty="0"/>
          </a:p>
          <a:p>
            <a:pPr lvl="0"/>
            <a:endParaRPr lang="en-GB" noProof="0" dirty="0"/>
          </a:p>
        </p:txBody>
      </p:sp>
      <p:cxnSp>
        <p:nvCxnSpPr>
          <p:cNvPr id="9" name="Gerade Verbindung 9"/>
          <p:cNvCxnSpPr/>
          <p:nvPr userDrawn="1"/>
        </p:nvCxnSpPr>
        <p:spPr>
          <a:xfrm>
            <a:off x="460094" y="468777"/>
            <a:ext cx="28646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platzhalter 14"/>
          <p:cNvSpPr>
            <a:spLocks noGrp="1"/>
          </p:cNvSpPr>
          <p:nvPr>
            <p:ph type="body" sz="quarter" idx="13" hasCustomPrompt="1"/>
          </p:nvPr>
        </p:nvSpPr>
        <p:spPr>
          <a:xfrm>
            <a:off x="4685907" y="1688966"/>
            <a:ext cx="4131000" cy="2858690"/>
          </a:xfrm>
        </p:spPr>
        <p:txBody>
          <a:bodyPr>
            <a:noAutofit/>
          </a:bodyPr>
          <a:lstStyle>
            <a:lvl1pPr marL="257175" indent="-257175">
              <a:lnSpc>
                <a:spcPts val="1800"/>
              </a:lnSpc>
              <a:buFont typeface="Wingdings" charset="2"/>
              <a:buChar char="§"/>
              <a:defRPr sz="1500" baseline="0">
                <a:latin typeface="+mj-lt"/>
              </a:defRPr>
            </a:lvl1pPr>
          </a:lstStyle>
          <a:p>
            <a:pPr lvl="0"/>
            <a:r>
              <a:rPr lang="en-GB" noProof="0" dirty="0" err="1"/>
              <a:t>Mastertitel</a:t>
            </a:r>
            <a:r>
              <a:rPr lang="en-GB" noProof="0" dirty="0"/>
              <a:t> </a:t>
            </a:r>
            <a:r>
              <a:rPr lang="en-GB" noProof="0" dirty="0" err="1"/>
              <a:t>bearbeiten</a:t>
            </a:r>
            <a:endParaRPr lang="en-GB" noProof="0" dirty="0"/>
          </a:p>
        </p:txBody>
      </p:sp>
      <p:pic>
        <p:nvPicPr>
          <p:cNvPr id="16" name="Bild 2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749394" y="4767712"/>
            <a:ext cx="194269" cy="223202"/>
          </a:xfrm>
          <a:prstGeom prst="rect">
            <a:avLst/>
          </a:prstGeom>
        </p:spPr>
      </p:pic>
      <p:sp>
        <p:nvSpPr>
          <p:cNvPr id="7" name="Textplatzhalter 3"/>
          <p:cNvSpPr>
            <a:spLocks noGrp="1"/>
          </p:cNvSpPr>
          <p:nvPr>
            <p:ph type="body" sz="half" idx="14" hasCustomPrompt="1"/>
          </p:nvPr>
        </p:nvSpPr>
        <p:spPr>
          <a:xfrm>
            <a:off x="385576" y="164983"/>
            <a:ext cx="4131000" cy="213967"/>
          </a:xfrm>
        </p:spPr>
        <p:txBody>
          <a:bodyPr>
            <a:noAutofit/>
          </a:bodyPr>
          <a:lstStyle>
            <a:lvl1pPr marL="0" indent="0">
              <a:lnSpc>
                <a:spcPts val="1350"/>
              </a:lnSpc>
              <a:buNone/>
              <a:defRPr sz="900" b="1" cap="all" baseline="0">
                <a:solidFill>
                  <a:schemeClr val="bg1">
                    <a:lumMod val="65000"/>
                  </a:schemeClr>
                </a:solidFill>
                <a:latin typeface="+mj-lt"/>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noProof="0" dirty="0"/>
              <a:t>Category</a:t>
            </a:r>
          </a:p>
        </p:txBody>
      </p:sp>
      <p:sp>
        <p:nvSpPr>
          <p:cNvPr id="8" name="Slide Number Placeholder 6">
            <a:extLst>
              <a:ext uri="{FF2B5EF4-FFF2-40B4-BE49-F238E27FC236}">
                <a16:creationId xmlns:a16="http://schemas.microsoft.com/office/drawing/2014/main" id="{075F23C4-D9E0-F34E-BDE8-EDF47BCB6CE2}"/>
              </a:ext>
            </a:extLst>
          </p:cNvPr>
          <p:cNvSpPr>
            <a:spLocks noGrp="1"/>
          </p:cNvSpPr>
          <p:nvPr>
            <p:ph type="sldNum" sz="quarter" idx="4"/>
          </p:nvPr>
        </p:nvSpPr>
        <p:spPr>
          <a:xfrm>
            <a:off x="78921" y="4839834"/>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365118A3-1793-2149-900A-53CEDCCBA901}" type="slidenum">
              <a:rPr lang="en-GB" smtClean="0"/>
              <a:pPr/>
              <a:t>‹Nr.›</a:t>
            </a:fld>
            <a:endParaRPr lang="en-GB" dirty="0"/>
          </a:p>
        </p:txBody>
      </p:sp>
    </p:spTree>
    <p:extLst>
      <p:ext uri="{BB962C8B-B14F-4D97-AF65-F5344CB8AC3E}">
        <p14:creationId xmlns:p14="http://schemas.microsoft.com/office/powerpoint/2010/main" val="133454412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Inhalt - 2 Spalten - 12pt ">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385577" y="688588"/>
            <a:ext cx="8431331" cy="819719"/>
          </a:xfrm>
        </p:spPr>
        <p:txBody>
          <a:bodyPr anchor="b">
            <a:noAutofit/>
          </a:bodyPr>
          <a:lstStyle>
            <a:lvl1pPr>
              <a:lnSpc>
                <a:spcPts val="3000"/>
              </a:lnSpc>
              <a:defRPr sz="3300" b="1" cap="all" baseline="0">
                <a:latin typeface="+mn-lt"/>
              </a:defRPr>
            </a:lvl1pPr>
          </a:lstStyle>
          <a:p>
            <a:r>
              <a:rPr lang="en-GB" noProof="0" dirty="0" err="1"/>
              <a:t>Mastertitelformat</a:t>
            </a:r>
            <a:r>
              <a:rPr lang="en-GB" noProof="0" dirty="0"/>
              <a:t> </a:t>
            </a:r>
            <a:br>
              <a:rPr lang="en-GB" noProof="0" dirty="0"/>
            </a:br>
            <a:r>
              <a:rPr lang="en-GB" noProof="0" dirty="0" err="1"/>
              <a:t>bearbeiten</a:t>
            </a:r>
            <a:endParaRPr lang="en-GB" noProof="0" dirty="0"/>
          </a:p>
        </p:txBody>
      </p:sp>
      <p:sp>
        <p:nvSpPr>
          <p:cNvPr id="4" name="Textplatzhalter 3"/>
          <p:cNvSpPr>
            <a:spLocks noGrp="1"/>
          </p:cNvSpPr>
          <p:nvPr>
            <p:ph type="body" sz="half" idx="2"/>
          </p:nvPr>
        </p:nvSpPr>
        <p:spPr>
          <a:xfrm>
            <a:off x="385576" y="1953491"/>
            <a:ext cx="4131000" cy="2858691"/>
          </a:xfrm>
        </p:spPr>
        <p:txBody>
          <a:bodyPr>
            <a:normAutofit/>
          </a:bodyPr>
          <a:lstStyle>
            <a:lvl1pPr marL="0" indent="0">
              <a:lnSpc>
                <a:spcPts val="1200"/>
              </a:lnSpc>
              <a:buNone/>
              <a:defRPr sz="900">
                <a:latin typeface="+mj-lt"/>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noProof="0" dirty="0" err="1"/>
              <a:t>Mastertextformat</a:t>
            </a:r>
            <a:r>
              <a:rPr lang="en-GB" noProof="0" dirty="0"/>
              <a:t> </a:t>
            </a:r>
            <a:r>
              <a:rPr lang="en-GB" noProof="0" dirty="0" err="1"/>
              <a:t>bearbeiten</a:t>
            </a:r>
            <a:endParaRPr lang="en-GB" noProof="0" dirty="0"/>
          </a:p>
        </p:txBody>
      </p:sp>
      <p:cxnSp>
        <p:nvCxnSpPr>
          <p:cNvPr id="9" name="Gerade Verbindung 9"/>
          <p:cNvCxnSpPr/>
          <p:nvPr userDrawn="1"/>
        </p:nvCxnSpPr>
        <p:spPr>
          <a:xfrm>
            <a:off x="460094" y="468777"/>
            <a:ext cx="28646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platzhalter 14"/>
          <p:cNvSpPr>
            <a:spLocks noGrp="1"/>
          </p:cNvSpPr>
          <p:nvPr>
            <p:ph type="body" sz="quarter" idx="13" hasCustomPrompt="1"/>
          </p:nvPr>
        </p:nvSpPr>
        <p:spPr>
          <a:xfrm>
            <a:off x="4685907" y="1954024"/>
            <a:ext cx="4131000" cy="2858690"/>
          </a:xfrm>
        </p:spPr>
        <p:txBody>
          <a:bodyPr>
            <a:noAutofit/>
          </a:bodyPr>
          <a:lstStyle>
            <a:lvl1pPr marL="0" indent="0">
              <a:lnSpc>
                <a:spcPts val="1200"/>
              </a:lnSpc>
              <a:buFontTx/>
              <a:buNone/>
              <a:defRPr sz="900">
                <a:latin typeface="+mj-lt"/>
              </a:defRPr>
            </a:lvl1pPr>
          </a:lstStyle>
          <a:p>
            <a:pPr lvl="0"/>
            <a:r>
              <a:rPr lang="en-GB" noProof="0" dirty="0" err="1"/>
              <a:t>Mastertextformat</a:t>
            </a:r>
            <a:r>
              <a:rPr lang="en-GB" noProof="0" dirty="0"/>
              <a:t> </a:t>
            </a:r>
            <a:r>
              <a:rPr lang="en-GB" noProof="0" dirty="0" err="1"/>
              <a:t>bearbeiten</a:t>
            </a:r>
            <a:endParaRPr lang="en-GB" noProof="0" dirty="0"/>
          </a:p>
        </p:txBody>
      </p:sp>
      <p:pic>
        <p:nvPicPr>
          <p:cNvPr id="16" name="Bild 2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749394" y="4767712"/>
            <a:ext cx="194269" cy="223202"/>
          </a:xfrm>
          <a:prstGeom prst="rect">
            <a:avLst/>
          </a:prstGeom>
        </p:spPr>
      </p:pic>
      <p:sp>
        <p:nvSpPr>
          <p:cNvPr id="7" name="Textplatzhalter 3"/>
          <p:cNvSpPr>
            <a:spLocks noGrp="1"/>
          </p:cNvSpPr>
          <p:nvPr>
            <p:ph type="body" sz="half" idx="14" hasCustomPrompt="1"/>
          </p:nvPr>
        </p:nvSpPr>
        <p:spPr>
          <a:xfrm>
            <a:off x="385576" y="164983"/>
            <a:ext cx="4131000" cy="213967"/>
          </a:xfrm>
        </p:spPr>
        <p:txBody>
          <a:bodyPr>
            <a:noAutofit/>
          </a:bodyPr>
          <a:lstStyle>
            <a:lvl1pPr marL="0" indent="0">
              <a:lnSpc>
                <a:spcPts val="1350"/>
              </a:lnSpc>
              <a:buNone/>
              <a:defRPr sz="900" b="1" cap="all" baseline="0">
                <a:solidFill>
                  <a:schemeClr val="bg1">
                    <a:lumMod val="65000"/>
                  </a:schemeClr>
                </a:solidFill>
                <a:latin typeface="+mj-lt"/>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noProof="0" dirty="0"/>
              <a:t>Category</a:t>
            </a:r>
          </a:p>
        </p:txBody>
      </p:sp>
      <p:sp>
        <p:nvSpPr>
          <p:cNvPr id="8" name="Slide Number Placeholder 6">
            <a:extLst>
              <a:ext uri="{FF2B5EF4-FFF2-40B4-BE49-F238E27FC236}">
                <a16:creationId xmlns:a16="http://schemas.microsoft.com/office/drawing/2014/main" id="{957F6DAE-1A66-1543-B44E-11F01BF7E1FE}"/>
              </a:ext>
            </a:extLst>
          </p:cNvPr>
          <p:cNvSpPr>
            <a:spLocks noGrp="1"/>
          </p:cNvSpPr>
          <p:nvPr>
            <p:ph type="sldNum" sz="quarter" idx="4"/>
          </p:nvPr>
        </p:nvSpPr>
        <p:spPr>
          <a:xfrm>
            <a:off x="78921" y="4839834"/>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365118A3-1793-2149-900A-53CEDCCBA901}" type="slidenum">
              <a:rPr lang="en-GB" smtClean="0"/>
              <a:pPr/>
              <a:t>‹Nr.›</a:t>
            </a:fld>
            <a:endParaRPr lang="en-GB" dirty="0"/>
          </a:p>
        </p:txBody>
      </p:sp>
    </p:spTree>
    <p:extLst>
      <p:ext uri="{BB962C8B-B14F-4D97-AF65-F5344CB8AC3E}">
        <p14:creationId xmlns:p14="http://schemas.microsoft.com/office/powerpoint/2010/main" val="295493339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Inhalt - 1xBild - 12pt">
    <p:spTree>
      <p:nvGrpSpPr>
        <p:cNvPr id="1" name=""/>
        <p:cNvGrpSpPr/>
        <p:nvPr/>
      </p:nvGrpSpPr>
      <p:grpSpPr>
        <a:xfrm>
          <a:off x="0" y="0"/>
          <a:ext cx="0" cy="0"/>
          <a:chOff x="0" y="0"/>
          <a:chExt cx="0" cy="0"/>
        </a:xfrm>
      </p:grpSpPr>
      <p:sp>
        <p:nvSpPr>
          <p:cNvPr id="7" name="Bildplatzhalter 4"/>
          <p:cNvSpPr>
            <a:spLocks noGrp="1"/>
          </p:cNvSpPr>
          <p:nvPr>
            <p:ph type="pic" sz="quarter" idx="10" hasCustomPrompt="1"/>
          </p:nvPr>
        </p:nvSpPr>
        <p:spPr>
          <a:xfrm>
            <a:off x="4514850" y="0"/>
            <a:ext cx="4629150" cy="5143500"/>
          </a:xfrm>
          <a:solidFill>
            <a:schemeClr val="bg1">
              <a:lumMod val="95000"/>
            </a:schemeClr>
          </a:solidFill>
        </p:spPr>
        <p:txBody>
          <a:bodyPr anchor="ctr"/>
          <a:lstStyle>
            <a:lvl1pPr marL="0" indent="0" algn="ctr">
              <a:buFontTx/>
              <a:buNone/>
              <a:defRPr baseline="0"/>
            </a:lvl1pPr>
          </a:lstStyle>
          <a:p>
            <a:r>
              <a:rPr lang="de-DE"/>
              <a:t>Bitte Foto einsetzen</a:t>
            </a:r>
          </a:p>
        </p:txBody>
      </p:sp>
      <p:sp>
        <p:nvSpPr>
          <p:cNvPr id="2" name="Titel 1"/>
          <p:cNvSpPr>
            <a:spLocks noGrp="1"/>
          </p:cNvSpPr>
          <p:nvPr>
            <p:ph type="title" hasCustomPrompt="1"/>
          </p:nvPr>
        </p:nvSpPr>
        <p:spPr>
          <a:xfrm>
            <a:off x="385577" y="688588"/>
            <a:ext cx="3769351" cy="819719"/>
          </a:xfrm>
        </p:spPr>
        <p:txBody>
          <a:bodyPr anchor="b">
            <a:noAutofit/>
          </a:bodyPr>
          <a:lstStyle>
            <a:lvl1pPr>
              <a:lnSpc>
                <a:spcPts val="3000"/>
              </a:lnSpc>
              <a:defRPr sz="3300" b="1" cap="all" baseline="0">
                <a:latin typeface="+mn-lt"/>
              </a:defRPr>
            </a:lvl1pPr>
          </a:lstStyle>
          <a:p>
            <a:r>
              <a:rPr lang="en-GB" noProof="0" dirty="0" err="1"/>
              <a:t>titelformat</a:t>
            </a:r>
            <a:r>
              <a:rPr lang="en-GB" noProof="0" dirty="0"/>
              <a:t> </a:t>
            </a:r>
            <a:br>
              <a:rPr lang="en-GB" noProof="0" dirty="0"/>
            </a:br>
            <a:r>
              <a:rPr lang="en-GB" noProof="0" dirty="0" err="1"/>
              <a:t>bearbeiten</a:t>
            </a:r>
            <a:endParaRPr lang="en-GB" noProof="0" dirty="0"/>
          </a:p>
        </p:txBody>
      </p:sp>
      <p:sp>
        <p:nvSpPr>
          <p:cNvPr id="4" name="Textplatzhalter 3"/>
          <p:cNvSpPr>
            <a:spLocks noGrp="1"/>
          </p:cNvSpPr>
          <p:nvPr>
            <p:ph type="body" sz="half" idx="2"/>
          </p:nvPr>
        </p:nvSpPr>
        <p:spPr>
          <a:xfrm>
            <a:off x="385576" y="1953490"/>
            <a:ext cx="3769350" cy="2858691"/>
          </a:xfrm>
        </p:spPr>
        <p:txBody>
          <a:bodyPr>
            <a:normAutofit/>
          </a:bodyPr>
          <a:lstStyle>
            <a:lvl1pPr marL="0" indent="0">
              <a:lnSpc>
                <a:spcPts val="1200"/>
              </a:lnSpc>
              <a:buNone/>
              <a:defRPr sz="900">
                <a:latin typeface="+mj-lt"/>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noProof="0" dirty="0" err="1"/>
              <a:t>Mastertextformat</a:t>
            </a:r>
            <a:r>
              <a:rPr lang="en-GB" noProof="0" dirty="0"/>
              <a:t> </a:t>
            </a:r>
            <a:r>
              <a:rPr lang="en-GB" noProof="0" dirty="0" err="1"/>
              <a:t>bearbeiten</a:t>
            </a:r>
            <a:endParaRPr lang="en-GB" noProof="0" dirty="0"/>
          </a:p>
        </p:txBody>
      </p:sp>
      <p:cxnSp>
        <p:nvCxnSpPr>
          <p:cNvPr id="9" name="Gerade Verbindung 9"/>
          <p:cNvCxnSpPr/>
          <p:nvPr userDrawn="1"/>
        </p:nvCxnSpPr>
        <p:spPr>
          <a:xfrm>
            <a:off x="460094" y="468777"/>
            <a:ext cx="28646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platzhalter 3"/>
          <p:cNvSpPr>
            <a:spLocks noGrp="1"/>
          </p:cNvSpPr>
          <p:nvPr>
            <p:ph type="body" sz="half" idx="14" hasCustomPrompt="1"/>
          </p:nvPr>
        </p:nvSpPr>
        <p:spPr>
          <a:xfrm>
            <a:off x="385576" y="164983"/>
            <a:ext cx="4131000" cy="213967"/>
          </a:xfrm>
        </p:spPr>
        <p:txBody>
          <a:bodyPr>
            <a:noAutofit/>
          </a:bodyPr>
          <a:lstStyle>
            <a:lvl1pPr marL="0" indent="0">
              <a:lnSpc>
                <a:spcPts val="1350"/>
              </a:lnSpc>
              <a:buNone/>
              <a:defRPr sz="900" b="1" cap="all" baseline="0">
                <a:solidFill>
                  <a:schemeClr val="bg1">
                    <a:lumMod val="65000"/>
                  </a:schemeClr>
                </a:solidFill>
                <a:latin typeface="+mj-lt"/>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noProof="0" dirty="0"/>
              <a:t>Category</a:t>
            </a:r>
          </a:p>
        </p:txBody>
      </p:sp>
      <p:sp>
        <p:nvSpPr>
          <p:cNvPr id="14" name="Textplatzhalter 6"/>
          <p:cNvSpPr>
            <a:spLocks noGrp="1"/>
          </p:cNvSpPr>
          <p:nvPr>
            <p:ph type="body" sz="quarter" idx="15" hasCustomPrompt="1"/>
          </p:nvPr>
        </p:nvSpPr>
        <p:spPr>
          <a:xfrm>
            <a:off x="8750532" y="4767712"/>
            <a:ext cx="193289" cy="223202"/>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a:defRPr sz="100">
                <a:solidFill>
                  <a:schemeClr val="bg1"/>
                </a:solidFill>
              </a:defRPr>
            </a:lvl1pPr>
            <a:lvl2pPr>
              <a:defRPr sz="100"/>
            </a:lvl2pPr>
            <a:lvl3pPr>
              <a:defRPr sz="100"/>
            </a:lvl3pPr>
            <a:lvl4pPr>
              <a:defRPr sz="100"/>
            </a:lvl4pPr>
            <a:lvl5pPr>
              <a:defRPr sz="100"/>
            </a:lvl5pPr>
          </a:lstStyle>
          <a:p>
            <a:pPr lvl="0"/>
            <a:r>
              <a:rPr lang="de-DE" dirty="0"/>
              <a:t>a</a:t>
            </a:r>
          </a:p>
        </p:txBody>
      </p:sp>
      <p:sp>
        <p:nvSpPr>
          <p:cNvPr id="8" name="Slide Number Placeholder 6">
            <a:extLst>
              <a:ext uri="{FF2B5EF4-FFF2-40B4-BE49-F238E27FC236}">
                <a16:creationId xmlns:a16="http://schemas.microsoft.com/office/drawing/2014/main" id="{3A60DC5E-423E-5443-8DB4-570BDB625A62}"/>
              </a:ext>
            </a:extLst>
          </p:cNvPr>
          <p:cNvSpPr>
            <a:spLocks noGrp="1"/>
          </p:cNvSpPr>
          <p:nvPr>
            <p:ph type="sldNum" sz="quarter" idx="4"/>
          </p:nvPr>
        </p:nvSpPr>
        <p:spPr>
          <a:xfrm>
            <a:off x="78921" y="4839834"/>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365118A3-1793-2149-900A-53CEDCCBA901}" type="slidenum">
              <a:rPr lang="en-GB" smtClean="0"/>
              <a:pPr/>
              <a:t>‹Nr.›</a:t>
            </a:fld>
            <a:endParaRPr lang="en-GB" dirty="0"/>
          </a:p>
        </p:txBody>
      </p:sp>
    </p:spTree>
    <p:extLst>
      <p:ext uri="{BB962C8B-B14F-4D97-AF65-F5344CB8AC3E}">
        <p14:creationId xmlns:p14="http://schemas.microsoft.com/office/powerpoint/2010/main" val="101324538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Inhalt - 2xBild - 12pt">
    <p:spTree>
      <p:nvGrpSpPr>
        <p:cNvPr id="1" name=""/>
        <p:cNvGrpSpPr/>
        <p:nvPr/>
      </p:nvGrpSpPr>
      <p:grpSpPr>
        <a:xfrm>
          <a:off x="0" y="0"/>
          <a:ext cx="0" cy="0"/>
          <a:chOff x="0" y="0"/>
          <a:chExt cx="0" cy="0"/>
        </a:xfrm>
      </p:grpSpPr>
      <p:sp>
        <p:nvSpPr>
          <p:cNvPr id="5" name="Bildplatzhalter 4"/>
          <p:cNvSpPr>
            <a:spLocks noGrp="1"/>
          </p:cNvSpPr>
          <p:nvPr>
            <p:ph type="pic" sz="quarter" idx="10" hasCustomPrompt="1"/>
          </p:nvPr>
        </p:nvSpPr>
        <p:spPr>
          <a:xfrm>
            <a:off x="4509813" y="0"/>
            <a:ext cx="4634187" cy="2538000"/>
          </a:xfrm>
          <a:solidFill>
            <a:schemeClr val="bg1">
              <a:lumMod val="95000"/>
            </a:schemeClr>
          </a:solidFill>
        </p:spPr>
        <p:txBody>
          <a:bodyPr anchor="ctr">
            <a:normAutofit/>
          </a:bodyPr>
          <a:lstStyle>
            <a:lvl1pPr marL="0" indent="0" algn="ctr">
              <a:buFontTx/>
              <a:buNone/>
              <a:defRPr sz="1350" baseline="0"/>
            </a:lvl1pPr>
          </a:lstStyle>
          <a:p>
            <a:r>
              <a:rPr lang="de-DE"/>
              <a:t>Bitte Foto einsetzen</a:t>
            </a:r>
          </a:p>
        </p:txBody>
      </p:sp>
      <p:sp>
        <p:nvSpPr>
          <p:cNvPr id="20" name="Bildplatzhalter 4"/>
          <p:cNvSpPr>
            <a:spLocks noGrp="1"/>
          </p:cNvSpPr>
          <p:nvPr>
            <p:ph type="pic" sz="quarter" idx="12" hasCustomPrompt="1"/>
          </p:nvPr>
        </p:nvSpPr>
        <p:spPr>
          <a:xfrm>
            <a:off x="4509813" y="2592000"/>
            <a:ext cx="4634187" cy="2551500"/>
          </a:xfrm>
          <a:solidFill>
            <a:schemeClr val="bg1">
              <a:lumMod val="95000"/>
            </a:schemeClr>
          </a:solidFill>
        </p:spPr>
        <p:txBody>
          <a:bodyPr anchor="ctr">
            <a:normAutofit/>
          </a:bodyPr>
          <a:lstStyle>
            <a:lvl1pPr marL="0" indent="0" algn="ctr">
              <a:buFontTx/>
              <a:buNone/>
              <a:defRPr sz="1350" baseline="0"/>
            </a:lvl1pPr>
          </a:lstStyle>
          <a:p>
            <a:r>
              <a:rPr lang="de-DE"/>
              <a:t>Bitte Foto einsetzen</a:t>
            </a:r>
          </a:p>
        </p:txBody>
      </p:sp>
      <p:sp>
        <p:nvSpPr>
          <p:cNvPr id="2" name="Titel 1"/>
          <p:cNvSpPr>
            <a:spLocks noGrp="1"/>
          </p:cNvSpPr>
          <p:nvPr>
            <p:ph type="title" hasCustomPrompt="1"/>
          </p:nvPr>
        </p:nvSpPr>
        <p:spPr>
          <a:xfrm>
            <a:off x="385577" y="688588"/>
            <a:ext cx="3769351" cy="819719"/>
          </a:xfrm>
        </p:spPr>
        <p:txBody>
          <a:bodyPr anchor="b">
            <a:noAutofit/>
          </a:bodyPr>
          <a:lstStyle>
            <a:lvl1pPr>
              <a:lnSpc>
                <a:spcPts val="3000"/>
              </a:lnSpc>
              <a:defRPr sz="3300" b="1" cap="all" baseline="0">
                <a:latin typeface="+mn-lt"/>
              </a:defRPr>
            </a:lvl1pPr>
          </a:lstStyle>
          <a:p>
            <a:r>
              <a:rPr lang="en-GB" noProof="0" dirty="0" err="1"/>
              <a:t>titelformat</a:t>
            </a:r>
            <a:r>
              <a:rPr lang="en-GB" noProof="0" dirty="0"/>
              <a:t> </a:t>
            </a:r>
            <a:br>
              <a:rPr lang="en-GB" noProof="0" dirty="0"/>
            </a:br>
            <a:r>
              <a:rPr lang="en-GB" noProof="0" dirty="0" err="1"/>
              <a:t>bearbeiten</a:t>
            </a:r>
            <a:endParaRPr lang="en-GB" noProof="0" dirty="0"/>
          </a:p>
        </p:txBody>
      </p:sp>
      <p:sp>
        <p:nvSpPr>
          <p:cNvPr id="4" name="Textplatzhalter 3"/>
          <p:cNvSpPr>
            <a:spLocks noGrp="1"/>
          </p:cNvSpPr>
          <p:nvPr>
            <p:ph type="body" sz="half" idx="2"/>
          </p:nvPr>
        </p:nvSpPr>
        <p:spPr>
          <a:xfrm>
            <a:off x="385576" y="1953489"/>
            <a:ext cx="3769350" cy="2858691"/>
          </a:xfrm>
        </p:spPr>
        <p:txBody>
          <a:bodyPr>
            <a:normAutofit/>
          </a:bodyPr>
          <a:lstStyle>
            <a:lvl1pPr marL="0" indent="0">
              <a:lnSpc>
                <a:spcPts val="1200"/>
              </a:lnSpc>
              <a:buNone/>
              <a:defRPr sz="900">
                <a:latin typeface="+mj-lt"/>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noProof="0" dirty="0" err="1"/>
              <a:t>Mastertextformat</a:t>
            </a:r>
            <a:r>
              <a:rPr lang="en-GB" noProof="0" dirty="0"/>
              <a:t> </a:t>
            </a:r>
            <a:r>
              <a:rPr lang="en-GB" noProof="0" dirty="0" err="1"/>
              <a:t>bearbeiten</a:t>
            </a:r>
            <a:endParaRPr lang="en-GB" noProof="0" dirty="0"/>
          </a:p>
        </p:txBody>
      </p:sp>
      <p:cxnSp>
        <p:nvCxnSpPr>
          <p:cNvPr id="9" name="Gerade Verbindung 9"/>
          <p:cNvCxnSpPr/>
          <p:nvPr userDrawn="1"/>
        </p:nvCxnSpPr>
        <p:spPr>
          <a:xfrm>
            <a:off x="460094" y="468777"/>
            <a:ext cx="28646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platzhalter 3"/>
          <p:cNvSpPr>
            <a:spLocks noGrp="1"/>
          </p:cNvSpPr>
          <p:nvPr>
            <p:ph type="body" sz="half" idx="14" hasCustomPrompt="1"/>
          </p:nvPr>
        </p:nvSpPr>
        <p:spPr>
          <a:xfrm>
            <a:off x="385576" y="164983"/>
            <a:ext cx="4131000" cy="213967"/>
          </a:xfrm>
        </p:spPr>
        <p:txBody>
          <a:bodyPr>
            <a:noAutofit/>
          </a:bodyPr>
          <a:lstStyle>
            <a:lvl1pPr marL="0" indent="0">
              <a:lnSpc>
                <a:spcPts val="1350"/>
              </a:lnSpc>
              <a:buNone/>
              <a:defRPr sz="900" b="1" cap="all" baseline="0">
                <a:solidFill>
                  <a:schemeClr val="bg1">
                    <a:lumMod val="65000"/>
                  </a:schemeClr>
                </a:solidFill>
                <a:latin typeface="+mj-lt"/>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noProof="0" dirty="0"/>
              <a:t>Category</a:t>
            </a:r>
          </a:p>
        </p:txBody>
      </p:sp>
      <p:sp>
        <p:nvSpPr>
          <p:cNvPr id="11" name="Textplatzhalter 6"/>
          <p:cNvSpPr>
            <a:spLocks noGrp="1"/>
          </p:cNvSpPr>
          <p:nvPr>
            <p:ph type="body" sz="quarter" idx="15" hasCustomPrompt="1"/>
          </p:nvPr>
        </p:nvSpPr>
        <p:spPr>
          <a:xfrm>
            <a:off x="8750532" y="4767712"/>
            <a:ext cx="193289" cy="223202"/>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a:defRPr sz="100">
                <a:solidFill>
                  <a:schemeClr val="bg1"/>
                </a:solidFill>
              </a:defRPr>
            </a:lvl1pPr>
            <a:lvl2pPr>
              <a:defRPr sz="100"/>
            </a:lvl2pPr>
            <a:lvl3pPr>
              <a:defRPr sz="100"/>
            </a:lvl3pPr>
            <a:lvl4pPr>
              <a:defRPr sz="100"/>
            </a:lvl4pPr>
            <a:lvl5pPr>
              <a:defRPr sz="100"/>
            </a:lvl5pPr>
          </a:lstStyle>
          <a:p>
            <a:pPr lvl="0"/>
            <a:r>
              <a:rPr lang="de-DE" dirty="0"/>
              <a:t>a</a:t>
            </a:r>
          </a:p>
        </p:txBody>
      </p:sp>
      <p:sp>
        <p:nvSpPr>
          <p:cNvPr id="12" name="Slide Number Placeholder 6">
            <a:extLst>
              <a:ext uri="{FF2B5EF4-FFF2-40B4-BE49-F238E27FC236}">
                <a16:creationId xmlns:a16="http://schemas.microsoft.com/office/drawing/2014/main" id="{EFBD2B6F-FC75-D749-9061-46ADC15329BB}"/>
              </a:ext>
            </a:extLst>
          </p:cNvPr>
          <p:cNvSpPr>
            <a:spLocks noGrp="1"/>
          </p:cNvSpPr>
          <p:nvPr>
            <p:ph type="sldNum" sz="quarter" idx="4"/>
          </p:nvPr>
        </p:nvSpPr>
        <p:spPr>
          <a:xfrm>
            <a:off x="78921" y="4839834"/>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365118A3-1793-2149-900A-53CEDCCBA901}" type="slidenum">
              <a:rPr lang="en-GB" smtClean="0"/>
              <a:pPr/>
              <a:t>‹Nr.›</a:t>
            </a:fld>
            <a:endParaRPr lang="en-GB" dirty="0"/>
          </a:p>
        </p:txBody>
      </p:sp>
    </p:spTree>
    <p:extLst>
      <p:ext uri="{BB962C8B-B14F-4D97-AF65-F5344CB8AC3E}">
        <p14:creationId xmlns:p14="http://schemas.microsoft.com/office/powerpoint/2010/main" val="961902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7" name="Slide Number Placeholder 6">
            <a:extLst>
              <a:ext uri="{FF2B5EF4-FFF2-40B4-BE49-F238E27FC236}">
                <a16:creationId xmlns:a16="http://schemas.microsoft.com/office/drawing/2014/main" id="{92E71D7F-0D49-964D-9E5D-7B998D427398}"/>
              </a:ext>
            </a:extLst>
          </p:cNvPr>
          <p:cNvSpPr>
            <a:spLocks noGrp="1"/>
          </p:cNvSpPr>
          <p:nvPr>
            <p:ph type="sldNum" sz="quarter" idx="4"/>
          </p:nvPr>
        </p:nvSpPr>
        <p:spPr>
          <a:xfrm>
            <a:off x="78921" y="4839834"/>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365118A3-1793-2149-900A-53CEDCCBA901}" type="slidenum">
              <a:rPr lang="en-GB" smtClean="0"/>
              <a:pPr/>
              <a:t>‹Nr.›</a:t>
            </a:fld>
            <a:endParaRPr lang="en-GB" dirty="0"/>
          </a:p>
        </p:txBody>
      </p:sp>
    </p:spTree>
    <p:extLst>
      <p:ext uri="{BB962C8B-B14F-4D97-AF65-F5344CB8AC3E}">
        <p14:creationId xmlns:p14="http://schemas.microsoft.com/office/powerpoint/2010/main" val="332392214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Inhalt - 3xBild - 14pt">
    <p:spTree>
      <p:nvGrpSpPr>
        <p:cNvPr id="1" name=""/>
        <p:cNvGrpSpPr/>
        <p:nvPr/>
      </p:nvGrpSpPr>
      <p:grpSpPr>
        <a:xfrm>
          <a:off x="0" y="0"/>
          <a:ext cx="0" cy="0"/>
          <a:chOff x="0" y="0"/>
          <a:chExt cx="0" cy="0"/>
        </a:xfrm>
      </p:grpSpPr>
      <p:sp>
        <p:nvSpPr>
          <p:cNvPr id="20" name="Bildplatzhalter 4"/>
          <p:cNvSpPr>
            <a:spLocks noGrp="1"/>
          </p:cNvSpPr>
          <p:nvPr>
            <p:ph type="pic" sz="quarter" idx="12" hasCustomPrompt="1"/>
          </p:nvPr>
        </p:nvSpPr>
        <p:spPr>
          <a:xfrm>
            <a:off x="6849000" y="3468560"/>
            <a:ext cx="2295000" cy="1682100"/>
          </a:xfrm>
          <a:solidFill>
            <a:schemeClr val="bg1">
              <a:lumMod val="95000"/>
            </a:schemeClr>
          </a:solidFill>
        </p:spPr>
        <p:txBody>
          <a:bodyPr anchor="ctr">
            <a:normAutofit/>
          </a:bodyPr>
          <a:lstStyle>
            <a:lvl1pPr marL="0" indent="0" algn="ctr">
              <a:buFontTx/>
              <a:buNone/>
              <a:defRPr sz="1350" baseline="0"/>
            </a:lvl1pPr>
          </a:lstStyle>
          <a:p>
            <a:r>
              <a:rPr lang="de-DE"/>
              <a:t>Bitte Foto einsetzen</a:t>
            </a:r>
          </a:p>
        </p:txBody>
      </p:sp>
      <p:sp>
        <p:nvSpPr>
          <p:cNvPr id="5" name="Bildplatzhalter 4"/>
          <p:cNvSpPr>
            <a:spLocks noGrp="1"/>
          </p:cNvSpPr>
          <p:nvPr>
            <p:ph type="pic" sz="quarter" idx="10" hasCustomPrompt="1"/>
          </p:nvPr>
        </p:nvSpPr>
        <p:spPr>
          <a:xfrm>
            <a:off x="6849000" y="0"/>
            <a:ext cx="2295000" cy="1682331"/>
          </a:xfrm>
          <a:solidFill>
            <a:schemeClr val="bg1">
              <a:lumMod val="95000"/>
            </a:schemeClr>
          </a:solidFill>
        </p:spPr>
        <p:txBody>
          <a:bodyPr anchor="ctr">
            <a:normAutofit/>
          </a:bodyPr>
          <a:lstStyle>
            <a:lvl1pPr marL="0" indent="0" algn="ctr">
              <a:buFontTx/>
              <a:buNone/>
              <a:defRPr sz="1350" baseline="0"/>
            </a:lvl1pPr>
          </a:lstStyle>
          <a:p>
            <a:r>
              <a:rPr lang="de-DE"/>
              <a:t>Bitte Foto einsetzen</a:t>
            </a:r>
          </a:p>
        </p:txBody>
      </p:sp>
      <p:sp>
        <p:nvSpPr>
          <p:cNvPr id="19" name="Bildplatzhalter 4"/>
          <p:cNvSpPr>
            <a:spLocks noGrp="1"/>
          </p:cNvSpPr>
          <p:nvPr>
            <p:ph type="pic" sz="quarter" idx="11" hasCustomPrompt="1"/>
          </p:nvPr>
        </p:nvSpPr>
        <p:spPr>
          <a:xfrm>
            <a:off x="6849000" y="1734395"/>
            <a:ext cx="2295000" cy="1682100"/>
          </a:xfrm>
          <a:solidFill>
            <a:schemeClr val="bg1">
              <a:lumMod val="95000"/>
            </a:schemeClr>
          </a:solidFill>
        </p:spPr>
        <p:txBody>
          <a:bodyPr anchor="ctr">
            <a:normAutofit/>
          </a:bodyPr>
          <a:lstStyle>
            <a:lvl1pPr marL="0" indent="0" algn="ctr">
              <a:buFontTx/>
              <a:buNone/>
              <a:defRPr sz="1350" baseline="0"/>
            </a:lvl1pPr>
          </a:lstStyle>
          <a:p>
            <a:r>
              <a:rPr lang="de-DE"/>
              <a:t>Bitte Foto einsetzen</a:t>
            </a:r>
          </a:p>
        </p:txBody>
      </p:sp>
      <p:sp>
        <p:nvSpPr>
          <p:cNvPr id="2" name="Titel 1"/>
          <p:cNvSpPr>
            <a:spLocks noGrp="1"/>
          </p:cNvSpPr>
          <p:nvPr>
            <p:ph type="title" hasCustomPrompt="1"/>
          </p:nvPr>
        </p:nvSpPr>
        <p:spPr>
          <a:xfrm>
            <a:off x="385577" y="677872"/>
            <a:ext cx="6159923" cy="819719"/>
          </a:xfrm>
        </p:spPr>
        <p:txBody>
          <a:bodyPr anchor="b">
            <a:noAutofit/>
          </a:bodyPr>
          <a:lstStyle>
            <a:lvl1pPr>
              <a:lnSpc>
                <a:spcPts val="3000"/>
              </a:lnSpc>
              <a:defRPr sz="3300" b="1" cap="all" baseline="0">
                <a:latin typeface="+mn-lt"/>
              </a:defRPr>
            </a:lvl1pPr>
          </a:lstStyle>
          <a:p>
            <a:r>
              <a:rPr lang="en-GB" noProof="0" dirty="0" err="1"/>
              <a:t>titelformat</a:t>
            </a:r>
            <a:r>
              <a:rPr lang="en-GB" noProof="0" dirty="0"/>
              <a:t> </a:t>
            </a:r>
            <a:br>
              <a:rPr lang="en-GB" noProof="0" dirty="0"/>
            </a:br>
            <a:r>
              <a:rPr lang="en-GB" noProof="0" dirty="0" err="1"/>
              <a:t>bearbeiten</a:t>
            </a:r>
            <a:endParaRPr lang="en-GB" noProof="0" dirty="0"/>
          </a:p>
        </p:txBody>
      </p:sp>
      <p:sp>
        <p:nvSpPr>
          <p:cNvPr id="4" name="Textplatzhalter 3"/>
          <p:cNvSpPr>
            <a:spLocks noGrp="1"/>
          </p:cNvSpPr>
          <p:nvPr>
            <p:ph type="body" sz="half" idx="2"/>
          </p:nvPr>
        </p:nvSpPr>
        <p:spPr>
          <a:xfrm>
            <a:off x="385578" y="1953490"/>
            <a:ext cx="2996001" cy="2858691"/>
          </a:xfrm>
        </p:spPr>
        <p:txBody>
          <a:bodyPr>
            <a:normAutofit/>
          </a:bodyPr>
          <a:lstStyle>
            <a:lvl1pPr marL="0" indent="0">
              <a:lnSpc>
                <a:spcPts val="1350"/>
              </a:lnSpc>
              <a:buNone/>
              <a:defRPr sz="1050">
                <a:latin typeface="+mj-lt"/>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noProof="0" dirty="0" err="1"/>
              <a:t>Mastertextformat</a:t>
            </a:r>
            <a:r>
              <a:rPr lang="en-GB" noProof="0" dirty="0"/>
              <a:t> </a:t>
            </a:r>
            <a:r>
              <a:rPr lang="en-GB" noProof="0" dirty="0" err="1"/>
              <a:t>bearbeiten</a:t>
            </a:r>
            <a:endParaRPr lang="en-GB" noProof="0" dirty="0"/>
          </a:p>
        </p:txBody>
      </p:sp>
      <p:cxnSp>
        <p:nvCxnSpPr>
          <p:cNvPr id="9" name="Gerade Verbindung 9"/>
          <p:cNvCxnSpPr/>
          <p:nvPr userDrawn="1"/>
        </p:nvCxnSpPr>
        <p:spPr>
          <a:xfrm>
            <a:off x="460094" y="468777"/>
            <a:ext cx="28646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platzhalter 3"/>
          <p:cNvSpPr>
            <a:spLocks noGrp="1"/>
          </p:cNvSpPr>
          <p:nvPr>
            <p:ph type="body" sz="half" idx="13"/>
          </p:nvPr>
        </p:nvSpPr>
        <p:spPr>
          <a:xfrm>
            <a:off x="3549499" y="1953490"/>
            <a:ext cx="2996001" cy="2858691"/>
          </a:xfrm>
        </p:spPr>
        <p:txBody>
          <a:bodyPr>
            <a:normAutofit/>
          </a:bodyPr>
          <a:lstStyle>
            <a:lvl1pPr marL="0" indent="0">
              <a:lnSpc>
                <a:spcPts val="1350"/>
              </a:lnSpc>
              <a:buNone/>
              <a:defRPr sz="1050">
                <a:latin typeface="+mj-lt"/>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noProof="0" dirty="0" err="1"/>
              <a:t>Mastertextformat</a:t>
            </a:r>
            <a:r>
              <a:rPr lang="en-GB" noProof="0" dirty="0"/>
              <a:t> </a:t>
            </a:r>
            <a:r>
              <a:rPr lang="en-GB" noProof="0" dirty="0" err="1"/>
              <a:t>bearbeiten</a:t>
            </a:r>
            <a:endParaRPr lang="en-GB" noProof="0" dirty="0"/>
          </a:p>
        </p:txBody>
      </p:sp>
      <p:sp>
        <p:nvSpPr>
          <p:cNvPr id="10" name="Textplatzhalter 3"/>
          <p:cNvSpPr>
            <a:spLocks noGrp="1"/>
          </p:cNvSpPr>
          <p:nvPr>
            <p:ph type="body" sz="half" idx="14" hasCustomPrompt="1"/>
          </p:nvPr>
        </p:nvSpPr>
        <p:spPr>
          <a:xfrm>
            <a:off x="385576" y="164983"/>
            <a:ext cx="4131000" cy="213967"/>
          </a:xfrm>
        </p:spPr>
        <p:txBody>
          <a:bodyPr>
            <a:noAutofit/>
          </a:bodyPr>
          <a:lstStyle>
            <a:lvl1pPr marL="0" indent="0">
              <a:lnSpc>
                <a:spcPts val="1350"/>
              </a:lnSpc>
              <a:buNone/>
              <a:defRPr sz="900" b="1" cap="all" baseline="0">
                <a:solidFill>
                  <a:schemeClr val="bg1">
                    <a:lumMod val="65000"/>
                  </a:schemeClr>
                </a:solidFill>
                <a:latin typeface="+mj-lt"/>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noProof="0" dirty="0"/>
              <a:t>Category</a:t>
            </a:r>
          </a:p>
        </p:txBody>
      </p:sp>
      <p:sp>
        <p:nvSpPr>
          <p:cNvPr id="25" name="Textplatzhalter 6"/>
          <p:cNvSpPr>
            <a:spLocks noGrp="1"/>
          </p:cNvSpPr>
          <p:nvPr>
            <p:ph type="body" sz="quarter" idx="15" hasCustomPrompt="1"/>
          </p:nvPr>
        </p:nvSpPr>
        <p:spPr>
          <a:xfrm>
            <a:off x="8750532" y="4767712"/>
            <a:ext cx="193289" cy="223202"/>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a:defRPr sz="100">
                <a:solidFill>
                  <a:schemeClr val="bg1"/>
                </a:solidFill>
              </a:defRPr>
            </a:lvl1pPr>
            <a:lvl2pPr>
              <a:defRPr sz="100"/>
            </a:lvl2pPr>
            <a:lvl3pPr>
              <a:defRPr sz="100"/>
            </a:lvl3pPr>
            <a:lvl4pPr>
              <a:defRPr sz="100"/>
            </a:lvl4pPr>
            <a:lvl5pPr>
              <a:defRPr sz="100"/>
            </a:lvl5pPr>
          </a:lstStyle>
          <a:p>
            <a:pPr lvl="0"/>
            <a:r>
              <a:rPr lang="de-DE" dirty="0"/>
              <a:t>a</a:t>
            </a:r>
          </a:p>
        </p:txBody>
      </p:sp>
      <p:sp>
        <p:nvSpPr>
          <p:cNvPr id="11" name="Slide Number Placeholder 6">
            <a:extLst>
              <a:ext uri="{FF2B5EF4-FFF2-40B4-BE49-F238E27FC236}">
                <a16:creationId xmlns:a16="http://schemas.microsoft.com/office/drawing/2014/main" id="{E64786AC-6C83-7541-BD28-965C8E0CF0C3}"/>
              </a:ext>
            </a:extLst>
          </p:cNvPr>
          <p:cNvSpPr>
            <a:spLocks noGrp="1"/>
          </p:cNvSpPr>
          <p:nvPr>
            <p:ph type="sldNum" sz="quarter" idx="4"/>
          </p:nvPr>
        </p:nvSpPr>
        <p:spPr>
          <a:xfrm>
            <a:off x="78921" y="4839834"/>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365118A3-1793-2149-900A-53CEDCCBA901}" type="slidenum">
              <a:rPr lang="en-GB" smtClean="0"/>
              <a:pPr/>
              <a:t>‹Nr.›</a:t>
            </a:fld>
            <a:endParaRPr lang="en-GB" dirty="0"/>
          </a:p>
        </p:txBody>
      </p:sp>
    </p:spTree>
    <p:extLst>
      <p:ext uri="{BB962C8B-B14F-4D97-AF65-F5344CB8AC3E}">
        <p14:creationId xmlns:p14="http://schemas.microsoft.com/office/powerpoint/2010/main" val="28537232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Inhalt - 6xBild - 14pt">
    <p:spTree>
      <p:nvGrpSpPr>
        <p:cNvPr id="1" name=""/>
        <p:cNvGrpSpPr/>
        <p:nvPr/>
      </p:nvGrpSpPr>
      <p:grpSpPr>
        <a:xfrm>
          <a:off x="0" y="0"/>
          <a:ext cx="0" cy="0"/>
          <a:chOff x="0" y="0"/>
          <a:chExt cx="0" cy="0"/>
        </a:xfrm>
      </p:grpSpPr>
      <p:sp>
        <p:nvSpPr>
          <p:cNvPr id="23" name="Bildplatzhalter 4"/>
          <p:cNvSpPr>
            <a:spLocks noGrp="1"/>
          </p:cNvSpPr>
          <p:nvPr>
            <p:ph type="pic" sz="quarter" idx="15" hasCustomPrompt="1"/>
          </p:nvPr>
        </p:nvSpPr>
        <p:spPr>
          <a:xfrm>
            <a:off x="4509812" y="231"/>
            <a:ext cx="2295000" cy="1682100"/>
          </a:xfrm>
          <a:solidFill>
            <a:schemeClr val="bg1">
              <a:lumMod val="95000"/>
            </a:schemeClr>
          </a:solidFill>
        </p:spPr>
        <p:txBody>
          <a:bodyPr anchor="ctr">
            <a:normAutofit/>
          </a:bodyPr>
          <a:lstStyle>
            <a:lvl1pPr marL="0" indent="0" algn="ctr">
              <a:buFontTx/>
              <a:buNone/>
              <a:defRPr sz="1350" baseline="0"/>
            </a:lvl1pPr>
          </a:lstStyle>
          <a:p>
            <a:r>
              <a:rPr lang="de-DE"/>
              <a:t>Bitte Foto einsetzen</a:t>
            </a:r>
          </a:p>
        </p:txBody>
      </p:sp>
      <p:sp>
        <p:nvSpPr>
          <p:cNvPr id="22" name="Bildplatzhalter 4"/>
          <p:cNvSpPr>
            <a:spLocks noGrp="1"/>
          </p:cNvSpPr>
          <p:nvPr>
            <p:ph type="pic" sz="quarter" idx="14" hasCustomPrompt="1"/>
          </p:nvPr>
        </p:nvSpPr>
        <p:spPr>
          <a:xfrm>
            <a:off x="4509812" y="1734395"/>
            <a:ext cx="2295000" cy="1682100"/>
          </a:xfrm>
          <a:solidFill>
            <a:schemeClr val="bg1">
              <a:lumMod val="95000"/>
            </a:schemeClr>
          </a:solidFill>
        </p:spPr>
        <p:txBody>
          <a:bodyPr anchor="ctr">
            <a:normAutofit/>
          </a:bodyPr>
          <a:lstStyle>
            <a:lvl1pPr marL="0" indent="0" algn="ctr">
              <a:buFontTx/>
              <a:buNone/>
              <a:defRPr sz="1350" baseline="0"/>
            </a:lvl1pPr>
          </a:lstStyle>
          <a:p>
            <a:r>
              <a:rPr lang="de-DE"/>
              <a:t>Bitte Foto einsetzen</a:t>
            </a:r>
          </a:p>
        </p:txBody>
      </p:sp>
      <p:sp>
        <p:nvSpPr>
          <p:cNvPr id="21" name="Bildplatzhalter 4"/>
          <p:cNvSpPr>
            <a:spLocks noGrp="1"/>
          </p:cNvSpPr>
          <p:nvPr>
            <p:ph type="pic" sz="quarter" idx="13" hasCustomPrompt="1"/>
          </p:nvPr>
        </p:nvSpPr>
        <p:spPr>
          <a:xfrm>
            <a:off x="4509813" y="3465860"/>
            <a:ext cx="2295000" cy="1682100"/>
          </a:xfrm>
          <a:solidFill>
            <a:schemeClr val="bg1">
              <a:lumMod val="95000"/>
            </a:schemeClr>
          </a:solidFill>
        </p:spPr>
        <p:txBody>
          <a:bodyPr anchor="ctr">
            <a:normAutofit/>
          </a:bodyPr>
          <a:lstStyle>
            <a:lvl1pPr marL="0" indent="0" algn="ctr">
              <a:buFontTx/>
              <a:buNone/>
              <a:defRPr sz="1350" baseline="0"/>
            </a:lvl1pPr>
          </a:lstStyle>
          <a:p>
            <a:r>
              <a:rPr lang="de-DE"/>
              <a:t>Bitte Foto einsetzen</a:t>
            </a:r>
          </a:p>
        </p:txBody>
      </p:sp>
      <p:sp>
        <p:nvSpPr>
          <p:cNvPr id="5" name="Bildplatzhalter 4"/>
          <p:cNvSpPr>
            <a:spLocks noGrp="1"/>
          </p:cNvSpPr>
          <p:nvPr>
            <p:ph type="pic" sz="quarter" idx="10" hasCustomPrompt="1"/>
          </p:nvPr>
        </p:nvSpPr>
        <p:spPr>
          <a:xfrm>
            <a:off x="6849000" y="0"/>
            <a:ext cx="2295000" cy="1682331"/>
          </a:xfrm>
          <a:solidFill>
            <a:schemeClr val="bg1">
              <a:lumMod val="95000"/>
            </a:schemeClr>
          </a:solidFill>
        </p:spPr>
        <p:txBody>
          <a:bodyPr anchor="ctr">
            <a:normAutofit/>
          </a:bodyPr>
          <a:lstStyle>
            <a:lvl1pPr marL="0" indent="0" algn="ctr">
              <a:buFontTx/>
              <a:buNone/>
              <a:defRPr sz="1350" baseline="0"/>
            </a:lvl1pPr>
          </a:lstStyle>
          <a:p>
            <a:r>
              <a:rPr lang="de-DE"/>
              <a:t>Bitte Foto einsetzen</a:t>
            </a:r>
          </a:p>
        </p:txBody>
      </p:sp>
      <p:sp>
        <p:nvSpPr>
          <p:cNvPr id="19" name="Bildplatzhalter 4"/>
          <p:cNvSpPr>
            <a:spLocks noGrp="1"/>
          </p:cNvSpPr>
          <p:nvPr>
            <p:ph type="pic" sz="quarter" idx="11" hasCustomPrompt="1"/>
          </p:nvPr>
        </p:nvSpPr>
        <p:spPr>
          <a:xfrm>
            <a:off x="6849000" y="1734395"/>
            <a:ext cx="2295000" cy="1682100"/>
          </a:xfrm>
          <a:solidFill>
            <a:schemeClr val="bg1">
              <a:lumMod val="95000"/>
            </a:schemeClr>
          </a:solidFill>
        </p:spPr>
        <p:txBody>
          <a:bodyPr anchor="ctr">
            <a:normAutofit/>
          </a:bodyPr>
          <a:lstStyle>
            <a:lvl1pPr marL="0" indent="0" algn="ctr">
              <a:buFontTx/>
              <a:buNone/>
              <a:defRPr sz="1350" baseline="0"/>
            </a:lvl1pPr>
          </a:lstStyle>
          <a:p>
            <a:r>
              <a:rPr lang="de-DE"/>
              <a:t>Bitte Foto einsetzen</a:t>
            </a:r>
          </a:p>
        </p:txBody>
      </p:sp>
      <p:sp>
        <p:nvSpPr>
          <p:cNvPr id="20" name="Bildplatzhalter 4"/>
          <p:cNvSpPr>
            <a:spLocks noGrp="1"/>
          </p:cNvSpPr>
          <p:nvPr>
            <p:ph type="pic" sz="quarter" idx="12" hasCustomPrompt="1"/>
          </p:nvPr>
        </p:nvSpPr>
        <p:spPr>
          <a:xfrm>
            <a:off x="6849000" y="3465860"/>
            <a:ext cx="2295000" cy="1682100"/>
          </a:xfrm>
          <a:solidFill>
            <a:schemeClr val="bg1">
              <a:lumMod val="95000"/>
            </a:schemeClr>
          </a:solidFill>
        </p:spPr>
        <p:txBody>
          <a:bodyPr anchor="ctr">
            <a:normAutofit/>
          </a:bodyPr>
          <a:lstStyle>
            <a:lvl1pPr marL="0" indent="0" algn="ctr">
              <a:buFontTx/>
              <a:buNone/>
              <a:defRPr sz="1350" baseline="0"/>
            </a:lvl1pPr>
          </a:lstStyle>
          <a:p>
            <a:r>
              <a:rPr lang="de-DE"/>
              <a:t>Bitte Foto einsetzen</a:t>
            </a:r>
          </a:p>
        </p:txBody>
      </p:sp>
      <p:sp>
        <p:nvSpPr>
          <p:cNvPr id="2" name="Titel 1"/>
          <p:cNvSpPr>
            <a:spLocks noGrp="1"/>
          </p:cNvSpPr>
          <p:nvPr>
            <p:ph type="title" hasCustomPrompt="1"/>
          </p:nvPr>
        </p:nvSpPr>
        <p:spPr>
          <a:xfrm>
            <a:off x="385577" y="688588"/>
            <a:ext cx="3769351" cy="819719"/>
          </a:xfrm>
        </p:spPr>
        <p:txBody>
          <a:bodyPr anchor="b">
            <a:noAutofit/>
          </a:bodyPr>
          <a:lstStyle>
            <a:lvl1pPr>
              <a:lnSpc>
                <a:spcPts val="3000"/>
              </a:lnSpc>
              <a:defRPr sz="3300" b="1" cap="all" baseline="0">
                <a:latin typeface="+mn-lt"/>
              </a:defRPr>
            </a:lvl1pPr>
          </a:lstStyle>
          <a:p>
            <a:r>
              <a:rPr lang="en-GB" noProof="0" dirty="0" err="1"/>
              <a:t>titelformat</a:t>
            </a:r>
            <a:r>
              <a:rPr lang="en-GB" noProof="0" dirty="0"/>
              <a:t> </a:t>
            </a:r>
            <a:br>
              <a:rPr lang="en-GB" noProof="0" dirty="0"/>
            </a:br>
            <a:r>
              <a:rPr lang="en-GB" noProof="0" dirty="0" err="1"/>
              <a:t>bearbeiten</a:t>
            </a:r>
            <a:endParaRPr lang="en-GB" noProof="0" dirty="0"/>
          </a:p>
        </p:txBody>
      </p:sp>
      <p:sp>
        <p:nvSpPr>
          <p:cNvPr id="4" name="Textplatzhalter 3"/>
          <p:cNvSpPr>
            <a:spLocks noGrp="1"/>
          </p:cNvSpPr>
          <p:nvPr>
            <p:ph type="body" sz="half" idx="2"/>
          </p:nvPr>
        </p:nvSpPr>
        <p:spPr>
          <a:xfrm>
            <a:off x="385576" y="1953491"/>
            <a:ext cx="3769350" cy="2858691"/>
          </a:xfrm>
        </p:spPr>
        <p:txBody>
          <a:bodyPr>
            <a:normAutofit/>
          </a:bodyPr>
          <a:lstStyle>
            <a:lvl1pPr marL="0" indent="0">
              <a:lnSpc>
                <a:spcPts val="1350"/>
              </a:lnSpc>
              <a:buNone/>
              <a:defRPr sz="1050">
                <a:latin typeface="+mj-lt"/>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noProof="0" dirty="0" err="1"/>
              <a:t>Mastertextformat</a:t>
            </a:r>
            <a:r>
              <a:rPr lang="en-GB" noProof="0" dirty="0"/>
              <a:t> </a:t>
            </a:r>
            <a:r>
              <a:rPr lang="en-GB" noProof="0" dirty="0" err="1"/>
              <a:t>bearbeiten</a:t>
            </a:r>
            <a:endParaRPr lang="en-GB" noProof="0" dirty="0"/>
          </a:p>
        </p:txBody>
      </p:sp>
      <p:cxnSp>
        <p:nvCxnSpPr>
          <p:cNvPr id="9" name="Gerade Verbindung 9"/>
          <p:cNvCxnSpPr/>
          <p:nvPr userDrawn="1"/>
        </p:nvCxnSpPr>
        <p:spPr>
          <a:xfrm>
            <a:off x="460094" y="468777"/>
            <a:ext cx="28646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platzhalter 3"/>
          <p:cNvSpPr>
            <a:spLocks noGrp="1"/>
          </p:cNvSpPr>
          <p:nvPr>
            <p:ph type="body" sz="half" idx="16" hasCustomPrompt="1"/>
          </p:nvPr>
        </p:nvSpPr>
        <p:spPr>
          <a:xfrm>
            <a:off x="385576" y="164983"/>
            <a:ext cx="4131000" cy="213967"/>
          </a:xfrm>
        </p:spPr>
        <p:txBody>
          <a:bodyPr>
            <a:noAutofit/>
          </a:bodyPr>
          <a:lstStyle>
            <a:lvl1pPr marL="0" indent="0">
              <a:lnSpc>
                <a:spcPts val="1350"/>
              </a:lnSpc>
              <a:buNone/>
              <a:defRPr sz="900" b="1" cap="all" baseline="0">
                <a:solidFill>
                  <a:schemeClr val="bg1">
                    <a:lumMod val="65000"/>
                  </a:schemeClr>
                </a:solidFill>
                <a:latin typeface="+mj-lt"/>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noProof="0" dirty="0"/>
              <a:t>Category</a:t>
            </a:r>
          </a:p>
        </p:txBody>
      </p:sp>
      <p:sp>
        <p:nvSpPr>
          <p:cNvPr id="14" name="Textplatzhalter 6"/>
          <p:cNvSpPr>
            <a:spLocks noGrp="1"/>
          </p:cNvSpPr>
          <p:nvPr>
            <p:ph type="body" sz="quarter" idx="17" hasCustomPrompt="1"/>
          </p:nvPr>
        </p:nvSpPr>
        <p:spPr>
          <a:xfrm>
            <a:off x="8750532" y="4767712"/>
            <a:ext cx="193289" cy="223202"/>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a:defRPr sz="100">
                <a:solidFill>
                  <a:schemeClr val="bg1"/>
                </a:solidFill>
              </a:defRPr>
            </a:lvl1pPr>
            <a:lvl2pPr>
              <a:defRPr sz="100"/>
            </a:lvl2pPr>
            <a:lvl3pPr>
              <a:defRPr sz="100"/>
            </a:lvl3pPr>
            <a:lvl4pPr>
              <a:defRPr sz="100"/>
            </a:lvl4pPr>
            <a:lvl5pPr>
              <a:defRPr sz="100"/>
            </a:lvl5pPr>
          </a:lstStyle>
          <a:p>
            <a:pPr lvl="0"/>
            <a:r>
              <a:rPr lang="de-DE" dirty="0"/>
              <a:t>a</a:t>
            </a:r>
          </a:p>
        </p:txBody>
      </p:sp>
      <p:sp>
        <p:nvSpPr>
          <p:cNvPr id="13" name="Slide Number Placeholder 6">
            <a:extLst>
              <a:ext uri="{FF2B5EF4-FFF2-40B4-BE49-F238E27FC236}">
                <a16:creationId xmlns:a16="http://schemas.microsoft.com/office/drawing/2014/main" id="{D34DECDC-A5F0-0644-A940-6BA183A7FCFB}"/>
              </a:ext>
            </a:extLst>
          </p:cNvPr>
          <p:cNvSpPr>
            <a:spLocks noGrp="1"/>
          </p:cNvSpPr>
          <p:nvPr>
            <p:ph type="sldNum" sz="quarter" idx="4"/>
          </p:nvPr>
        </p:nvSpPr>
        <p:spPr>
          <a:xfrm>
            <a:off x="78921" y="4839834"/>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365118A3-1793-2149-900A-53CEDCCBA901}" type="slidenum">
              <a:rPr lang="en-GB" smtClean="0"/>
              <a:pPr/>
              <a:t>‹Nr.›</a:t>
            </a:fld>
            <a:endParaRPr lang="en-GB" dirty="0"/>
          </a:p>
        </p:txBody>
      </p:sp>
    </p:spTree>
    <p:extLst>
      <p:ext uri="{BB962C8B-B14F-4D97-AF65-F5344CB8AC3E}">
        <p14:creationId xmlns:p14="http://schemas.microsoft.com/office/powerpoint/2010/main" val="118365965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_Inhalt - Header Grau - 3 Spalten - 12pt">
    <p:spTree>
      <p:nvGrpSpPr>
        <p:cNvPr id="1" name=""/>
        <p:cNvGrpSpPr/>
        <p:nvPr/>
      </p:nvGrpSpPr>
      <p:grpSpPr>
        <a:xfrm>
          <a:off x="0" y="0"/>
          <a:ext cx="0" cy="0"/>
          <a:chOff x="0" y="0"/>
          <a:chExt cx="0" cy="0"/>
        </a:xfrm>
      </p:grpSpPr>
      <p:sp>
        <p:nvSpPr>
          <p:cNvPr id="8" name="Bildplatzhalter 4"/>
          <p:cNvSpPr>
            <a:spLocks noGrp="1"/>
          </p:cNvSpPr>
          <p:nvPr>
            <p:ph type="pic" sz="quarter" idx="10" hasCustomPrompt="1"/>
          </p:nvPr>
        </p:nvSpPr>
        <p:spPr>
          <a:xfrm>
            <a:off x="0" y="-61645"/>
            <a:ext cx="9144000" cy="2199068"/>
          </a:xfrm>
          <a:solidFill>
            <a:schemeClr val="bg1">
              <a:lumMod val="95000"/>
            </a:schemeClr>
          </a:solidFill>
        </p:spPr>
        <p:txBody>
          <a:bodyPr anchor="ctr">
            <a:normAutofit/>
          </a:bodyPr>
          <a:lstStyle>
            <a:lvl1pPr marL="0" indent="0" algn="ctr">
              <a:buFontTx/>
              <a:buNone/>
              <a:defRPr sz="1350" baseline="0"/>
            </a:lvl1pPr>
          </a:lstStyle>
          <a:p>
            <a:r>
              <a:rPr lang="de-DE"/>
              <a:t>Bitte Foto einsetzen</a:t>
            </a:r>
          </a:p>
        </p:txBody>
      </p:sp>
      <p:sp>
        <p:nvSpPr>
          <p:cNvPr id="2" name="Titel 1"/>
          <p:cNvSpPr>
            <a:spLocks noGrp="1"/>
          </p:cNvSpPr>
          <p:nvPr>
            <p:ph type="title" hasCustomPrompt="1"/>
          </p:nvPr>
        </p:nvSpPr>
        <p:spPr>
          <a:xfrm>
            <a:off x="385577" y="688588"/>
            <a:ext cx="8431331" cy="819719"/>
          </a:xfrm>
        </p:spPr>
        <p:txBody>
          <a:bodyPr anchor="b">
            <a:noAutofit/>
          </a:bodyPr>
          <a:lstStyle>
            <a:lvl1pPr>
              <a:lnSpc>
                <a:spcPts val="3000"/>
              </a:lnSpc>
              <a:defRPr sz="3300" b="1" cap="all" baseline="0">
                <a:latin typeface="+mn-lt"/>
              </a:defRPr>
            </a:lvl1pPr>
          </a:lstStyle>
          <a:p>
            <a:r>
              <a:rPr lang="en-GB" noProof="0" dirty="0" err="1"/>
              <a:t>Mastertitelformat</a:t>
            </a:r>
            <a:r>
              <a:rPr lang="en-GB" noProof="0" dirty="0"/>
              <a:t> </a:t>
            </a:r>
            <a:br>
              <a:rPr lang="en-GB" noProof="0" dirty="0"/>
            </a:br>
            <a:r>
              <a:rPr lang="en-GB" noProof="0" dirty="0" err="1"/>
              <a:t>bearbeiten</a:t>
            </a:r>
            <a:endParaRPr lang="en-GB" noProof="0" dirty="0"/>
          </a:p>
        </p:txBody>
      </p:sp>
      <p:pic>
        <p:nvPicPr>
          <p:cNvPr id="16" name="Bild 2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749394" y="4767712"/>
            <a:ext cx="194269" cy="223202"/>
          </a:xfrm>
          <a:prstGeom prst="rect">
            <a:avLst/>
          </a:prstGeom>
        </p:spPr>
      </p:pic>
      <p:cxnSp>
        <p:nvCxnSpPr>
          <p:cNvPr id="9" name="Gerade Verbindung 9"/>
          <p:cNvCxnSpPr/>
          <p:nvPr userDrawn="1"/>
        </p:nvCxnSpPr>
        <p:spPr>
          <a:xfrm>
            <a:off x="460094" y="468777"/>
            <a:ext cx="28646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platzhalter 3"/>
          <p:cNvSpPr>
            <a:spLocks noGrp="1"/>
          </p:cNvSpPr>
          <p:nvPr>
            <p:ph type="body" sz="half" idx="2"/>
          </p:nvPr>
        </p:nvSpPr>
        <p:spPr>
          <a:xfrm>
            <a:off x="385577" y="2462313"/>
            <a:ext cx="2682284" cy="2085343"/>
          </a:xfrm>
        </p:spPr>
        <p:txBody>
          <a:bodyPr>
            <a:normAutofit/>
          </a:bodyPr>
          <a:lstStyle>
            <a:lvl1pPr marL="0" indent="0">
              <a:lnSpc>
                <a:spcPts val="1200"/>
              </a:lnSpc>
              <a:buNone/>
              <a:defRPr sz="900">
                <a:latin typeface="+mj-lt"/>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noProof="0" dirty="0" err="1"/>
              <a:t>Mastertextformat</a:t>
            </a:r>
            <a:r>
              <a:rPr lang="en-GB" noProof="0" dirty="0"/>
              <a:t> </a:t>
            </a:r>
            <a:r>
              <a:rPr lang="en-GB" noProof="0" dirty="0" err="1"/>
              <a:t>bearbeiten</a:t>
            </a:r>
            <a:endParaRPr lang="en-GB" noProof="0" dirty="0"/>
          </a:p>
        </p:txBody>
      </p:sp>
      <p:sp>
        <p:nvSpPr>
          <p:cNvPr id="11" name="Textplatzhalter 14"/>
          <p:cNvSpPr>
            <a:spLocks noGrp="1"/>
          </p:cNvSpPr>
          <p:nvPr>
            <p:ph type="body" sz="quarter" idx="13" hasCustomPrompt="1"/>
          </p:nvPr>
        </p:nvSpPr>
        <p:spPr>
          <a:xfrm>
            <a:off x="3260104" y="2462314"/>
            <a:ext cx="2682285" cy="2085342"/>
          </a:xfrm>
        </p:spPr>
        <p:txBody>
          <a:bodyPr>
            <a:noAutofit/>
          </a:bodyPr>
          <a:lstStyle>
            <a:lvl1pPr marL="0" indent="0">
              <a:lnSpc>
                <a:spcPts val="1200"/>
              </a:lnSpc>
              <a:buFontTx/>
              <a:buNone/>
              <a:defRPr sz="900">
                <a:latin typeface="+mj-lt"/>
              </a:defRPr>
            </a:lvl1pPr>
          </a:lstStyle>
          <a:p>
            <a:pPr lvl="0"/>
            <a:r>
              <a:rPr lang="en-GB" noProof="0" dirty="0" err="1"/>
              <a:t>Mastertextformat</a:t>
            </a:r>
            <a:r>
              <a:rPr lang="en-GB" noProof="0" dirty="0"/>
              <a:t> </a:t>
            </a:r>
            <a:r>
              <a:rPr lang="en-GB" noProof="0" dirty="0" err="1"/>
              <a:t>bearbeiten</a:t>
            </a:r>
            <a:endParaRPr lang="en-GB" noProof="0" dirty="0"/>
          </a:p>
        </p:txBody>
      </p:sp>
      <p:sp>
        <p:nvSpPr>
          <p:cNvPr id="12" name="Textplatzhalter 4"/>
          <p:cNvSpPr>
            <a:spLocks noGrp="1"/>
          </p:cNvSpPr>
          <p:nvPr>
            <p:ph type="body" sz="quarter" idx="14" hasCustomPrompt="1"/>
          </p:nvPr>
        </p:nvSpPr>
        <p:spPr>
          <a:xfrm>
            <a:off x="6135619" y="2460577"/>
            <a:ext cx="2681288" cy="2087079"/>
          </a:xfrm>
        </p:spPr>
        <p:txBody>
          <a:bodyPr>
            <a:normAutofit/>
          </a:bodyPr>
          <a:lstStyle>
            <a:lvl1pPr marL="0" indent="0">
              <a:lnSpc>
                <a:spcPts val="1200"/>
              </a:lnSpc>
              <a:buNone/>
              <a:defRPr sz="900">
                <a:latin typeface="+mj-lt"/>
              </a:defRPr>
            </a:lvl1pPr>
            <a:lvl2pPr marL="514350" indent="-171450">
              <a:lnSpc>
                <a:spcPts val="1200"/>
              </a:lnSpc>
              <a:buFont typeface="Wingdings" panose="05000000000000000000" pitchFamily="2" charset="2"/>
              <a:buChar char="§"/>
              <a:defRPr sz="900">
                <a:latin typeface="+mj-lt"/>
              </a:defRPr>
            </a:lvl2pPr>
            <a:lvl3pPr marL="857250" indent="-171450">
              <a:lnSpc>
                <a:spcPts val="1200"/>
              </a:lnSpc>
              <a:buFont typeface="Wingdings" panose="05000000000000000000" pitchFamily="2" charset="2"/>
              <a:buChar char="§"/>
              <a:defRPr sz="900">
                <a:latin typeface="+mj-lt"/>
              </a:defRPr>
            </a:lvl3pPr>
            <a:lvl4pPr marL="1200150" indent="-171450">
              <a:lnSpc>
                <a:spcPts val="1200"/>
              </a:lnSpc>
              <a:buFont typeface="Wingdings" panose="05000000000000000000" pitchFamily="2" charset="2"/>
              <a:buChar char="§"/>
              <a:defRPr sz="900">
                <a:latin typeface="+mj-lt"/>
              </a:defRPr>
            </a:lvl4pPr>
            <a:lvl5pPr marL="1543050" indent="-171450">
              <a:lnSpc>
                <a:spcPts val="1200"/>
              </a:lnSpc>
              <a:buFont typeface="Wingdings" panose="05000000000000000000" pitchFamily="2" charset="2"/>
              <a:buChar char="§"/>
              <a:defRPr sz="900">
                <a:latin typeface="+mj-lt"/>
              </a:defRPr>
            </a:lvl5pPr>
          </a:lstStyle>
          <a:p>
            <a:pPr lvl="0"/>
            <a:r>
              <a:rPr lang="en-GB" noProof="0" dirty="0" err="1"/>
              <a:t>Mastertextformt</a:t>
            </a:r>
            <a:r>
              <a:rPr lang="en-GB" noProof="0" dirty="0"/>
              <a:t> </a:t>
            </a:r>
            <a:r>
              <a:rPr lang="en-GB" noProof="0" dirty="0" err="1"/>
              <a:t>bearbeiten</a:t>
            </a:r>
            <a:endParaRPr lang="en-GB" noProof="0" dirty="0"/>
          </a:p>
        </p:txBody>
      </p:sp>
      <p:sp>
        <p:nvSpPr>
          <p:cNvPr id="13" name="Textplatzhalter 3"/>
          <p:cNvSpPr>
            <a:spLocks noGrp="1"/>
          </p:cNvSpPr>
          <p:nvPr>
            <p:ph type="body" sz="half" idx="15" hasCustomPrompt="1"/>
          </p:nvPr>
        </p:nvSpPr>
        <p:spPr>
          <a:xfrm>
            <a:off x="385576" y="164983"/>
            <a:ext cx="4131000" cy="213967"/>
          </a:xfrm>
        </p:spPr>
        <p:txBody>
          <a:bodyPr>
            <a:noAutofit/>
          </a:bodyPr>
          <a:lstStyle>
            <a:lvl1pPr marL="0" indent="0">
              <a:lnSpc>
                <a:spcPts val="1350"/>
              </a:lnSpc>
              <a:buNone/>
              <a:defRPr sz="900" b="1" cap="all" baseline="0">
                <a:solidFill>
                  <a:schemeClr val="bg1">
                    <a:lumMod val="65000"/>
                  </a:schemeClr>
                </a:solidFill>
                <a:latin typeface="+mj-lt"/>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noProof="0" dirty="0"/>
              <a:t>Category</a:t>
            </a:r>
          </a:p>
        </p:txBody>
      </p:sp>
      <p:sp>
        <p:nvSpPr>
          <p:cNvPr id="14" name="Slide Number Placeholder 6">
            <a:extLst>
              <a:ext uri="{FF2B5EF4-FFF2-40B4-BE49-F238E27FC236}">
                <a16:creationId xmlns:a16="http://schemas.microsoft.com/office/drawing/2014/main" id="{29FFBA92-79DB-0C41-9346-72368730FA04}"/>
              </a:ext>
            </a:extLst>
          </p:cNvPr>
          <p:cNvSpPr>
            <a:spLocks noGrp="1"/>
          </p:cNvSpPr>
          <p:nvPr>
            <p:ph type="sldNum" sz="quarter" idx="4"/>
          </p:nvPr>
        </p:nvSpPr>
        <p:spPr>
          <a:xfrm>
            <a:off x="78921" y="4839834"/>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365118A3-1793-2149-900A-53CEDCCBA901}" type="slidenum">
              <a:rPr lang="en-GB" smtClean="0"/>
              <a:pPr/>
              <a:t>‹Nr.›</a:t>
            </a:fld>
            <a:endParaRPr lang="en-GB" dirty="0"/>
          </a:p>
        </p:txBody>
      </p:sp>
    </p:spTree>
    <p:extLst>
      <p:ext uri="{BB962C8B-B14F-4D97-AF65-F5344CB8AC3E}">
        <p14:creationId xmlns:p14="http://schemas.microsoft.com/office/powerpoint/2010/main" val="14143597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nhalt - Header Grau - 3 Spalten - 14pt">
    <p:spTree>
      <p:nvGrpSpPr>
        <p:cNvPr id="1" name=""/>
        <p:cNvGrpSpPr/>
        <p:nvPr/>
      </p:nvGrpSpPr>
      <p:grpSpPr>
        <a:xfrm>
          <a:off x="0" y="0"/>
          <a:ext cx="0" cy="0"/>
          <a:chOff x="0" y="0"/>
          <a:chExt cx="0" cy="0"/>
        </a:xfrm>
      </p:grpSpPr>
      <p:sp>
        <p:nvSpPr>
          <p:cNvPr id="8" name="Bildplatzhalter 4"/>
          <p:cNvSpPr>
            <a:spLocks noGrp="1"/>
          </p:cNvSpPr>
          <p:nvPr>
            <p:ph type="pic" sz="quarter" idx="10" hasCustomPrompt="1"/>
          </p:nvPr>
        </p:nvSpPr>
        <p:spPr>
          <a:xfrm>
            <a:off x="0" y="-61645"/>
            <a:ext cx="9144000" cy="2199068"/>
          </a:xfrm>
          <a:solidFill>
            <a:schemeClr val="bg1">
              <a:lumMod val="95000"/>
            </a:schemeClr>
          </a:solidFill>
        </p:spPr>
        <p:txBody>
          <a:bodyPr anchor="ctr">
            <a:normAutofit/>
          </a:bodyPr>
          <a:lstStyle>
            <a:lvl1pPr marL="0" indent="0" algn="ctr">
              <a:buFontTx/>
              <a:buNone/>
              <a:defRPr sz="1350" baseline="0"/>
            </a:lvl1pPr>
          </a:lstStyle>
          <a:p>
            <a:r>
              <a:rPr lang="de-DE" dirty="0"/>
              <a:t>Bitte Foto einsetzen</a:t>
            </a:r>
          </a:p>
        </p:txBody>
      </p:sp>
      <p:sp>
        <p:nvSpPr>
          <p:cNvPr id="2" name="Titel 1"/>
          <p:cNvSpPr>
            <a:spLocks noGrp="1"/>
          </p:cNvSpPr>
          <p:nvPr>
            <p:ph type="title" hasCustomPrompt="1"/>
          </p:nvPr>
        </p:nvSpPr>
        <p:spPr>
          <a:xfrm>
            <a:off x="385577" y="688588"/>
            <a:ext cx="8431331" cy="819719"/>
          </a:xfrm>
        </p:spPr>
        <p:txBody>
          <a:bodyPr anchor="b">
            <a:noAutofit/>
          </a:bodyPr>
          <a:lstStyle>
            <a:lvl1pPr>
              <a:lnSpc>
                <a:spcPts val="3000"/>
              </a:lnSpc>
              <a:defRPr sz="3300" b="1" cap="all" baseline="0">
                <a:latin typeface="+mn-lt"/>
              </a:defRPr>
            </a:lvl1pPr>
          </a:lstStyle>
          <a:p>
            <a:r>
              <a:rPr lang="en-GB" noProof="0" dirty="0" err="1"/>
              <a:t>Mastertitelformat</a:t>
            </a:r>
            <a:r>
              <a:rPr lang="en-GB" noProof="0" dirty="0"/>
              <a:t> </a:t>
            </a:r>
            <a:br>
              <a:rPr lang="en-GB" noProof="0" dirty="0"/>
            </a:br>
            <a:r>
              <a:rPr lang="en-GB" noProof="0" dirty="0" err="1"/>
              <a:t>bearbeiten</a:t>
            </a:r>
            <a:endParaRPr lang="en-GB" noProof="0" dirty="0"/>
          </a:p>
        </p:txBody>
      </p:sp>
      <p:pic>
        <p:nvPicPr>
          <p:cNvPr id="16" name="Bild 2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749394" y="4767712"/>
            <a:ext cx="194269" cy="223202"/>
          </a:xfrm>
          <a:prstGeom prst="rect">
            <a:avLst/>
          </a:prstGeom>
        </p:spPr>
      </p:pic>
      <p:cxnSp>
        <p:nvCxnSpPr>
          <p:cNvPr id="9" name="Gerade Verbindung 9"/>
          <p:cNvCxnSpPr/>
          <p:nvPr userDrawn="1"/>
        </p:nvCxnSpPr>
        <p:spPr>
          <a:xfrm>
            <a:off x="460094" y="468777"/>
            <a:ext cx="28646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platzhalter 3"/>
          <p:cNvSpPr>
            <a:spLocks noGrp="1"/>
          </p:cNvSpPr>
          <p:nvPr>
            <p:ph type="body" sz="half" idx="2"/>
          </p:nvPr>
        </p:nvSpPr>
        <p:spPr>
          <a:xfrm>
            <a:off x="385577" y="2462313"/>
            <a:ext cx="2682284" cy="2085343"/>
          </a:xfrm>
        </p:spPr>
        <p:txBody>
          <a:bodyPr>
            <a:normAutofit/>
          </a:bodyPr>
          <a:lstStyle>
            <a:lvl1pPr marL="0" indent="0">
              <a:lnSpc>
                <a:spcPts val="1350"/>
              </a:lnSpc>
              <a:buNone/>
              <a:defRPr sz="1050">
                <a:latin typeface="+mj-lt"/>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noProof="0" dirty="0" err="1"/>
              <a:t>Mastertextformat</a:t>
            </a:r>
            <a:r>
              <a:rPr lang="en-GB" noProof="0" dirty="0"/>
              <a:t> </a:t>
            </a:r>
            <a:r>
              <a:rPr lang="en-GB" noProof="0" dirty="0" err="1"/>
              <a:t>bearbeiten</a:t>
            </a:r>
            <a:endParaRPr lang="en-GB" noProof="0" dirty="0"/>
          </a:p>
        </p:txBody>
      </p:sp>
      <p:sp>
        <p:nvSpPr>
          <p:cNvPr id="11" name="Textplatzhalter 14"/>
          <p:cNvSpPr>
            <a:spLocks noGrp="1"/>
          </p:cNvSpPr>
          <p:nvPr>
            <p:ph type="body" sz="quarter" idx="13" hasCustomPrompt="1"/>
          </p:nvPr>
        </p:nvSpPr>
        <p:spPr>
          <a:xfrm>
            <a:off x="3260104" y="2462314"/>
            <a:ext cx="2682285" cy="2085342"/>
          </a:xfrm>
        </p:spPr>
        <p:txBody>
          <a:bodyPr>
            <a:noAutofit/>
          </a:bodyPr>
          <a:lstStyle>
            <a:lvl1pPr marL="0" indent="0">
              <a:lnSpc>
                <a:spcPts val="1200"/>
              </a:lnSpc>
              <a:buFontTx/>
              <a:buNone/>
              <a:defRPr sz="1050">
                <a:latin typeface="+mj-lt"/>
              </a:defRPr>
            </a:lvl1pPr>
          </a:lstStyle>
          <a:p>
            <a:pPr lvl="0"/>
            <a:r>
              <a:rPr lang="en-GB" noProof="0" dirty="0" err="1"/>
              <a:t>Mastertextformat</a:t>
            </a:r>
            <a:r>
              <a:rPr lang="en-GB" noProof="0" dirty="0"/>
              <a:t> </a:t>
            </a:r>
            <a:r>
              <a:rPr lang="en-GB" noProof="0" dirty="0" err="1"/>
              <a:t>bearbeiten</a:t>
            </a:r>
            <a:endParaRPr lang="en-GB" noProof="0" dirty="0"/>
          </a:p>
        </p:txBody>
      </p:sp>
      <p:sp>
        <p:nvSpPr>
          <p:cNvPr id="12" name="Textplatzhalter 4"/>
          <p:cNvSpPr>
            <a:spLocks noGrp="1"/>
          </p:cNvSpPr>
          <p:nvPr>
            <p:ph type="body" sz="quarter" idx="14" hasCustomPrompt="1"/>
          </p:nvPr>
        </p:nvSpPr>
        <p:spPr>
          <a:xfrm>
            <a:off x="6135619" y="2460577"/>
            <a:ext cx="2681288" cy="2087079"/>
          </a:xfrm>
        </p:spPr>
        <p:txBody>
          <a:bodyPr>
            <a:normAutofit/>
          </a:bodyPr>
          <a:lstStyle>
            <a:lvl1pPr marL="0" indent="0">
              <a:lnSpc>
                <a:spcPts val="1350"/>
              </a:lnSpc>
              <a:buNone/>
              <a:defRPr sz="1050">
                <a:latin typeface="+mj-lt"/>
              </a:defRPr>
            </a:lvl1pPr>
            <a:lvl2pPr marL="514350" indent="-171450">
              <a:lnSpc>
                <a:spcPts val="1200"/>
              </a:lnSpc>
              <a:buFont typeface="Wingdings" panose="05000000000000000000" pitchFamily="2" charset="2"/>
              <a:buChar char="§"/>
              <a:defRPr sz="900">
                <a:latin typeface="+mj-lt"/>
              </a:defRPr>
            </a:lvl2pPr>
            <a:lvl3pPr marL="857250" indent="-171450">
              <a:lnSpc>
                <a:spcPts val="1200"/>
              </a:lnSpc>
              <a:buFont typeface="Wingdings" panose="05000000000000000000" pitchFamily="2" charset="2"/>
              <a:buChar char="§"/>
              <a:defRPr sz="900">
                <a:latin typeface="+mj-lt"/>
              </a:defRPr>
            </a:lvl3pPr>
            <a:lvl4pPr marL="1200150" indent="-171450">
              <a:lnSpc>
                <a:spcPts val="1200"/>
              </a:lnSpc>
              <a:buFont typeface="Wingdings" panose="05000000000000000000" pitchFamily="2" charset="2"/>
              <a:buChar char="§"/>
              <a:defRPr sz="900">
                <a:latin typeface="+mj-lt"/>
              </a:defRPr>
            </a:lvl4pPr>
            <a:lvl5pPr marL="1543050" indent="-171450">
              <a:lnSpc>
                <a:spcPts val="1200"/>
              </a:lnSpc>
              <a:buFont typeface="Wingdings" panose="05000000000000000000" pitchFamily="2" charset="2"/>
              <a:buChar char="§"/>
              <a:defRPr sz="900">
                <a:latin typeface="+mj-lt"/>
              </a:defRPr>
            </a:lvl5pPr>
          </a:lstStyle>
          <a:p>
            <a:pPr lvl="0"/>
            <a:r>
              <a:rPr lang="en-GB" noProof="0" dirty="0" err="1"/>
              <a:t>Mastertextformt</a:t>
            </a:r>
            <a:r>
              <a:rPr lang="en-GB" noProof="0" dirty="0"/>
              <a:t> </a:t>
            </a:r>
            <a:r>
              <a:rPr lang="en-GB" noProof="0" dirty="0" err="1"/>
              <a:t>bearbeiten</a:t>
            </a:r>
            <a:endParaRPr lang="en-GB" noProof="0" dirty="0"/>
          </a:p>
        </p:txBody>
      </p:sp>
      <p:sp>
        <p:nvSpPr>
          <p:cNvPr id="13" name="Textplatzhalter 3"/>
          <p:cNvSpPr>
            <a:spLocks noGrp="1"/>
          </p:cNvSpPr>
          <p:nvPr>
            <p:ph type="body" sz="half" idx="15" hasCustomPrompt="1"/>
          </p:nvPr>
        </p:nvSpPr>
        <p:spPr>
          <a:xfrm>
            <a:off x="385576" y="164983"/>
            <a:ext cx="4131000" cy="213967"/>
          </a:xfrm>
        </p:spPr>
        <p:txBody>
          <a:bodyPr>
            <a:noAutofit/>
          </a:bodyPr>
          <a:lstStyle>
            <a:lvl1pPr marL="0" indent="0">
              <a:lnSpc>
                <a:spcPts val="1350"/>
              </a:lnSpc>
              <a:buNone/>
              <a:defRPr sz="900" b="1" cap="all" baseline="0">
                <a:solidFill>
                  <a:schemeClr val="bg1">
                    <a:lumMod val="65000"/>
                  </a:schemeClr>
                </a:solidFill>
                <a:latin typeface="+mj-lt"/>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noProof="0" dirty="0"/>
              <a:t>Category</a:t>
            </a:r>
          </a:p>
        </p:txBody>
      </p:sp>
      <p:sp>
        <p:nvSpPr>
          <p:cNvPr id="14" name="Slide Number Placeholder 6">
            <a:extLst>
              <a:ext uri="{FF2B5EF4-FFF2-40B4-BE49-F238E27FC236}">
                <a16:creationId xmlns:a16="http://schemas.microsoft.com/office/drawing/2014/main" id="{32D29D53-BA80-7E40-AA03-21BB2EB32840}"/>
              </a:ext>
            </a:extLst>
          </p:cNvPr>
          <p:cNvSpPr>
            <a:spLocks noGrp="1"/>
          </p:cNvSpPr>
          <p:nvPr>
            <p:ph type="sldNum" sz="quarter" idx="4"/>
          </p:nvPr>
        </p:nvSpPr>
        <p:spPr>
          <a:xfrm>
            <a:off x="78921" y="4839834"/>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365118A3-1793-2149-900A-53CEDCCBA901}" type="slidenum">
              <a:rPr lang="en-GB" smtClean="0"/>
              <a:pPr/>
              <a:t>‹Nr.›</a:t>
            </a:fld>
            <a:endParaRPr lang="en-GB" dirty="0"/>
          </a:p>
        </p:txBody>
      </p:sp>
    </p:spTree>
    <p:extLst>
      <p:ext uri="{BB962C8B-B14F-4D97-AF65-F5344CB8AC3E}">
        <p14:creationId xmlns:p14="http://schemas.microsoft.com/office/powerpoint/2010/main" val="312160335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_Inhalt - Header Grau - 2 Spalten - 12pt">
    <p:spTree>
      <p:nvGrpSpPr>
        <p:cNvPr id="1" name=""/>
        <p:cNvGrpSpPr/>
        <p:nvPr/>
      </p:nvGrpSpPr>
      <p:grpSpPr>
        <a:xfrm>
          <a:off x="0" y="0"/>
          <a:ext cx="0" cy="0"/>
          <a:chOff x="0" y="0"/>
          <a:chExt cx="0" cy="0"/>
        </a:xfrm>
      </p:grpSpPr>
      <p:sp>
        <p:nvSpPr>
          <p:cNvPr id="8" name="Bildplatzhalter 4"/>
          <p:cNvSpPr>
            <a:spLocks noGrp="1"/>
          </p:cNvSpPr>
          <p:nvPr>
            <p:ph type="pic" sz="quarter" idx="10" hasCustomPrompt="1"/>
          </p:nvPr>
        </p:nvSpPr>
        <p:spPr>
          <a:xfrm>
            <a:off x="0" y="-61645"/>
            <a:ext cx="9144000" cy="2199068"/>
          </a:xfrm>
          <a:solidFill>
            <a:schemeClr val="bg1">
              <a:lumMod val="95000"/>
            </a:schemeClr>
          </a:solidFill>
        </p:spPr>
        <p:txBody>
          <a:bodyPr anchor="ctr">
            <a:normAutofit/>
          </a:bodyPr>
          <a:lstStyle>
            <a:lvl1pPr marL="0" indent="0" algn="ctr">
              <a:buFontTx/>
              <a:buNone/>
              <a:defRPr sz="1350" baseline="0"/>
            </a:lvl1pPr>
          </a:lstStyle>
          <a:p>
            <a:r>
              <a:rPr lang="de-DE"/>
              <a:t>Bitte Foto einsetzen</a:t>
            </a:r>
          </a:p>
        </p:txBody>
      </p:sp>
      <p:sp>
        <p:nvSpPr>
          <p:cNvPr id="2" name="Titel 1"/>
          <p:cNvSpPr>
            <a:spLocks noGrp="1"/>
          </p:cNvSpPr>
          <p:nvPr>
            <p:ph type="title" hasCustomPrompt="1"/>
          </p:nvPr>
        </p:nvSpPr>
        <p:spPr>
          <a:xfrm>
            <a:off x="385577" y="688588"/>
            <a:ext cx="8431331" cy="819719"/>
          </a:xfrm>
        </p:spPr>
        <p:txBody>
          <a:bodyPr anchor="b">
            <a:noAutofit/>
          </a:bodyPr>
          <a:lstStyle>
            <a:lvl1pPr>
              <a:lnSpc>
                <a:spcPts val="3000"/>
              </a:lnSpc>
              <a:defRPr sz="3300" b="1" cap="all" baseline="0">
                <a:latin typeface="+mn-lt"/>
              </a:defRPr>
            </a:lvl1pPr>
          </a:lstStyle>
          <a:p>
            <a:r>
              <a:rPr lang="en-GB" noProof="0" dirty="0" err="1"/>
              <a:t>Mastertitelformat</a:t>
            </a:r>
            <a:r>
              <a:rPr lang="en-GB" noProof="0" dirty="0"/>
              <a:t> </a:t>
            </a:r>
            <a:br>
              <a:rPr lang="en-GB" noProof="0" dirty="0"/>
            </a:br>
            <a:r>
              <a:rPr lang="en-GB" noProof="0" dirty="0" err="1"/>
              <a:t>bearbeiten</a:t>
            </a:r>
            <a:endParaRPr lang="en-GB" noProof="0" dirty="0"/>
          </a:p>
        </p:txBody>
      </p:sp>
      <p:pic>
        <p:nvPicPr>
          <p:cNvPr id="16" name="Bild 2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749394" y="4767712"/>
            <a:ext cx="194269" cy="223202"/>
          </a:xfrm>
          <a:prstGeom prst="rect">
            <a:avLst/>
          </a:prstGeom>
        </p:spPr>
      </p:pic>
      <p:cxnSp>
        <p:nvCxnSpPr>
          <p:cNvPr id="9" name="Gerade Verbindung 9"/>
          <p:cNvCxnSpPr/>
          <p:nvPr userDrawn="1"/>
        </p:nvCxnSpPr>
        <p:spPr>
          <a:xfrm>
            <a:off x="460094" y="468777"/>
            <a:ext cx="28646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platzhalter 3"/>
          <p:cNvSpPr>
            <a:spLocks noGrp="1"/>
          </p:cNvSpPr>
          <p:nvPr>
            <p:ph type="body" sz="half" idx="15"/>
          </p:nvPr>
        </p:nvSpPr>
        <p:spPr>
          <a:xfrm>
            <a:off x="385576" y="2460577"/>
            <a:ext cx="4131000" cy="2087079"/>
          </a:xfrm>
        </p:spPr>
        <p:txBody>
          <a:bodyPr>
            <a:normAutofit/>
          </a:bodyPr>
          <a:lstStyle>
            <a:lvl1pPr marL="0" indent="0">
              <a:lnSpc>
                <a:spcPts val="1200"/>
              </a:lnSpc>
              <a:buNone/>
              <a:defRPr sz="900">
                <a:latin typeface="+mj-lt"/>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noProof="0" dirty="0" err="1"/>
              <a:t>Mastertextformat</a:t>
            </a:r>
            <a:r>
              <a:rPr lang="en-GB" noProof="0" dirty="0"/>
              <a:t> </a:t>
            </a:r>
            <a:r>
              <a:rPr lang="en-GB" noProof="0" dirty="0" err="1"/>
              <a:t>bearbeiten</a:t>
            </a:r>
            <a:endParaRPr lang="en-GB" noProof="0" dirty="0"/>
          </a:p>
        </p:txBody>
      </p:sp>
      <p:sp>
        <p:nvSpPr>
          <p:cNvPr id="14" name="Textplatzhalter 14"/>
          <p:cNvSpPr>
            <a:spLocks noGrp="1"/>
          </p:cNvSpPr>
          <p:nvPr>
            <p:ph type="body" sz="quarter" idx="16" hasCustomPrompt="1"/>
          </p:nvPr>
        </p:nvSpPr>
        <p:spPr>
          <a:xfrm>
            <a:off x="4685907" y="2460578"/>
            <a:ext cx="4131000" cy="2087078"/>
          </a:xfrm>
        </p:spPr>
        <p:txBody>
          <a:bodyPr>
            <a:noAutofit/>
          </a:bodyPr>
          <a:lstStyle>
            <a:lvl1pPr marL="0" indent="0">
              <a:lnSpc>
                <a:spcPts val="1200"/>
              </a:lnSpc>
              <a:buFontTx/>
              <a:buNone/>
              <a:defRPr sz="900">
                <a:latin typeface="+mj-lt"/>
              </a:defRPr>
            </a:lvl1pPr>
          </a:lstStyle>
          <a:p>
            <a:pPr lvl="0"/>
            <a:r>
              <a:rPr lang="en-GB" noProof="0" dirty="0" err="1"/>
              <a:t>Mastertextformat</a:t>
            </a:r>
            <a:r>
              <a:rPr lang="en-GB" noProof="0" dirty="0"/>
              <a:t> </a:t>
            </a:r>
            <a:r>
              <a:rPr lang="en-GB" noProof="0" dirty="0" err="1"/>
              <a:t>bearbeiten</a:t>
            </a:r>
            <a:endParaRPr lang="en-GB" noProof="0" dirty="0"/>
          </a:p>
        </p:txBody>
      </p:sp>
      <p:sp>
        <p:nvSpPr>
          <p:cNvPr id="10" name="Textplatzhalter 3"/>
          <p:cNvSpPr>
            <a:spLocks noGrp="1"/>
          </p:cNvSpPr>
          <p:nvPr>
            <p:ph type="body" sz="half" idx="14" hasCustomPrompt="1"/>
          </p:nvPr>
        </p:nvSpPr>
        <p:spPr>
          <a:xfrm>
            <a:off x="385576" y="164983"/>
            <a:ext cx="4131000" cy="213967"/>
          </a:xfrm>
        </p:spPr>
        <p:txBody>
          <a:bodyPr>
            <a:noAutofit/>
          </a:bodyPr>
          <a:lstStyle>
            <a:lvl1pPr marL="0" indent="0">
              <a:lnSpc>
                <a:spcPts val="1350"/>
              </a:lnSpc>
              <a:buNone/>
              <a:defRPr sz="900" b="1" cap="all" baseline="0">
                <a:solidFill>
                  <a:schemeClr val="bg1">
                    <a:lumMod val="65000"/>
                  </a:schemeClr>
                </a:solidFill>
                <a:latin typeface="+mj-lt"/>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noProof="0" dirty="0"/>
              <a:t>Category</a:t>
            </a:r>
          </a:p>
        </p:txBody>
      </p:sp>
      <p:sp>
        <p:nvSpPr>
          <p:cNvPr id="11" name="Slide Number Placeholder 6">
            <a:extLst>
              <a:ext uri="{FF2B5EF4-FFF2-40B4-BE49-F238E27FC236}">
                <a16:creationId xmlns:a16="http://schemas.microsoft.com/office/drawing/2014/main" id="{EB797B40-A306-7545-8798-5423C248D414}"/>
              </a:ext>
            </a:extLst>
          </p:cNvPr>
          <p:cNvSpPr>
            <a:spLocks noGrp="1"/>
          </p:cNvSpPr>
          <p:nvPr>
            <p:ph type="sldNum" sz="quarter" idx="4"/>
          </p:nvPr>
        </p:nvSpPr>
        <p:spPr>
          <a:xfrm>
            <a:off x="78921" y="4839834"/>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365118A3-1793-2149-900A-53CEDCCBA901}" type="slidenum">
              <a:rPr lang="en-GB" smtClean="0"/>
              <a:pPr/>
              <a:t>‹Nr.›</a:t>
            </a:fld>
            <a:endParaRPr lang="en-GB" dirty="0"/>
          </a:p>
        </p:txBody>
      </p:sp>
    </p:spTree>
    <p:extLst>
      <p:ext uri="{BB962C8B-B14F-4D97-AF65-F5344CB8AC3E}">
        <p14:creationId xmlns:p14="http://schemas.microsoft.com/office/powerpoint/2010/main" val="217567183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_Inhalt - Header Grau - 2 Spalten - 14pt">
    <p:spTree>
      <p:nvGrpSpPr>
        <p:cNvPr id="1" name=""/>
        <p:cNvGrpSpPr/>
        <p:nvPr/>
      </p:nvGrpSpPr>
      <p:grpSpPr>
        <a:xfrm>
          <a:off x="0" y="0"/>
          <a:ext cx="0" cy="0"/>
          <a:chOff x="0" y="0"/>
          <a:chExt cx="0" cy="0"/>
        </a:xfrm>
      </p:grpSpPr>
      <p:sp>
        <p:nvSpPr>
          <p:cNvPr id="8" name="Bildplatzhalter 4"/>
          <p:cNvSpPr>
            <a:spLocks noGrp="1"/>
          </p:cNvSpPr>
          <p:nvPr>
            <p:ph type="pic" sz="quarter" idx="10" hasCustomPrompt="1"/>
          </p:nvPr>
        </p:nvSpPr>
        <p:spPr>
          <a:xfrm>
            <a:off x="0" y="-61645"/>
            <a:ext cx="9144000" cy="2199068"/>
          </a:xfrm>
          <a:solidFill>
            <a:schemeClr val="bg1">
              <a:lumMod val="95000"/>
            </a:schemeClr>
          </a:solidFill>
        </p:spPr>
        <p:txBody>
          <a:bodyPr anchor="ctr">
            <a:normAutofit/>
          </a:bodyPr>
          <a:lstStyle>
            <a:lvl1pPr marL="0" indent="0" algn="ctr">
              <a:buFontTx/>
              <a:buNone/>
              <a:defRPr sz="1350" baseline="0"/>
            </a:lvl1pPr>
          </a:lstStyle>
          <a:p>
            <a:r>
              <a:rPr lang="de-DE"/>
              <a:t>Bitte Foto einsetzen</a:t>
            </a:r>
          </a:p>
        </p:txBody>
      </p:sp>
      <p:sp>
        <p:nvSpPr>
          <p:cNvPr id="2" name="Titel 1"/>
          <p:cNvSpPr>
            <a:spLocks noGrp="1"/>
          </p:cNvSpPr>
          <p:nvPr>
            <p:ph type="title" hasCustomPrompt="1"/>
          </p:nvPr>
        </p:nvSpPr>
        <p:spPr>
          <a:xfrm>
            <a:off x="385577" y="688588"/>
            <a:ext cx="8431331" cy="819719"/>
          </a:xfrm>
        </p:spPr>
        <p:txBody>
          <a:bodyPr anchor="b">
            <a:noAutofit/>
          </a:bodyPr>
          <a:lstStyle>
            <a:lvl1pPr>
              <a:lnSpc>
                <a:spcPts val="3000"/>
              </a:lnSpc>
              <a:defRPr sz="3300" b="1" cap="all" baseline="0">
                <a:latin typeface="+mn-lt"/>
              </a:defRPr>
            </a:lvl1pPr>
          </a:lstStyle>
          <a:p>
            <a:r>
              <a:rPr lang="en-GB" noProof="0" dirty="0" err="1"/>
              <a:t>Mastertitelformat</a:t>
            </a:r>
            <a:r>
              <a:rPr lang="en-GB" noProof="0" dirty="0"/>
              <a:t> </a:t>
            </a:r>
            <a:br>
              <a:rPr lang="en-GB" noProof="0" dirty="0"/>
            </a:br>
            <a:r>
              <a:rPr lang="en-GB" noProof="0" dirty="0" err="1"/>
              <a:t>bearbeiten</a:t>
            </a:r>
            <a:endParaRPr lang="en-GB" noProof="0" dirty="0"/>
          </a:p>
        </p:txBody>
      </p:sp>
      <p:pic>
        <p:nvPicPr>
          <p:cNvPr id="16" name="Bild 2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749394" y="4767712"/>
            <a:ext cx="194269" cy="223202"/>
          </a:xfrm>
          <a:prstGeom prst="rect">
            <a:avLst/>
          </a:prstGeom>
        </p:spPr>
      </p:pic>
      <p:cxnSp>
        <p:nvCxnSpPr>
          <p:cNvPr id="9" name="Gerade Verbindung 9"/>
          <p:cNvCxnSpPr/>
          <p:nvPr userDrawn="1"/>
        </p:nvCxnSpPr>
        <p:spPr>
          <a:xfrm>
            <a:off x="460094" y="468777"/>
            <a:ext cx="28646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platzhalter 3"/>
          <p:cNvSpPr>
            <a:spLocks noGrp="1"/>
          </p:cNvSpPr>
          <p:nvPr>
            <p:ph type="body" sz="half" idx="15"/>
          </p:nvPr>
        </p:nvSpPr>
        <p:spPr>
          <a:xfrm>
            <a:off x="385576" y="2460577"/>
            <a:ext cx="4131000" cy="2087079"/>
          </a:xfrm>
        </p:spPr>
        <p:txBody>
          <a:bodyPr>
            <a:normAutofit/>
          </a:bodyPr>
          <a:lstStyle>
            <a:lvl1pPr marL="0" indent="0">
              <a:lnSpc>
                <a:spcPts val="1350"/>
              </a:lnSpc>
              <a:buNone/>
              <a:defRPr sz="1050">
                <a:latin typeface="+mj-lt"/>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noProof="0" dirty="0" err="1"/>
              <a:t>Mastertextformat</a:t>
            </a:r>
            <a:r>
              <a:rPr lang="en-GB" noProof="0" dirty="0"/>
              <a:t> </a:t>
            </a:r>
            <a:r>
              <a:rPr lang="en-GB" noProof="0" dirty="0" err="1"/>
              <a:t>bearbeiten</a:t>
            </a:r>
            <a:endParaRPr lang="en-GB" noProof="0" dirty="0"/>
          </a:p>
        </p:txBody>
      </p:sp>
      <p:sp>
        <p:nvSpPr>
          <p:cNvPr id="14" name="Textplatzhalter 14"/>
          <p:cNvSpPr>
            <a:spLocks noGrp="1"/>
          </p:cNvSpPr>
          <p:nvPr>
            <p:ph type="body" sz="quarter" idx="16" hasCustomPrompt="1"/>
          </p:nvPr>
        </p:nvSpPr>
        <p:spPr>
          <a:xfrm>
            <a:off x="4685907" y="2460578"/>
            <a:ext cx="4131000" cy="2087078"/>
          </a:xfrm>
        </p:spPr>
        <p:txBody>
          <a:bodyPr>
            <a:noAutofit/>
          </a:bodyPr>
          <a:lstStyle>
            <a:lvl1pPr marL="0" indent="0">
              <a:lnSpc>
                <a:spcPts val="1350"/>
              </a:lnSpc>
              <a:buFontTx/>
              <a:buNone/>
              <a:defRPr sz="1050">
                <a:latin typeface="+mj-lt"/>
              </a:defRPr>
            </a:lvl1pPr>
          </a:lstStyle>
          <a:p>
            <a:pPr lvl="0"/>
            <a:r>
              <a:rPr lang="en-GB" noProof="0" dirty="0" err="1"/>
              <a:t>Mastertextformat</a:t>
            </a:r>
            <a:r>
              <a:rPr lang="en-GB" noProof="0" dirty="0"/>
              <a:t> </a:t>
            </a:r>
            <a:r>
              <a:rPr lang="en-GB" noProof="0" dirty="0" err="1"/>
              <a:t>bearbeiten</a:t>
            </a:r>
            <a:endParaRPr lang="en-GB" noProof="0" dirty="0"/>
          </a:p>
        </p:txBody>
      </p:sp>
      <p:sp>
        <p:nvSpPr>
          <p:cNvPr id="10" name="Textplatzhalter 3"/>
          <p:cNvSpPr>
            <a:spLocks noGrp="1"/>
          </p:cNvSpPr>
          <p:nvPr>
            <p:ph type="body" sz="half" idx="14" hasCustomPrompt="1"/>
          </p:nvPr>
        </p:nvSpPr>
        <p:spPr>
          <a:xfrm>
            <a:off x="385576" y="164983"/>
            <a:ext cx="4131000" cy="213967"/>
          </a:xfrm>
        </p:spPr>
        <p:txBody>
          <a:bodyPr>
            <a:noAutofit/>
          </a:bodyPr>
          <a:lstStyle>
            <a:lvl1pPr marL="0" indent="0">
              <a:lnSpc>
                <a:spcPts val="1350"/>
              </a:lnSpc>
              <a:buNone/>
              <a:defRPr sz="900" b="1" cap="all" baseline="0">
                <a:solidFill>
                  <a:schemeClr val="bg1">
                    <a:lumMod val="65000"/>
                  </a:schemeClr>
                </a:solidFill>
                <a:latin typeface="+mj-lt"/>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noProof="0" dirty="0"/>
              <a:t>Category</a:t>
            </a:r>
          </a:p>
        </p:txBody>
      </p:sp>
      <p:sp>
        <p:nvSpPr>
          <p:cNvPr id="11" name="Slide Number Placeholder 6">
            <a:extLst>
              <a:ext uri="{FF2B5EF4-FFF2-40B4-BE49-F238E27FC236}">
                <a16:creationId xmlns:a16="http://schemas.microsoft.com/office/drawing/2014/main" id="{64EFFFA5-65F0-954B-A3FD-7362CDF97DEF}"/>
              </a:ext>
            </a:extLst>
          </p:cNvPr>
          <p:cNvSpPr>
            <a:spLocks noGrp="1"/>
          </p:cNvSpPr>
          <p:nvPr>
            <p:ph type="sldNum" sz="quarter" idx="4"/>
          </p:nvPr>
        </p:nvSpPr>
        <p:spPr>
          <a:xfrm>
            <a:off x="78921" y="4839834"/>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365118A3-1793-2149-900A-53CEDCCBA901}" type="slidenum">
              <a:rPr lang="en-GB" smtClean="0"/>
              <a:pPr/>
              <a:t>‹Nr.›</a:t>
            </a:fld>
            <a:endParaRPr lang="en-GB" dirty="0"/>
          </a:p>
        </p:txBody>
      </p:sp>
    </p:spTree>
    <p:extLst>
      <p:ext uri="{BB962C8B-B14F-4D97-AF65-F5344CB8AC3E}">
        <p14:creationId xmlns:p14="http://schemas.microsoft.com/office/powerpoint/2010/main" val="350856248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3_Inhalt - 2xBild - 14pt">
    <p:spTree>
      <p:nvGrpSpPr>
        <p:cNvPr id="1" name=""/>
        <p:cNvGrpSpPr/>
        <p:nvPr/>
      </p:nvGrpSpPr>
      <p:grpSpPr>
        <a:xfrm>
          <a:off x="0" y="0"/>
          <a:ext cx="0" cy="0"/>
          <a:chOff x="0" y="0"/>
          <a:chExt cx="0" cy="0"/>
        </a:xfrm>
      </p:grpSpPr>
      <p:sp>
        <p:nvSpPr>
          <p:cNvPr id="5" name="Bildplatzhalter 4"/>
          <p:cNvSpPr>
            <a:spLocks noGrp="1"/>
          </p:cNvSpPr>
          <p:nvPr>
            <p:ph type="pic" sz="quarter" idx="10" hasCustomPrompt="1"/>
          </p:nvPr>
        </p:nvSpPr>
        <p:spPr>
          <a:xfrm>
            <a:off x="4509813" y="0"/>
            <a:ext cx="4634187" cy="2538000"/>
          </a:xfrm>
          <a:solidFill>
            <a:schemeClr val="bg1">
              <a:lumMod val="95000"/>
            </a:schemeClr>
          </a:solidFill>
        </p:spPr>
        <p:txBody>
          <a:bodyPr anchor="ctr">
            <a:normAutofit/>
          </a:bodyPr>
          <a:lstStyle>
            <a:lvl1pPr marL="0" indent="0" algn="ctr">
              <a:buFontTx/>
              <a:buNone/>
              <a:defRPr sz="1350" baseline="0"/>
            </a:lvl1pPr>
          </a:lstStyle>
          <a:p>
            <a:r>
              <a:rPr lang="de-DE"/>
              <a:t>Bitte Foto einsetzen</a:t>
            </a:r>
          </a:p>
        </p:txBody>
      </p:sp>
      <p:sp>
        <p:nvSpPr>
          <p:cNvPr id="20" name="Bildplatzhalter 4"/>
          <p:cNvSpPr>
            <a:spLocks noGrp="1"/>
          </p:cNvSpPr>
          <p:nvPr>
            <p:ph type="pic" sz="quarter" idx="12" hasCustomPrompt="1"/>
          </p:nvPr>
        </p:nvSpPr>
        <p:spPr>
          <a:xfrm>
            <a:off x="4509813" y="2592000"/>
            <a:ext cx="4634187" cy="2551500"/>
          </a:xfrm>
          <a:solidFill>
            <a:schemeClr val="bg1">
              <a:lumMod val="95000"/>
            </a:schemeClr>
          </a:solidFill>
        </p:spPr>
        <p:txBody>
          <a:bodyPr anchor="ctr">
            <a:normAutofit/>
          </a:bodyPr>
          <a:lstStyle>
            <a:lvl1pPr marL="0" indent="0" algn="ctr">
              <a:buFontTx/>
              <a:buNone/>
              <a:defRPr sz="1350" baseline="0"/>
            </a:lvl1pPr>
          </a:lstStyle>
          <a:p>
            <a:r>
              <a:rPr lang="de-DE"/>
              <a:t>Bitte Foto einsetzen</a:t>
            </a:r>
          </a:p>
        </p:txBody>
      </p:sp>
      <p:sp>
        <p:nvSpPr>
          <p:cNvPr id="2" name="Titel 1"/>
          <p:cNvSpPr>
            <a:spLocks noGrp="1"/>
          </p:cNvSpPr>
          <p:nvPr>
            <p:ph type="title" hasCustomPrompt="1"/>
          </p:nvPr>
        </p:nvSpPr>
        <p:spPr>
          <a:xfrm>
            <a:off x="385577" y="688588"/>
            <a:ext cx="3769351" cy="819719"/>
          </a:xfrm>
        </p:spPr>
        <p:txBody>
          <a:bodyPr anchor="b">
            <a:noAutofit/>
          </a:bodyPr>
          <a:lstStyle>
            <a:lvl1pPr>
              <a:lnSpc>
                <a:spcPts val="3000"/>
              </a:lnSpc>
              <a:defRPr sz="3300" b="1" cap="all" baseline="0">
                <a:latin typeface="+mn-lt"/>
              </a:defRPr>
            </a:lvl1pPr>
          </a:lstStyle>
          <a:p>
            <a:r>
              <a:rPr lang="en-GB" noProof="0" dirty="0" err="1"/>
              <a:t>titelformat</a:t>
            </a:r>
            <a:r>
              <a:rPr lang="en-GB" noProof="0" dirty="0"/>
              <a:t> </a:t>
            </a:r>
            <a:br>
              <a:rPr lang="en-GB" noProof="0" dirty="0"/>
            </a:br>
            <a:r>
              <a:rPr lang="en-GB" noProof="0" dirty="0" err="1"/>
              <a:t>bearbeiten</a:t>
            </a:r>
            <a:endParaRPr lang="en-GB" noProof="0" dirty="0"/>
          </a:p>
        </p:txBody>
      </p:sp>
      <p:sp>
        <p:nvSpPr>
          <p:cNvPr id="4" name="Textplatzhalter 3"/>
          <p:cNvSpPr>
            <a:spLocks noGrp="1"/>
          </p:cNvSpPr>
          <p:nvPr>
            <p:ph type="body" sz="half" idx="2"/>
          </p:nvPr>
        </p:nvSpPr>
        <p:spPr>
          <a:xfrm>
            <a:off x="385576" y="1953490"/>
            <a:ext cx="3769350" cy="2858691"/>
          </a:xfrm>
        </p:spPr>
        <p:txBody>
          <a:bodyPr>
            <a:normAutofit/>
          </a:bodyPr>
          <a:lstStyle>
            <a:lvl1pPr marL="0" indent="0">
              <a:lnSpc>
                <a:spcPts val="1350"/>
              </a:lnSpc>
              <a:buNone/>
              <a:defRPr sz="1050">
                <a:latin typeface="+mj-lt"/>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noProof="0" dirty="0" err="1"/>
              <a:t>Mastertextformat</a:t>
            </a:r>
            <a:r>
              <a:rPr lang="en-GB" noProof="0" dirty="0"/>
              <a:t> </a:t>
            </a:r>
            <a:r>
              <a:rPr lang="en-GB" noProof="0" dirty="0" err="1"/>
              <a:t>bearbeiten</a:t>
            </a:r>
            <a:endParaRPr lang="en-GB" noProof="0" dirty="0"/>
          </a:p>
        </p:txBody>
      </p:sp>
      <p:cxnSp>
        <p:nvCxnSpPr>
          <p:cNvPr id="9" name="Gerade Verbindung 9"/>
          <p:cNvCxnSpPr/>
          <p:nvPr userDrawn="1"/>
        </p:nvCxnSpPr>
        <p:spPr>
          <a:xfrm>
            <a:off x="460094" y="468777"/>
            <a:ext cx="28646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platzhalter 3"/>
          <p:cNvSpPr>
            <a:spLocks noGrp="1"/>
          </p:cNvSpPr>
          <p:nvPr>
            <p:ph type="body" sz="half" idx="14" hasCustomPrompt="1"/>
          </p:nvPr>
        </p:nvSpPr>
        <p:spPr>
          <a:xfrm>
            <a:off x="385576" y="164983"/>
            <a:ext cx="4131000" cy="213967"/>
          </a:xfrm>
        </p:spPr>
        <p:txBody>
          <a:bodyPr>
            <a:noAutofit/>
          </a:bodyPr>
          <a:lstStyle>
            <a:lvl1pPr marL="0" indent="0">
              <a:lnSpc>
                <a:spcPts val="1350"/>
              </a:lnSpc>
              <a:buNone/>
              <a:defRPr sz="900" b="1" cap="all" baseline="0">
                <a:solidFill>
                  <a:schemeClr val="bg1">
                    <a:lumMod val="65000"/>
                  </a:schemeClr>
                </a:solidFill>
                <a:latin typeface="+mj-lt"/>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noProof="0" dirty="0"/>
              <a:t>Category</a:t>
            </a:r>
          </a:p>
        </p:txBody>
      </p:sp>
      <p:sp>
        <p:nvSpPr>
          <p:cNvPr id="11" name="Textplatzhalter 6">
            <a:extLst>
              <a:ext uri="{FF2B5EF4-FFF2-40B4-BE49-F238E27FC236}">
                <a16:creationId xmlns:a16="http://schemas.microsoft.com/office/drawing/2014/main" id="{2DF3EA18-A1C0-D847-B504-2937DD7E89B1}"/>
              </a:ext>
            </a:extLst>
          </p:cNvPr>
          <p:cNvSpPr>
            <a:spLocks noGrp="1"/>
          </p:cNvSpPr>
          <p:nvPr>
            <p:ph type="body" sz="quarter" idx="17" hasCustomPrompt="1"/>
          </p:nvPr>
        </p:nvSpPr>
        <p:spPr>
          <a:xfrm>
            <a:off x="8750532" y="4767712"/>
            <a:ext cx="193289" cy="223202"/>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a:defRPr sz="100">
                <a:solidFill>
                  <a:schemeClr val="bg1"/>
                </a:solidFill>
              </a:defRPr>
            </a:lvl1pPr>
            <a:lvl2pPr>
              <a:defRPr sz="100"/>
            </a:lvl2pPr>
            <a:lvl3pPr>
              <a:defRPr sz="100"/>
            </a:lvl3pPr>
            <a:lvl4pPr>
              <a:defRPr sz="100"/>
            </a:lvl4pPr>
            <a:lvl5pPr>
              <a:defRPr sz="100"/>
            </a:lvl5pPr>
          </a:lstStyle>
          <a:p>
            <a:pPr lvl="0"/>
            <a:r>
              <a:rPr lang="de-DE" dirty="0"/>
              <a:t>a</a:t>
            </a:r>
          </a:p>
        </p:txBody>
      </p:sp>
      <p:sp>
        <p:nvSpPr>
          <p:cNvPr id="12" name="Slide Number Placeholder 6">
            <a:extLst>
              <a:ext uri="{FF2B5EF4-FFF2-40B4-BE49-F238E27FC236}">
                <a16:creationId xmlns:a16="http://schemas.microsoft.com/office/drawing/2014/main" id="{707B3AFD-E95B-644B-89EA-405F5C1D59E4}"/>
              </a:ext>
            </a:extLst>
          </p:cNvPr>
          <p:cNvSpPr>
            <a:spLocks noGrp="1"/>
          </p:cNvSpPr>
          <p:nvPr>
            <p:ph type="sldNum" sz="quarter" idx="4"/>
          </p:nvPr>
        </p:nvSpPr>
        <p:spPr>
          <a:xfrm>
            <a:off x="78921" y="4839834"/>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365118A3-1793-2149-900A-53CEDCCBA901}" type="slidenum">
              <a:rPr lang="en-GB" smtClean="0"/>
              <a:pPr/>
              <a:t>‹Nr.›</a:t>
            </a:fld>
            <a:endParaRPr lang="en-GB" dirty="0"/>
          </a:p>
        </p:txBody>
      </p:sp>
    </p:spTree>
    <p:extLst>
      <p:ext uri="{BB962C8B-B14F-4D97-AF65-F5344CB8AC3E}">
        <p14:creationId xmlns:p14="http://schemas.microsoft.com/office/powerpoint/2010/main" val="95535784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3_Inhalt - 1xBild - 14p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385577" y="688588"/>
            <a:ext cx="3769351" cy="819719"/>
          </a:xfrm>
        </p:spPr>
        <p:txBody>
          <a:bodyPr anchor="b">
            <a:noAutofit/>
          </a:bodyPr>
          <a:lstStyle>
            <a:lvl1pPr>
              <a:lnSpc>
                <a:spcPts val="3000"/>
              </a:lnSpc>
              <a:defRPr sz="3300" b="1" cap="all" baseline="0">
                <a:latin typeface="+mn-lt"/>
              </a:defRPr>
            </a:lvl1pPr>
          </a:lstStyle>
          <a:p>
            <a:r>
              <a:rPr lang="en-GB" noProof="0" dirty="0" err="1"/>
              <a:t>titelformat</a:t>
            </a:r>
            <a:r>
              <a:rPr lang="en-GB" noProof="0" dirty="0"/>
              <a:t> </a:t>
            </a:r>
            <a:br>
              <a:rPr lang="en-GB" noProof="0" dirty="0"/>
            </a:br>
            <a:r>
              <a:rPr lang="en-GB" noProof="0" dirty="0" err="1"/>
              <a:t>bearbeiten</a:t>
            </a:r>
            <a:endParaRPr lang="en-GB" noProof="0" dirty="0"/>
          </a:p>
        </p:txBody>
      </p:sp>
      <p:sp>
        <p:nvSpPr>
          <p:cNvPr id="4" name="Textplatzhalter 3"/>
          <p:cNvSpPr>
            <a:spLocks noGrp="1"/>
          </p:cNvSpPr>
          <p:nvPr>
            <p:ph type="body" sz="half" idx="2"/>
          </p:nvPr>
        </p:nvSpPr>
        <p:spPr>
          <a:xfrm>
            <a:off x="385576" y="1953490"/>
            <a:ext cx="3769350" cy="2858691"/>
          </a:xfrm>
        </p:spPr>
        <p:txBody>
          <a:bodyPr>
            <a:normAutofit/>
          </a:bodyPr>
          <a:lstStyle>
            <a:lvl1pPr marL="0" indent="0">
              <a:lnSpc>
                <a:spcPts val="1350"/>
              </a:lnSpc>
              <a:buNone/>
              <a:defRPr sz="1050">
                <a:latin typeface="+mj-lt"/>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noProof="0" dirty="0" err="1"/>
              <a:t>Mastertextformat</a:t>
            </a:r>
            <a:r>
              <a:rPr lang="en-GB" noProof="0" dirty="0"/>
              <a:t> </a:t>
            </a:r>
            <a:r>
              <a:rPr lang="en-GB" noProof="0" dirty="0" err="1"/>
              <a:t>bearbeiten</a:t>
            </a:r>
            <a:endParaRPr lang="en-GB" noProof="0" dirty="0"/>
          </a:p>
        </p:txBody>
      </p:sp>
      <p:cxnSp>
        <p:nvCxnSpPr>
          <p:cNvPr id="9" name="Gerade Verbindung 9"/>
          <p:cNvCxnSpPr/>
          <p:nvPr userDrawn="1"/>
        </p:nvCxnSpPr>
        <p:spPr>
          <a:xfrm>
            <a:off x="460094" y="468777"/>
            <a:ext cx="28646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Bild 2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749394" y="4767712"/>
            <a:ext cx="194427" cy="223202"/>
          </a:xfrm>
          <a:prstGeom prst="rect">
            <a:avLst/>
          </a:prstGeom>
        </p:spPr>
      </p:pic>
      <p:sp>
        <p:nvSpPr>
          <p:cNvPr id="7" name="Bildplatzhalter 4"/>
          <p:cNvSpPr>
            <a:spLocks noGrp="1"/>
          </p:cNvSpPr>
          <p:nvPr>
            <p:ph type="pic" sz="quarter" idx="10" hasCustomPrompt="1"/>
          </p:nvPr>
        </p:nvSpPr>
        <p:spPr>
          <a:xfrm>
            <a:off x="4514850" y="0"/>
            <a:ext cx="4629150" cy="5143500"/>
          </a:xfrm>
          <a:solidFill>
            <a:schemeClr val="bg1">
              <a:lumMod val="95000"/>
            </a:schemeClr>
          </a:solidFill>
        </p:spPr>
        <p:txBody>
          <a:bodyPr anchor="ctr"/>
          <a:lstStyle>
            <a:lvl1pPr marL="0" indent="0" algn="ctr">
              <a:buFontTx/>
              <a:buNone/>
              <a:defRPr baseline="0"/>
            </a:lvl1pPr>
          </a:lstStyle>
          <a:p>
            <a:r>
              <a:rPr lang="de-DE"/>
              <a:t>Bitte Foto einsetzen</a:t>
            </a:r>
          </a:p>
        </p:txBody>
      </p:sp>
      <p:sp>
        <p:nvSpPr>
          <p:cNvPr id="10" name="Textplatzhalter 3"/>
          <p:cNvSpPr>
            <a:spLocks noGrp="1"/>
          </p:cNvSpPr>
          <p:nvPr>
            <p:ph type="body" sz="half" idx="14" hasCustomPrompt="1"/>
          </p:nvPr>
        </p:nvSpPr>
        <p:spPr>
          <a:xfrm>
            <a:off x="385576" y="164983"/>
            <a:ext cx="4131000" cy="213967"/>
          </a:xfrm>
        </p:spPr>
        <p:txBody>
          <a:bodyPr>
            <a:noAutofit/>
          </a:bodyPr>
          <a:lstStyle>
            <a:lvl1pPr marL="0" indent="0">
              <a:lnSpc>
                <a:spcPts val="1350"/>
              </a:lnSpc>
              <a:buNone/>
              <a:defRPr sz="900" b="1" cap="all" baseline="0">
                <a:solidFill>
                  <a:schemeClr val="bg1">
                    <a:lumMod val="65000"/>
                  </a:schemeClr>
                </a:solidFill>
                <a:latin typeface="+mj-lt"/>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noProof="0" dirty="0"/>
              <a:t>Category</a:t>
            </a:r>
          </a:p>
        </p:txBody>
      </p:sp>
      <p:sp>
        <p:nvSpPr>
          <p:cNvPr id="12" name="Textplatzhalter 6">
            <a:extLst>
              <a:ext uri="{FF2B5EF4-FFF2-40B4-BE49-F238E27FC236}">
                <a16:creationId xmlns:a16="http://schemas.microsoft.com/office/drawing/2014/main" id="{0AFFB4C3-77FA-6747-B059-5746C00DD4C5}"/>
              </a:ext>
            </a:extLst>
          </p:cNvPr>
          <p:cNvSpPr>
            <a:spLocks noGrp="1"/>
          </p:cNvSpPr>
          <p:nvPr>
            <p:ph type="body" sz="quarter" idx="17" hasCustomPrompt="1"/>
          </p:nvPr>
        </p:nvSpPr>
        <p:spPr>
          <a:xfrm>
            <a:off x="8750532" y="4767712"/>
            <a:ext cx="193289" cy="223202"/>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a:defRPr sz="100">
                <a:solidFill>
                  <a:schemeClr val="bg1"/>
                </a:solidFill>
              </a:defRPr>
            </a:lvl1pPr>
            <a:lvl2pPr>
              <a:defRPr sz="100"/>
            </a:lvl2pPr>
            <a:lvl3pPr>
              <a:defRPr sz="100"/>
            </a:lvl3pPr>
            <a:lvl4pPr>
              <a:defRPr sz="100"/>
            </a:lvl4pPr>
            <a:lvl5pPr>
              <a:defRPr sz="100"/>
            </a:lvl5pPr>
          </a:lstStyle>
          <a:p>
            <a:pPr lvl="0"/>
            <a:r>
              <a:rPr lang="de-DE" dirty="0"/>
              <a:t>a</a:t>
            </a:r>
          </a:p>
        </p:txBody>
      </p:sp>
      <p:sp>
        <p:nvSpPr>
          <p:cNvPr id="11" name="Slide Number Placeholder 6">
            <a:extLst>
              <a:ext uri="{FF2B5EF4-FFF2-40B4-BE49-F238E27FC236}">
                <a16:creationId xmlns:a16="http://schemas.microsoft.com/office/drawing/2014/main" id="{20F80C56-5878-8F44-9419-F151366C4662}"/>
              </a:ext>
            </a:extLst>
          </p:cNvPr>
          <p:cNvSpPr>
            <a:spLocks noGrp="1"/>
          </p:cNvSpPr>
          <p:nvPr>
            <p:ph type="sldNum" sz="quarter" idx="4"/>
          </p:nvPr>
        </p:nvSpPr>
        <p:spPr>
          <a:xfrm>
            <a:off x="78921" y="4839834"/>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365118A3-1793-2149-900A-53CEDCCBA901}" type="slidenum">
              <a:rPr lang="en-GB" smtClean="0"/>
              <a:pPr/>
              <a:t>‹Nr.›</a:t>
            </a:fld>
            <a:endParaRPr lang="en-GB" dirty="0"/>
          </a:p>
        </p:txBody>
      </p:sp>
    </p:spTree>
    <p:extLst>
      <p:ext uri="{BB962C8B-B14F-4D97-AF65-F5344CB8AC3E}">
        <p14:creationId xmlns:p14="http://schemas.microsoft.com/office/powerpoint/2010/main" val="1698248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6">
            <a:extLst>
              <a:ext uri="{FF2B5EF4-FFF2-40B4-BE49-F238E27FC236}">
                <a16:creationId xmlns:a16="http://schemas.microsoft.com/office/drawing/2014/main" id="{81911014-9023-6F4E-90F4-3A788F650DD9}"/>
              </a:ext>
            </a:extLst>
          </p:cNvPr>
          <p:cNvSpPr>
            <a:spLocks noGrp="1"/>
          </p:cNvSpPr>
          <p:nvPr>
            <p:ph type="sldNum" sz="quarter" idx="4"/>
          </p:nvPr>
        </p:nvSpPr>
        <p:spPr>
          <a:xfrm>
            <a:off x="78921" y="4839834"/>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365118A3-1793-2149-900A-53CEDCCBA901}" type="slidenum">
              <a:rPr lang="en-GB" smtClean="0"/>
              <a:pPr/>
              <a:t>‹Nr.›</a:t>
            </a:fld>
            <a:endParaRPr lang="en-GB" dirty="0"/>
          </a:p>
        </p:txBody>
      </p:sp>
    </p:spTree>
    <p:extLst>
      <p:ext uri="{BB962C8B-B14F-4D97-AF65-F5344CB8AC3E}">
        <p14:creationId xmlns:p14="http://schemas.microsoft.com/office/powerpoint/2010/main" val="1918903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Slide Number Placeholder 6">
            <a:extLst>
              <a:ext uri="{FF2B5EF4-FFF2-40B4-BE49-F238E27FC236}">
                <a16:creationId xmlns:a16="http://schemas.microsoft.com/office/drawing/2014/main" id="{02C12031-05B3-0F4B-9E9A-87AA2BDDBA57}"/>
              </a:ext>
            </a:extLst>
          </p:cNvPr>
          <p:cNvSpPr>
            <a:spLocks noGrp="1"/>
          </p:cNvSpPr>
          <p:nvPr>
            <p:ph type="sldNum" sz="quarter" idx="10"/>
          </p:nvPr>
        </p:nvSpPr>
        <p:spPr>
          <a:xfrm>
            <a:off x="78921" y="4839834"/>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365118A3-1793-2149-900A-53CEDCCBA901}" type="slidenum">
              <a:rPr lang="en-GB" smtClean="0"/>
              <a:pPr/>
              <a:t>‹Nr.›</a:t>
            </a:fld>
            <a:endParaRPr lang="en-GB" dirty="0"/>
          </a:p>
        </p:txBody>
      </p:sp>
    </p:spTree>
    <p:extLst>
      <p:ext uri="{BB962C8B-B14F-4D97-AF65-F5344CB8AC3E}">
        <p14:creationId xmlns:p14="http://schemas.microsoft.com/office/powerpoint/2010/main" val="2516042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6">
            <a:extLst>
              <a:ext uri="{FF2B5EF4-FFF2-40B4-BE49-F238E27FC236}">
                <a16:creationId xmlns:a16="http://schemas.microsoft.com/office/drawing/2014/main" id="{582A596F-62AC-B34D-B3BE-6C9ADF891550}"/>
              </a:ext>
            </a:extLst>
          </p:cNvPr>
          <p:cNvSpPr>
            <a:spLocks noGrp="1"/>
          </p:cNvSpPr>
          <p:nvPr>
            <p:ph type="sldNum" sz="quarter" idx="4"/>
          </p:nvPr>
        </p:nvSpPr>
        <p:spPr>
          <a:xfrm>
            <a:off x="78921" y="4839834"/>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365118A3-1793-2149-900A-53CEDCCBA901}" type="slidenum">
              <a:rPr lang="en-GB" smtClean="0"/>
              <a:pPr/>
              <a:t>‹Nr.›</a:t>
            </a:fld>
            <a:endParaRPr lang="en-GB" dirty="0"/>
          </a:p>
        </p:txBody>
      </p:sp>
    </p:spTree>
    <p:extLst>
      <p:ext uri="{BB962C8B-B14F-4D97-AF65-F5344CB8AC3E}">
        <p14:creationId xmlns:p14="http://schemas.microsoft.com/office/powerpoint/2010/main" val="3861485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6">
            <a:extLst>
              <a:ext uri="{FF2B5EF4-FFF2-40B4-BE49-F238E27FC236}">
                <a16:creationId xmlns:a16="http://schemas.microsoft.com/office/drawing/2014/main" id="{46F1C162-73EF-9747-BB90-7A5ED9486880}"/>
              </a:ext>
            </a:extLst>
          </p:cNvPr>
          <p:cNvSpPr>
            <a:spLocks noGrp="1"/>
          </p:cNvSpPr>
          <p:nvPr>
            <p:ph type="sldNum" sz="quarter" idx="4"/>
          </p:nvPr>
        </p:nvSpPr>
        <p:spPr>
          <a:xfrm>
            <a:off x="78921" y="4839834"/>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365118A3-1793-2149-900A-53CEDCCBA901}" type="slidenum">
              <a:rPr lang="en-GB" smtClean="0"/>
              <a:pPr/>
              <a:t>‹Nr.›</a:t>
            </a:fld>
            <a:endParaRPr lang="en-GB" dirty="0"/>
          </a:p>
        </p:txBody>
      </p:sp>
    </p:spTree>
    <p:extLst>
      <p:ext uri="{BB962C8B-B14F-4D97-AF65-F5344CB8AC3E}">
        <p14:creationId xmlns:p14="http://schemas.microsoft.com/office/powerpoint/2010/main" val="1117994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8" name="Slide Number Placeholder 6">
            <a:extLst>
              <a:ext uri="{FF2B5EF4-FFF2-40B4-BE49-F238E27FC236}">
                <a16:creationId xmlns:a16="http://schemas.microsoft.com/office/drawing/2014/main" id="{3ED1475E-C4F9-9C48-AC97-178906119CB9}"/>
              </a:ext>
            </a:extLst>
          </p:cNvPr>
          <p:cNvSpPr>
            <a:spLocks noGrp="1"/>
          </p:cNvSpPr>
          <p:nvPr>
            <p:ph type="sldNum" sz="quarter" idx="4"/>
          </p:nvPr>
        </p:nvSpPr>
        <p:spPr>
          <a:xfrm>
            <a:off x="78921" y="4839834"/>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365118A3-1793-2149-900A-53CEDCCBA901}" type="slidenum">
              <a:rPr lang="en-GB" smtClean="0"/>
              <a:pPr/>
              <a:t>‹Nr.›</a:t>
            </a:fld>
            <a:endParaRPr lang="en-GB" dirty="0"/>
          </a:p>
        </p:txBody>
      </p:sp>
    </p:spTree>
    <p:extLst>
      <p:ext uri="{BB962C8B-B14F-4D97-AF65-F5344CB8AC3E}">
        <p14:creationId xmlns:p14="http://schemas.microsoft.com/office/powerpoint/2010/main" val="4240194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8" name="Slide Number Placeholder 6">
            <a:extLst>
              <a:ext uri="{FF2B5EF4-FFF2-40B4-BE49-F238E27FC236}">
                <a16:creationId xmlns:a16="http://schemas.microsoft.com/office/drawing/2014/main" id="{EF2D888B-50F4-534B-8CCC-547BE66DFFA4}"/>
              </a:ext>
            </a:extLst>
          </p:cNvPr>
          <p:cNvSpPr>
            <a:spLocks noGrp="1"/>
          </p:cNvSpPr>
          <p:nvPr>
            <p:ph type="sldNum" sz="quarter" idx="4"/>
          </p:nvPr>
        </p:nvSpPr>
        <p:spPr>
          <a:xfrm>
            <a:off x="78921" y="4839834"/>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365118A3-1793-2149-900A-53CEDCCBA901}" type="slidenum">
              <a:rPr lang="en-GB" smtClean="0"/>
              <a:pPr/>
              <a:t>‹Nr.›</a:t>
            </a:fld>
            <a:endParaRPr lang="en-GB" dirty="0"/>
          </a:p>
        </p:txBody>
      </p:sp>
    </p:spTree>
    <p:extLst>
      <p:ext uri="{BB962C8B-B14F-4D97-AF65-F5344CB8AC3E}">
        <p14:creationId xmlns:p14="http://schemas.microsoft.com/office/powerpoint/2010/main" val="2181624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52D435B8-5B2C-B740-909F-F439BFE4C041}"/>
              </a:ext>
            </a:extLst>
          </p:cNvPr>
          <p:cNvSpPr>
            <a:spLocks noGrp="1"/>
          </p:cNvSpPr>
          <p:nvPr>
            <p:ph type="sldNum" sz="quarter" idx="4"/>
          </p:nvPr>
        </p:nvSpPr>
        <p:spPr>
          <a:xfrm>
            <a:off x="78921" y="4839834"/>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365118A3-1793-2149-900A-53CEDCCBA901}" type="slidenum">
              <a:rPr lang="en-GB" smtClean="0"/>
              <a:pPr/>
              <a:t>‹Nr.›</a:t>
            </a:fld>
            <a:endParaRPr lang="en-GB" dirty="0"/>
          </a:p>
        </p:txBody>
      </p:sp>
    </p:spTree>
    <p:extLst>
      <p:ext uri="{BB962C8B-B14F-4D97-AF65-F5344CB8AC3E}">
        <p14:creationId xmlns:p14="http://schemas.microsoft.com/office/powerpoint/2010/main" val="819902677"/>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 id="2147483716" r:id="rId18"/>
    <p:sldLayoutId id="2147483717" r:id="rId19"/>
    <p:sldLayoutId id="2147483718" r:id="rId20"/>
    <p:sldLayoutId id="2147483719" r:id="rId21"/>
    <p:sldLayoutId id="2147483720" r:id="rId22"/>
    <p:sldLayoutId id="2147483721" r:id="rId23"/>
    <p:sldLayoutId id="2147483722" r:id="rId24"/>
    <p:sldLayoutId id="2147483723" r:id="rId25"/>
    <p:sldLayoutId id="2147483694" r:id="rId26"/>
    <p:sldLayoutId id="2147483676" r:id="rId27"/>
    <p:sldLayoutId id="2147483683" r:id="rId28"/>
    <p:sldLayoutId id="2147483686" r:id="rId29"/>
    <p:sldLayoutId id="2147483685" r:id="rId30"/>
    <p:sldLayoutId id="2147483697" r:id="rId31"/>
    <p:sldLayoutId id="2147483689" r:id="rId32"/>
    <p:sldLayoutId id="2147483688" r:id="rId33"/>
    <p:sldLayoutId id="2147483690" r:id="rId34"/>
    <p:sldLayoutId id="2147483691" r:id="rId35"/>
    <p:sldLayoutId id="2147483724" r:id="rId36"/>
    <p:sldLayoutId id="2147483725" r:id="rId37"/>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27.jpeg"/><Relationship Id="rId7" Type="http://schemas.openxmlformats.org/officeDocument/2006/relationships/image" Target="../media/image31.png"/><Relationship Id="rId2" Type="http://schemas.openxmlformats.org/officeDocument/2006/relationships/image" Target="../media/image26.jpeg"/><Relationship Id="rId1" Type="http://schemas.openxmlformats.org/officeDocument/2006/relationships/slideLayout" Target="../slideLayouts/slideLayout18.xml"/><Relationship Id="rId6" Type="http://schemas.openxmlformats.org/officeDocument/2006/relationships/image" Target="../media/image30.jpeg"/><Relationship Id="rId5" Type="http://schemas.openxmlformats.org/officeDocument/2006/relationships/image" Target="../media/image29.jpeg"/><Relationship Id="rId4" Type="http://schemas.openxmlformats.org/officeDocument/2006/relationships/image" Target="../media/image28.jpeg"/></Relationships>
</file>

<file path=ppt/slides/_rels/slide12.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19.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6.xml"/><Relationship Id="rId6" Type="http://schemas.openxmlformats.org/officeDocument/2006/relationships/image" Target="../media/image37.jpeg"/><Relationship Id="rId5" Type="http://schemas.openxmlformats.org/officeDocument/2006/relationships/image" Target="../media/image36.jpeg"/><Relationship Id="rId4" Type="http://schemas.openxmlformats.org/officeDocument/2006/relationships/image" Target="../media/image35.jpe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8.jpe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9.jpeg"/><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20.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3.xml"/><Relationship Id="rId4" Type="http://schemas.openxmlformats.org/officeDocument/2006/relationships/image" Target="../media/image47.png"/></Relationships>
</file>

<file path=ppt/slides/_rels/slide24.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image" Target="../media/image48.jpeg"/><Relationship Id="rId1" Type="http://schemas.openxmlformats.org/officeDocument/2006/relationships/slideLayout" Target="../slideLayouts/slideLayout24.xml"/><Relationship Id="rId4" Type="http://schemas.openxmlformats.org/officeDocument/2006/relationships/image" Target="../media/image50.jpeg"/></Relationships>
</file>

<file path=ppt/slides/_rels/slide2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0.xml"/><Relationship Id="rId1" Type="http://schemas.openxmlformats.org/officeDocument/2006/relationships/slideLayout" Target="../slideLayouts/slideLayout17.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28.xml.rels><?xml version="1.0" encoding="UTF-8" standalone="yes"?>
<Relationships xmlns="http://schemas.openxmlformats.org/package/2006/relationships"><Relationship Id="rId8" Type="http://schemas.openxmlformats.org/officeDocument/2006/relationships/image" Target="../media/image62.png"/><Relationship Id="rId13" Type="http://schemas.openxmlformats.org/officeDocument/2006/relationships/image" Target="../media/image67.jpeg"/><Relationship Id="rId3" Type="http://schemas.openxmlformats.org/officeDocument/2006/relationships/image" Target="../media/image57.png"/><Relationship Id="rId7" Type="http://schemas.openxmlformats.org/officeDocument/2006/relationships/image" Target="../media/image61.png"/><Relationship Id="rId12" Type="http://schemas.openxmlformats.org/officeDocument/2006/relationships/image" Target="../media/image66.png"/><Relationship Id="rId2" Type="http://schemas.openxmlformats.org/officeDocument/2006/relationships/image" Target="../media/image56.png"/><Relationship Id="rId1" Type="http://schemas.openxmlformats.org/officeDocument/2006/relationships/slideLayout" Target="../slideLayouts/slideLayout17.xml"/><Relationship Id="rId6" Type="http://schemas.openxmlformats.org/officeDocument/2006/relationships/image" Target="../media/image60.png"/><Relationship Id="rId11" Type="http://schemas.openxmlformats.org/officeDocument/2006/relationships/image" Target="../media/image65.png"/><Relationship Id="rId5" Type="http://schemas.openxmlformats.org/officeDocument/2006/relationships/image" Target="../media/image59.png"/><Relationship Id="rId10" Type="http://schemas.openxmlformats.org/officeDocument/2006/relationships/image" Target="../media/image64.png"/><Relationship Id="rId4" Type="http://schemas.openxmlformats.org/officeDocument/2006/relationships/image" Target="../media/image58.png"/><Relationship Id="rId9" Type="http://schemas.openxmlformats.org/officeDocument/2006/relationships/image" Target="../media/image6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69.emf"/><Relationship Id="rId2" Type="http://schemas.openxmlformats.org/officeDocument/2006/relationships/image" Target="../media/image68.jpeg"/><Relationship Id="rId1" Type="http://schemas.openxmlformats.org/officeDocument/2006/relationships/slideLayout" Target="../slideLayouts/slideLayout14.xml"/><Relationship Id="rId5" Type="http://schemas.openxmlformats.org/officeDocument/2006/relationships/image" Target="../media/image71.png"/><Relationship Id="rId4" Type="http://schemas.openxmlformats.org/officeDocument/2006/relationships/image" Target="../media/image70.png"/></Relationships>
</file>

<file path=ppt/slides/_rels/slide3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3.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2.jpeg"/><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3" Type="http://schemas.openxmlformats.org/officeDocument/2006/relationships/image" Target="../media/image73.jpeg"/><Relationship Id="rId2" Type="http://schemas.openxmlformats.org/officeDocument/2006/relationships/notesSlide" Target="../notesSlides/notesSlide11.xml"/><Relationship Id="rId1" Type="http://schemas.openxmlformats.org/officeDocument/2006/relationships/slideLayout" Target="../slideLayouts/slideLayout37.xml"/><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2" Type="http://schemas.openxmlformats.org/officeDocument/2006/relationships/image" Target="../media/image74.jpeg"/><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2" Type="http://schemas.openxmlformats.org/officeDocument/2006/relationships/image" Target="../media/image75.jpe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8" Type="http://schemas.openxmlformats.org/officeDocument/2006/relationships/image" Target="../media/image82.emf"/><Relationship Id="rId3" Type="http://schemas.openxmlformats.org/officeDocument/2006/relationships/image" Target="../media/image77.png"/><Relationship Id="rId7" Type="http://schemas.openxmlformats.org/officeDocument/2006/relationships/image" Target="../media/image81.jpeg"/><Relationship Id="rId2" Type="http://schemas.openxmlformats.org/officeDocument/2006/relationships/image" Target="../media/image76.png"/><Relationship Id="rId1" Type="http://schemas.openxmlformats.org/officeDocument/2006/relationships/slideLayout" Target="../slideLayouts/slideLayout12.xml"/><Relationship Id="rId6" Type="http://schemas.openxmlformats.org/officeDocument/2006/relationships/image" Target="../media/image80.png"/><Relationship Id="rId5" Type="http://schemas.openxmlformats.org/officeDocument/2006/relationships/image" Target="../media/image79.png"/><Relationship Id="rId10" Type="http://schemas.openxmlformats.org/officeDocument/2006/relationships/image" Target="../media/image84.png"/><Relationship Id="rId4" Type="http://schemas.openxmlformats.org/officeDocument/2006/relationships/image" Target="../media/image78.png"/><Relationship Id="rId9" Type="http://schemas.openxmlformats.org/officeDocument/2006/relationships/image" Target="../media/image8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tiff"/><Relationship Id="rId2" Type="http://schemas.openxmlformats.org/officeDocument/2006/relationships/image" Target="../media/image15.png"/><Relationship Id="rId1" Type="http://schemas.openxmlformats.org/officeDocument/2006/relationships/slideLayout" Target="../slideLayouts/slideLayout17.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Bild 2"/>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0"/>
            <a:ext cx="9144000" cy="5143500"/>
          </a:xfrm>
          <a:prstGeom prst="rect">
            <a:avLst/>
          </a:prstGeom>
        </p:spPr>
      </p:pic>
      <p:pic>
        <p:nvPicPr>
          <p:cNvPr id="6" name="Bild 9">
            <a:extLst>
              <a:ext uri="{FF2B5EF4-FFF2-40B4-BE49-F238E27FC236}">
                <a16:creationId xmlns:a16="http://schemas.microsoft.com/office/drawing/2014/main" id="{0FA4D41A-2F29-D940-9120-03FD5892B4D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529598" y="316008"/>
            <a:ext cx="1327433" cy="838355"/>
          </a:xfrm>
          <a:prstGeom prst="rect">
            <a:avLst/>
          </a:prstGeom>
        </p:spPr>
      </p:pic>
      <p:cxnSp>
        <p:nvCxnSpPr>
          <p:cNvPr id="8" name="Gerade Verbindung 4">
            <a:extLst>
              <a:ext uri="{FF2B5EF4-FFF2-40B4-BE49-F238E27FC236}">
                <a16:creationId xmlns:a16="http://schemas.microsoft.com/office/drawing/2014/main" id="{83E3A2B1-7D54-B540-BB4E-53D76D59D62E}"/>
              </a:ext>
            </a:extLst>
          </p:cNvPr>
          <p:cNvCxnSpPr/>
          <p:nvPr/>
        </p:nvCxnSpPr>
        <p:spPr>
          <a:xfrm>
            <a:off x="487632" y="3187768"/>
            <a:ext cx="572948"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itel 1">
            <a:extLst>
              <a:ext uri="{FF2B5EF4-FFF2-40B4-BE49-F238E27FC236}">
                <a16:creationId xmlns:a16="http://schemas.microsoft.com/office/drawing/2014/main" id="{E56C0690-11CD-BA4B-83A2-98A91C9323B0}"/>
              </a:ext>
            </a:extLst>
          </p:cNvPr>
          <p:cNvSpPr>
            <a:spLocks noGrp="1"/>
          </p:cNvSpPr>
          <p:nvPr/>
        </p:nvSpPr>
        <p:spPr>
          <a:xfrm>
            <a:off x="400230" y="3451956"/>
            <a:ext cx="7307168" cy="1427356"/>
          </a:xfrm>
          <a:prstGeom prst="rect">
            <a:avLst/>
          </a:prstGeom>
        </p:spPr>
        <p:style>
          <a:lnRef idx="0">
            <a:scrgbClr r="0" g="0" b="0"/>
          </a:lnRef>
          <a:fillRef idx="0">
            <a:scrgbClr r="0" g="0" b="0"/>
          </a:fillRef>
          <a:effectRef idx="0">
            <a:scrgbClr r="0" g="0" b="0"/>
          </a:effectRef>
          <a:fontRef idx="major"/>
        </p:style>
        <p:txBody>
          <a:bodyPr vert="horz" lIns="68580" tIns="34290" rIns="68580" bIns="34290" rtlCol="0" anchor="b">
            <a:noAutofit/>
          </a:bodyPr>
          <a:lstStyle>
            <a:lvl1pPr algn="l" defTabSz="914400" rtl="0" eaLnBrk="1" latinLnBrk="0" hangingPunct="1">
              <a:lnSpc>
                <a:spcPct val="90000"/>
              </a:lnSpc>
              <a:spcBef>
                <a:spcPct val="0"/>
              </a:spcBef>
              <a:buNone/>
              <a:defRPr sz="5400" kern="1200">
                <a:solidFill>
                  <a:schemeClr val="bg1"/>
                </a:solidFill>
                <a:latin typeface="Frutiger LT 87 ExtraBlackCn" panose="020B0906030504030204" pitchFamily="34" charset="0"/>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nSpc>
                <a:spcPts val="4875"/>
              </a:lnSpc>
            </a:pPr>
            <a:r>
              <a:rPr lang="en-US" sz="5100" b="1" dirty="0">
                <a:latin typeface="+mn-lt"/>
              </a:rPr>
              <a:t>WELCOME TO </a:t>
            </a:r>
          </a:p>
          <a:p>
            <a:pPr>
              <a:lnSpc>
                <a:spcPts val="4875"/>
              </a:lnSpc>
            </a:pPr>
            <a:r>
              <a:rPr lang="en-US" sz="5100" b="1" dirty="0">
                <a:latin typeface="+mn-lt"/>
              </a:rPr>
              <a:t>FRANKFURT SCHOOL</a:t>
            </a:r>
          </a:p>
        </p:txBody>
      </p:sp>
    </p:spTree>
    <p:extLst>
      <p:ext uri="{BB962C8B-B14F-4D97-AF65-F5344CB8AC3E}">
        <p14:creationId xmlns:p14="http://schemas.microsoft.com/office/powerpoint/2010/main" val="16332144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0"/>
            <a:ext cx="9144000" cy="5143500"/>
          </a:xfrm>
          <a:prstGeom prst="rect">
            <a:avLst/>
          </a:prstGeom>
        </p:spPr>
      </p:pic>
      <p:sp>
        <p:nvSpPr>
          <p:cNvPr id="4" name="Rechteck 3"/>
          <p:cNvSpPr/>
          <p:nvPr/>
        </p:nvSpPr>
        <p:spPr>
          <a:xfrm>
            <a:off x="0" y="0"/>
            <a:ext cx="9144000" cy="5143500"/>
          </a:xfrm>
          <a:prstGeom prst="rect">
            <a:avLst/>
          </a:prstGeom>
          <a:solidFill>
            <a:srgbClr val="173F7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a:extLst>
              <a:ext uri="{FF2B5EF4-FFF2-40B4-BE49-F238E27FC236}">
                <a16:creationId xmlns:a16="http://schemas.microsoft.com/office/drawing/2014/main" id="{D6F99A0F-C2FF-0547-A61C-A62BCA0EE687}"/>
              </a:ext>
            </a:extLst>
          </p:cNvPr>
          <p:cNvSpPr>
            <a:spLocks noGrp="1"/>
          </p:cNvSpPr>
          <p:nvPr>
            <p:ph type="title"/>
          </p:nvPr>
        </p:nvSpPr>
        <p:spPr>
          <a:xfrm>
            <a:off x="409293" y="3381521"/>
            <a:ext cx="2812505" cy="1386191"/>
          </a:xfrm>
        </p:spPr>
        <p:txBody>
          <a:bodyPr/>
          <a:lstStyle/>
          <a:p>
            <a:r>
              <a:rPr lang="en-GB" dirty="0"/>
              <a:t>Campus life</a:t>
            </a:r>
          </a:p>
        </p:txBody>
      </p:sp>
      <p:pic>
        <p:nvPicPr>
          <p:cNvPr id="8" name="Bild 6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723889" y="4767712"/>
            <a:ext cx="228201" cy="235609"/>
          </a:xfrm>
          <a:prstGeom prst="rect">
            <a:avLst/>
          </a:prstGeom>
        </p:spPr>
      </p:pic>
      <p:cxnSp>
        <p:nvCxnSpPr>
          <p:cNvPr id="6" name="Gerade Verbindung 5"/>
          <p:cNvCxnSpPr/>
          <p:nvPr/>
        </p:nvCxnSpPr>
        <p:spPr>
          <a:xfrm>
            <a:off x="508000" y="3179203"/>
            <a:ext cx="57086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5461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322E8D68-682B-6D45-930D-C36359EEFAE9}"/>
              </a:ext>
            </a:extLst>
          </p:cNvPr>
          <p:cNvSpPr>
            <a:spLocks noGrp="1"/>
          </p:cNvSpPr>
          <p:nvPr>
            <p:ph type="pic" sz="quarter" idx="15"/>
          </p:nvPr>
        </p:nvSpPr>
        <p:spPr/>
      </p:sp>
      <p:sp>
        <p:nvSpPr>
          <p:cNvPr id="3" name="Picture Placeholder 2">
            <a:extLst>
              <a:ext uri="{FF2B5EF4-FFF2-40B4-BE49-F238E27FC236}">
                <a16:creationId xmlns:a16="http://schemas.microsoft.com/office/drawing/2014/main" id="{C8CCC20C-1931-E44B-9539-0A4E2FAA2675}"/>
              </a:ext>
            </a:extLst>
          </p:cNvPr>
          <p:cNvSpPr>
            <a:spLocks noGrp="1"/>
          </p:cNvSpPr>
          <p:nvPr>
            <p:ph type="pic" sz="quarter" idx="14"/>
          </p:nvPr>
        </p:nvSpPr>
        <p:spPr/>
      </p:sp>
      <p:sp>
        <p:nvSpPr>
          <p:cNvPr id="4" name="Picture Placeholder 3">
            <a:extLst>
              <a:ext uri="{FF2B5EF4-FFF2-40B4-BE49-F238E27FC236}">
                <a16:creationId xmlns:a16="http://schemas.microsoft.com/office/drawing/2014/main" id="{8F7E0DAD-4693-3B46-A5D1-86F17D704DE8}"/>
              </a:ext>
            </a:extLst>
          </p:cNvPr>
          <p:cNvSpPr>
            <a:spLocks noGrp="1"/>
          </p:cNvSpPr>
          <p:nvPr>
            <p:ph type="pic" sz="quarter" idx="13"/>
          </p:nvPr>
        </p:nvSpPr>
        <p:spPr/>
      </p:sp>
      <p:sp>
        <p:nvSpPr>
          <p:cNvPr id="5" name="Picture Placeholder 4">
            <a:extLst>
              <a:ext uri="{FF2B5EF4-FFF2-40B4-BE49-F238E27FC236}">
                <a16:creationId xmlns:a16="http://schemas.microsoft.com/office/drawing/2014/main" id="{14DD9512-D304-E444-929B-533DAC42FB2E}"/>
              </a:ext>
            </a:extLst>
          </p:cNvPr>
          <p:cNvSpPr>
            <a:spLocks noGrp="1"/>
          </p:cNvSpPr>
          <p:nvPr>
            <p:ph type="pic" sz="quarter" idx="10"/>
          </p:nvPr>
        </p:nvSpPr>
        <p:spPr/>
      </p:sp>
      <p:sp>
        <p:nvSpPr>
          <p:cNvPr id="6" name="Picture Placeholder 5">
            <a:extLst>
              <a:ext uri="{FF2B5EF4-FFF2-40B4-BE49-F238E27FC236}">
                <a16:creationId xmlns:a16="http://schemas.microsoft.com/office/drawing/2014/main" id="{32756E6B-A4C8-234A-9704-38971367A913}"/>
              </a:ext>
            </a:extLst>
          </p:cNvPr>
          <p:cNvSpPr>
            <a:spLocks noGrp="1"/>
          </p:cNvSpPr>
          <p:nvPr>
            <p:ph type="pic" sz="quarter" idx="11"/>
          </p:nvPr>
        </p:nvSpPr>
        <p:spPr/>
      </p:sp>
      <p:sp>
        <p:nvSpPr>
          <p:cNvPr id="7" name="Picture Placeholder 6">
            <a:extLst>
              <a:ext uri="{FF2B5EF4-FFF2-40B4-BE49-F238E27FC236}">
                <a16:creationId xmlns:a16="http://schemas.microsoft.com/office/drawing/2014/main" id="{E57E4CF1-8EC7-4342-B42F-E343F5996BD6}"/>
              </a:ext>
            </a:extLst>
          </p:cNvPr>
          <p:cNvSpPr>
            <a:spLocks noGrp="1"/>
          </p:cNvSpPr>
          <p:nvPr>
            <p:ph type="pic" sz="quarter" idx="12"/>
          </p:nvPr>
        </p:nvSpPr>
        <p:spPr/>
      </p:sp>
      <p:sp>
        <p:nvSpPr>
          <p:cNvPr id="8" name="Title 7">
            <a:extLst>
              <a:ext uri="{FF2B5EF4-FFF2-40B4-BE49-F238E27FC236}">
                <a16:creationId xmlns:a16="http://schemas.microsoft.com/office/drawing/2014/main" id="{C77213BE-7EDD-B24D-BE9D-3C18AF061F73}"/>
              </a:ext>
            </a:extLst>
          </p:cNvPr>
          <p:cNvSpPr>
            <a:spLocks noGrp="1"/>
          </p:cNvSpPr>
          <p:nvPr>
            <p:ph type="title"/>
          </p:nvPr>
        </p:nvSpPr>
        <p:spPr/>
        <p:txBody>
          <a:bodyPr/>
          <a:lstStyle/>
          <a:p>
            <a:r>
              <a:rPr lang="en-GB" dirty="0"/>
              <a:t>Campus</a:t>
            </a:r>
            <a:br>
              <a:rPr lang="en-GB" dirty="0"/>
            </a:br>
            <a:r>
              <a:rPr lang="en-GB" dirty="0"/>
              <a:t>life</a:t>
            </a:r>
          </a:p>
        </p:txBody>
      </p:sp>
      <p:sp>
        <p:nvSpPr>
          <p:cNvPr id="9" name="Text Placeholder 8">
            <a:extLst>
              <a:ext uri="{FF2B5EF4-FFF2-40B4-BE49-F238E27FC236}">
                <a16:creationId xmlns:a16="http://schemas.microsoft.com/office/drawing/2014/main" id="{25142B37-8E6D-8043-AFC2-0A9FB69BDAF8}"/>
              </a:ext>
            </a:extLst>
          </p:cNvPr>
          <p:cNvSpPr>
            <a:spLocks noGrp="1"/>
          </p:cNvSpPr>
          <p:nvPr>
            <p:ph type="body" sz="half" idx="2"/>
          </p:nvPr>
        </p:nvSpPr>
        <p:spPr>
          <a:xfrm>
            <a:off x="385576" y="1828801"/>
            <a:ext cx="3769350" cy="4143374"/>
          </a:xfrm>
        </p:spPr>
        <p:txBody>
          <a:bodyPr>
            <a:normAutofit/>
          </a:bodyPr>
          <a:lstStyle/>
          <a:p>
            <a:pPr>
              <a:lnSpc>
                <a:spcPct val="100000"/>
              </a:lnSpc>
              <a:spcBef>
                <a:spcPts val="0"/>
              </a:spcBef>
              <a:spcAft>
                <a:spcPts val="600"/>
              </a:spcAft>
            </a:pPr>
            <a:r>
              <a:rPr lang="en-GB" sz="1100" b="1" dirty="0">
                <a:solidFill>
                  <a:srgbClr val="000000"/>
                </a:solidFill>
                <a:latin typeface="Calibri" panose="020F0502020204030204"/>
              </a:rPr>
              <a:t>STUDENT INITIATIVES</a:t>
            </a:r>
          </a:p>
          <a:p>
            <a:pPr>
              <a:lnSpc>
                <a:spcPct val="100000"/>
              </a:lnSpc>
              <a:spcBef>
                <a:spcPts val="0"/>
              </a:spcBef>
              <a:spcAft>
                <a:spcPts val="600"/>
              </a:spcAft>
            </a:pPr>
            <a:r>
              <a:rPr lang="en-GB" sz="1100" dirty="0">
                <a:solidFill>
                  <a:srgbClr val="000000"/>
                </a:solidFill>
              </a:rPr>
              <a:t>Students are encouraged to grow personally both inside and outside of the classroom by participating in a growing list of sporting and non-sporting initiatives. The FS Initiatives programme allows students to found and run their own groups, supported where necessary by the institution. This has led to a number of highly successful events including the FS Business Game, participation in the Model United Nations and the recent launch of TEDxFS talks on campus.</a:t>
            </a:r>
            <a:br>
              <a:rPr lang="en-GB" sz="1100" dirty="0">
                <a:solidFill>
                  <a:srgbClr val="000000"/>
                </a:solidFill>
              </a:rPr>
            </a:br>
            <a:r>
              <a:rPr lang="en-GB" sz="1100" dirty="0">
                <a:solidFill>
                  <a:srgbClr val="000000"/>
                </a:solidFill>
              </a:rPr>
              <a:t/>
            </a:r>
            <a:br>
              <a:rPr lang="en-GB" sz="1100" dirty="0">
                <a:solidFill>
                  <a:srgbClr val="000000"/>
                </a:solidFill>
              </a:rPr>
            </a:br>
            <a:r>
              <a:rPr lang="en-GB" sz="1100" b="1" dirty="0">
                <a:solidFill>
                  <a:srgbClr val="000000"/>
                </a:solidFill>
                <a:latin typeface="Calibri" panose="020F0502020204030204"/>
              </a:rPr>
              <a:t>KNOWLEDGE SHARING</a:t>
            </a:r>
          </a:p>
          <a:p>
            <a:pPr>
              <a:lnSpc>
                <a:spcPct val="100000"/>
              </a:lnSpc>
              <a:spcBef>
                <a:spcPts val="0"/>
              </a:spcBef>
            </a:pPr>
            <a:r>
              <a:rPr lang="en-GB" sz="1100" dirty="0">
                <a:solidFill>
                  <a:srgbClr val="000000"/>
                </a:solidFill>
              </a:rPr>
              <a:t>With its policy of lifelong and extracurricular learning, Frankfurt School regularly hosts talks on campus. Every week there are opportunities to attend one of over 20 annual conferences, research seminars, alumni talks and reunions or networking events. Students, alumni and partners are continuously welcomed on campus as part of a growing community at FS.</a:t>
            </a:r>
          </a:p>
        </p:txBody>
      </p:sp>
      <p:sp>
        <p:nvSpPr>
          <p:cNvPr id="10" name="Text Placeholder 9">
            <a:extLst>
              <a:ext uri="{FF2B5EF4-FFF2-40B4-BE49-F238E27FC236}">
                <a16:creationId xmlns:a16="http://schemas.microsoft.com/office/drawing/2014/main" id="{CD86CDAF-0AD4-474B-8677-CFF009A1FFC8}"/>
              </a:ext>
            </a:extLst>
          </p:cNvPr>
          <p:cNvSpPr>
            <a:spLocks noGrp="1"/>
          </p:cNvSpPr>
          <p:nvPr>
            <p:ph type="body" sz="half" idx="16"/>
          </p:nvPr>
        </p:nvSpPr>
        <p:spPr/>
        <p:txBody>
          <a:bodyPr/>
          <a:lstStyle/>
          <a:p>
            <a:r>
              <a:rPr lang="en-GB" dirty="0"/>
              <a:t>Campus Life</a:t>
            </a:r>
          </a:p>
        </p:txBody>
      </p:sp>
      <p:sp>
        <p:nvSpPr>
          <p:cNvPr id="11" name="Text Placeholder 10">
            <a:extLst>
              <a:ext uri="{FF2B5EF4-FFF2-40B4-BE49-F238E27FC236}">
                <a16:creationId xmlns:a16="http://schemas.microsoft.com/office/drawing/2014/main" id="{9EC66ABB-56E3-C747-86D5-4AB028FBFE8D}"/>
              </a:ext>
            </a:extLst>
          </p:cNvPr>
          <p:cNvSpPr>
            <a:spLocks noGrp="1"/>
          </p:cNvSpPr>
          <p:nvPr>
            <p:ph type="body" sz="quarter" idx="17"/>
          </p:nvPr>
        </p:nvSpPr>
        <p:spPr/>
        <p:txBody>
          <a:bodyPr/>
          <a:lstStyle/>
          <a:p>
            <a:endParaRPr lang="en-GB" dirty="0"/>
          </a:p>
        </p:txBody>
      </p:sp>
      <p:pic>
        <p:nvPicPr>
          <p:cNvPr id="12" name="Bildplatzhalter 11">
            <a:extLst>
              <a:ext uri="{FF2B5EF4-FFF2-40B4-BE49-F238E27FC236}">
                <a16:creationId xmlns:a16="http://schemas.microsoft.com/office/drawing/2014/main" id="{5C4B189D-4B60-5044-87D5-0C02F5506E44}"/>
              </a:ext>
            </a:extLst>
          </p:cNvPr>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4509812" y="231"/>
            <a:ext cx="2295000" cy="1682100"/>
          </a:xfrm>
          <a:prstGeom prst="rect">
            <a:avLst/>
          </a:prstGeom>
          <a:solidFill>
            <a:schemeClr val="bg1">
              <a:lumMod val="95000"/>
            </a:schemeClr>
          </a:solidFill>
        </p:spPr>
      </p:pic>
      <p:pic>
        <p:nvPicPr>
          <p:cNvPr id="13" name="Bildplatzhalter 13">
            <a:extLst>
              <a:ext uri="{FF2B5EF4-FFF2-40B4-BE49-F238E27FC236}">
                <a16:creationId xmlns:a16="http://schemas.microsoft.com/office/drawing/2014/main" id="{29C8A71F-73EE-C94B-8F32-8EDC7F011697}"/>
              </a:ext>
            </a:extLst>
          </p:cNvPr>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a:off x="4509812" y="1734395"/>
            <a:ext cx="2295000" cy="1682100"/>
          </a:xfrm>
          <a:prstGeom prst="rect">
            <a:avLst/>
          </a:prstGeom>
          <a:solidFill>
            <a:schemeClr val="bg1">
              <a:lumMod val="95000"/>
            </a:schemeClr>
          </a:solidFill>
        </p:spPr>
      </p:pic>
      <p:pic>
        <p:nvPicPr>
          <p:cNvPr id="14" name="Bildplatzhalter 15">
            <a:extLst>
              <a:ext uri="{FF2B5EF4-FFF2-40B4-BE49-F238E27FC236}">
                <a16:creationId xmlns:a16="http://schemas.microsoft.com/office/drawing/2014/main" id="{74C2FD2F-0FF8-484E-8C3B-F144B148BBA5}"/>
              </a:ext>
            </a:extLst>
          </p:cNvPr>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a:xfrm>
            <a:off x="4509813" y="3465860"/>
            <a:ext cx="2295000" cy="1682100"/>
          </a:xfrm>
          <a:prstGeom prst="rect">
            <a:avLst/>
          </a:prstGeom>
          <a:solidFill>
            <a:schemeClr val="bg1">
              <a:lumMod val="95000"/>
            </a:schemeClr>
          </a:solidFill>
        </p:spPr>
      </p:pic>
      <p:pic>
        <p:nvPicPr>
          <p:cNvPr id="15" name="Bildplatzhalter 12">
            <a:extLst>
              <a:ext uri="{FF2B5EF4-FFF2-40B4-BE49-F238E27FC236}">
                <a16:creationId xmlns:a16="http://schemas.microsoft.com/office/drawing/2014/main" id="{D7E63F38-B3EB-0C4F-BF75-3F5B08DB77E0}"/>
              </a:ext>
            </a:extLst>
          </p:cNvPr>
          <p:cNvPicPr>
            <a:picLocks noChangeAspect="1"/>
          </p:cNvPicPr>
          <p:nvPr/>
        </p:nvPicPr>
        <p:blipFill>
          <a:blip r:embed="rId5" cstate="screen">
            <a:extLst>
              <a:ext uri="{28A0092B-C50C-407E-A947-70E740481C1C}">
                <a14:useLocalDpi xmlns:a14="http://schemas.microsoft.com/office/drawing/2010/main"/>
              </a:ext>
            </a:extLst>
          </a:blip>
          <a:srcRect/>
          <a:stretch>
            <a:fillRect/>
          </a:stretch>
        </p:blipFill>
        <p:spPr>
          <a:xfrm>
            <a:off x="6849000" y="0"/>
            <a:ext cx="2295000" cy="1682331"/>
          </a:xfrm>
          <a:prstGeom prst="rect">
            <a:avLst/>
          </a:prstGeom>
          <a:solidFill>
            <a:schemeClr val="bg1">
              <a:lumMod val="95000"/>
            </a:schemeClr>
          </a:solidFill>
        </p:spPr>
      </p:pic>
      <p:pic>
        <p:nvPicPr>
          <p:cNvPr id="16" name="Bildplatzhalter 14">
            <a:extLst>
              <a:ext uri="{FF2B5EF4-FFF2-40B4-BE49-F238E27FC236}">
                <a16:creationId xmlns:a16="http://schemas.microsoft.com/office/drawing/2014/main" id="{9CFB6054-3D65-AA4B-8D28-E467EEC7A6C3}"/>
              </a:ext>
            </a:extLst>
          </p:cNvPr>
          <p:cNvPicPr>
            <a:picLocks noChangeAspect="1"/>
          </p:cNvPicPr>
          <p:nvPr/>
        </p:nvPicPr>
        <p:blipFill>
          <a:blip r:embed="rId6" cstate="screen">
            <a:extLst>
              <a:ext uri="{28A0092B-C50C-407E-A947-70E740481C1C}">
                <a14:useLocalDpi xmlns:a14="http://schemas.microsoft.com/office/drawing/2010/main"/>
              </a:ext>
            </a:extLst>
          </a:blip>
          <a:srcRect/>
          <a:stretch>
            <a:fillRect/>
          </a:stretch>
        </p:blipFill>
        <p:spPr>
          <a:xfrm>
            <a:off x="6849000" y="1734395"/>
            <a:ext cx="2295000" cy="1682100"/>
          </a:xfrm>
          <a:prstGeom prst="rect">
            <a:avLst/>
          </a:prstGeom>
          <a:solidFill>
            <a:schemeClr val="bg1">
              <a:lumMod val="95000"/>
            </a:schemeClr>
          </a:solidFill>
        </p:spPr>
      </p:pic>
      <p:pic>
        <p:nvPicPr>
          <p:cNvPr id="17" name="Bildplatzhalter 16">
            <a:extLst>
              <a:ext uri="{FF2B5EF4-FFF2-40B4-BE49-F238E27FC236}">
                <a16:creationId xmlns:a16="http://schemas.microsoft.com/office/drawing/2014/main" id="{F7E10C18-6E15-994E-BD99-8EB89195E4D8}"/>
              </a:ext>
            </a:extLst>
          </p:cNvPr>
          <p:cNvPicPr>
            <a:picLocks noChangeAspect="1"/>
          </p:cNvPicPr>
          <p:nvPr/>
        </p:nvPicPr>
        <p:blipFill>
          <a:blip r:embed="rId7" cstate="screen">
            <a:extLst>
              <a:ext uri="{28A0092B-C50C-407E-A947-70E740481C1C}">
                <a14:useLocalDpi xmlns:a14="http://schemas.microsoft.com/office/drawing/2010/main"/>
              </a:ext>
            </a:extLst>
          </a:blip>
          <a:srcRect/>
          <a:stretch>
            <a:fillRect/>
          </a:stretch>
        </p:blipFill>
        <p:spPr>
          <a:xfrm>
            <a:off x="6849000" y="3465860"/>
            <a:ext cx="2295000" cy="1682100"/>
          </a:xfrm>
          <a:prstGeom prst="rect">
            <a:avLst/>
          </a:prstGeom>
          <a:solidFill>
            <a:schemeClr val="bg1">
              <a:lumMod val="95000"/>
            </a:schemeClr>
          </a:solidFill>
        </p:spPr>
      </p:pic>
      <p:sp>
        <p:nvSpPr>
          <p:cNvPr id="18" name="Textplatzhalter 6">
            <a:extLst>
              <a:ext uri="{FF2B5EF4-FFF2-40B4-BE49-F238E27FC236}">
                <a16:creationId xmlns:a16="http://schemas.microsoft.com/office/drawing/2014/main" id="{6B2829FC-8C0E-6D4E-8AA6-390638F7EEF1}"/>
              </a:ext>
            </a:extLst>
          </p:cNvPr>
          <p:cNvSpPr txBox="1">
            <a:spLocks/>
          </p:cNvSpPr>
          <p:nvPr/>
        </p:nvSpPr>
        <p:spPr>
          <a:xfrm>
            <a:off x="8750532" y="4767712"/>
            <a:ext cx="193289" cy="223202"/>
          </a:xfrm>
          <a:prstGeom prst="rect">
            <a:avLst/>
          </a:prstGeom>
          <a:blipFill>
            <a:blip r:embed="rId8" cstate="screen">
              <a:extLst>
                <a:ext uri="{28A0092B-C50C-407E-A947-70E740481C1C}">
                  <a14:useLocalDpi xmlns:a14="http://schemas.microsoft.com/office/drawing/2010/main"/>
                </a:ext>
              </a:extLst>
            </a:blip>
            <a:stretch>
              <a:fillRect/>
            </a:stretch>
          </a:blipFill>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100" kern="1200">
                <a:solidFill>
                  <a:schemeClr val="bg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de-DE"/>
              <a:t>a</a:t>
            </a:r>
            <a:endParaRPr lang="de-DE" dirty="0"/>
          </a:p>
        </p:txBody>
      </p:sp>
      <p:sp>
        <p:nvSpPr>
          <p:cNvPr id="19" name="Slide Number Placeholder 18">
            <a:extLst>
              <a:ext uri="{FF2B5EF4-FFF2-40B4-BE49-F238E27FC236}">
                <a16:creationId xmlns:a16="http://schemas.microsoft.com/office/drawing/2014/main" id="{48A07FF3-2D92-2745-BFE0-1CF1FD7A6CDB}"/>
              </a:ext>
            </a:extLst>
          </p:cNvPr>
          <p:cNvSpPr>
            <a:spLocks noGrp="1"/>
          </p:cNvSpPr>
          <p:nvPr>
            <p:ph type="sldNum" sz="quarter" idx="4"/>
          </p:nvPr>
        </p:nvSpPr>
        <p:spPr/>
        <p:txBody>
          <a:bodyPr/>
          <a:lstStyle/>
          <a:p>
            <a:fld id="{365118A3-1793-2149-900A-53CEDCCBA901}" type="slidenum">
              <a:rPr lang="en-GB" smtClean="0"/>
              <a:pPr/>
              <a:t>11</a:t>
            </a:fld>
            <a:endParaRPr lang="en-GB" dirty="0"/>
          </a:p>
        </p:txBody>
      </p:sp>
    </p:spTree>
    <p:extLst>
      <p:ext uri="{BB962C8B-B14F-4D97-AF65-F5344CB8AC3E}">
        <p14:creationId xmlns:p14="http://schemas.microsoft.com/office/powerpoint/2010/main" val="2178893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GB" dirty="0"/>
              <a:t>Fs-life </a:t>
            </a:r>
            <a:br>
              <a:rPr lang="en-GB" dirty="0"/>
            </a:br>
            <a:r>
              <a:rPr lang="en-GB" dirty="0"/>
              <a:t>studios</a:t>
            </a:r>
          </a:p>
        </p:txBody>
      </p:sp>
      <p:sp>
        <p:nvSpPr>
          <p:cNvPr id="5" name="Textplatzhalter 4"/>
          <p:cNvSpPr>
            <a:spLocks noGrp="1"/>
          </p:cNvSpPr>
          <p:nvPr>
            <p:ph type="body" sz="half" idx="2"/>
          </p:nvPr>
        </p:nvSpPr>
        <p:spPr>
          <a:xfrm>
            <a:off x="385576" y="1953490"/>
            <a:ext cx="3769352" cy="2858691"/>
          </a:xfrm>
        </p:spPr>
        <p:txBody>
          <a:bodyPr/>
          <a:lstStyle/>
          <a:p>
            <a:pPr>
              <a:lnSpc>
                <a:spcPct val="150000"/>
              </a:lnSpc>
              <a:spcBef>
                <a:spcPts val="0"/>
              </a:spcBef>
            </a:pPr>
            <a:r>
              <a:rPr lang="en-GB" b="1" dirty="0">
                <a:solidFill>
                  <a:srgbClr val="000000"/>
                </a:solidFill>
                <a:latin typeface="Calibri" panose="020F0502020204030204"/>
              </a:rPr>
              <a:t>HEALTH &amp; WELLNESS</a:t>
            </a:r>
          </a:p>
          <a:p>
            <a:pPr>
              <a:lnSpc>
                <a:spcPct val="150000"/>
              </a:lnSpc>
              <a:spcBef>
                <a:spcPts val="0"/>
              </a:spcBef>
            </a:pPr>
            <a:r>
              <a:rPr lang="en-GB" sz="1100" dirty="0">
                <a:solidFill>
                  <a:srgbClr val="000000"/>
                </a:solidFill>
              </a:rPr>
              <a:t>Fostering a healthy environment for both staff and students is at the heart of Frankfurt School’s mission and was the key reason for the founding of a brand new fitness studio on campus. The fitness studio offers a range of state-of-the-art equipment and training programmes supported by specialist fitness experts and a variety of courses catering to the needs of students.</a:t>
            </a:r>
            <a:br>
              <a:rPr lang="en-GB" sz="1100" dirty="0">
                <a:solidFill>
                  <a:srgbClr val="000000"/>
                </a:solidFill>
              </a:rPr>
            </a:br>
            <a:endParaRPr lang="en-GB" sz="1100" dirty="0">
              <a:solidFill>
                <a:srgbClr val="000000"/>
              </a:solidFill>
            </a:endParaRPr>
          </a:p>
          <a:p>
            <a:endParaRPr lang="en-GB" dirty="0"/>
          </a:p>
          <a:p>
            <a:endParaRPr lang="en-GB" dirty="0"/>
          </a:p>
          <a:p>
            <a:endParaRPr lang="en-GB" dirty="0"/>
          </a:p>
        </p:txBody>
      </p:sp>
      <p:sp>
        <p:nvSpPr>
          <p:cNvPr id="6" name="Textplatzhalter 5"/>
          <p:cNvSpPr>
            <a:spLocks noGrp="1"/>
          </p:cNvSpPr>
          <p:nvPr>
            <p:ph type="body" sz="half" idx="14"/>
          </p:nvPr>
        </p:nvSpPr>
        <p:spPr/>
        <p:txBody>
          <a:bodyPr/>
          <a:lstStyle/>
          <a:p>
            <a:r>
              <a:rPr lang="en-GB" dirty="0"/>
              <a:t>Campus life</a:t>
            </a:r>
          </a:p>
        </p:txBody>
      </p:sp>
      <p:sp>
        <p:nvSpPr>
          <p:cNvPr id="7" name="Textplatzhalter 6"/>
          <p:cNvSpPr>
            <a:spLocks noGrp="1"/>
          </p:cNvSpPr>
          <p:nvPr>
            <p:ph type="body" sz="quarter" idx="15"/>
          </p:nvPr>
        </p:nvSpPr>
        <p:spPr/>
        <p:txBody>
          <a:bodyPr/>
          <a:lstStyle/>
          <a:p>
            <a:endParaRPr lang="de-DE"/>
          </a:p>
        </p:txBody>
      </p:sp>
      <p:sp>
        <p:nvSpPr>
          <p:cNvPr id="3" name="Picture Placeholder 2">
            <a:extLst>
              <a:ext uri="{FF2B5EF4-FFF2-40B4-BE49-F238E27FC236}">
                <a16:creationId xmlns:a16="http://schemas.microsoft.com/office/drawing/2014/main" id="{45FFCB21-9B46-1348-BD6C-2AF68D7DA8D8}"/>
              </a:ext>
            </a:extLst>
          </p:cNvPr>
          <p:cNvSpPr>
            <a:spLocks noGrp="1"/>
          </p:cNvSpPr>
          <p:nvPr>
            <p:ph type="pic" sz="quarter" idx="10"/>
          </p:nvPr>
        </p:nvSpPr>
        <p:spPr/>
      </p:sp>
      <p:sp>
        <p:nvSpPr>
          <p:cNvPr id="9" name="Picture Placeholder 8">
            <a:extLst>
              <a:ext uri="{FF2B5EF4-FFF2-40B4-BE49-F238E27FC236}">
                <a16:creationId xmlns:a16="http://schemas.microsoft.com/office/drawing/2014/main" id="{37E99ACA-2FA3-7247-B459-AAC9691B0595}"/>
              </a:ext>
            </a:extLst>
          </p:cNvPr>
          <p:cNvSpPr>
            <a:spLocks noGrp="1"/>
          </p:cNvSpPr>
          <p:nvPr>
            <p:ph type="pic" sz="quarter" idx="12"/>
          </p:nvPr>
        </p:nvSpPr>
        <p:spPr/>
      </p:sp>
      <p:pic>
        <p:nvPicPr>
          <p:cNvPr id="14" name="Bildplatzhalter 7">
            <a:extLst>
              <a:ext uri="{FF2B5EF4-FFF2-40B4-BE49-F238E27FC236}">
                <a16:creationId xmlns:a16="http://schemas.microsoft.com/office/drawing/2014/main" id="{6821C365-6D5E-0742-9F8E-C8E4AB439F15}"/>
              </a:ext>
            </a:extLst>
          </p:cNvPr>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4509815" y="0"/>
            <a:ext cx="4634187" cy="2538000"/>
          </a:xfrm>
          <a:prstGeom prst="rect">
            <a:avLst/>
          </a:prstGeom>
          <a:solidFill>
            <a:schemeClr val="bg1">
              <a:lumMod val="95000"/>
            </a:schemeClr>
          </a:solidFill>
        </p:spPr>
      </p:pic>
      <p:pic>
        <p:nvPicPr>
          <p:cNvPr id="15" name="Bildplatzhalter 8">
            <a:extLst>
              <a:ext uri="{FF2B5EF4-FFF2-40B4-BE49-F238E27FC236}">
                <a16:creationId xmlns:a16="http://schemas.microsoft.com/office/drawing/2014/main" id="{2D19C63F-265F-7B44-A253-BCAB09542D98}"/>
              </a:ext>
            </a:extLst>
          </p:cNvPr>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a:off x="4509815" y="2592000"/>
            <a:ext cx="4634187" cy="2551500"/>
          </a:xfrm>
          <a:prstGeom prst="rect">
            <a:avLst/>
          </a:prstGeom>
          <a:solidFill>
            <a:schemeClr val="bg1">
              <a:lumMod val="95000"/>
            </a:schemeClr>
          </a:solidFill>
        </p:spPr>
      </p:pic>
      <p:sp>
        <p:nvSpPr>
          <p:cNvPr id="16" name="Textplatzhalter 6">
            <a:extLst>
              <a:ext uri="{FF2B5EF4-FFF2-40B4-BE49-F238E27FC236}">
                <a16:creationId xmlns:a16="http://schemas.microsoft.com/office/drawing/2014/main" id="{2B315CF6-BB05-904A-9CC3-6DE1AE9600DB}"/>
              </a:ext>
            </a:extLst>
          </p:cNvPr>
          <p:cNvSpPr txBox="1">
            <a:spLocks/>
          </p:cNvSpPr>
          <p:nvPr/>
        </p:nvSpPr>
        <p:spPr>
          <a:xfrm>
            <a:off x="8750530" y="4767712"/>
            <a:ext cx="193289" cy="223202"/>
          </a:xfrm>
          <a:prstGeom prst="rect">
            <a:avLst/>
          </a:prstGeom>
          <a:blipFill>
            <a:blip r:embed="rId4" cstate="screen">
              <a:extLst>
                <a:ext uri="{28A0092B-C50C-407E-A947-70E740481C1C}">
                  <a14:useLocalDpi xmlns:a14="http://schemas.microsoft.com/office/drawing/2010/main"/>
                </a:ext>
              </a:extLst>
            </a:blip>
            <a:stretch>
              <a:fillRect/>
            </a:stretch>
          </a:blipFill>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100" kern="1200">
                <a:solidFill>
                  <a:schemeClr val="bg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de-DE"/>
              <a:t>a</a:t>
            </a:r>
            <a:endParaRPr lang="de-DE" dirty="0"/>
          </a:p>
        </p:txBody>
      </p:sp>
      <p:sp>
        <p:nvSpPr>
          <p:cNvPr id="2" name="Slide Number Placeholder 1">
            <a:extLst>
              <a:ext uri="{FF2B5EF4-FFF2-40B4-BE49-F238E27FC236}">
                <a16:creationId xmlns:a16="http://schemas.microsoft.com/office/drawing/2014/main" id="{AD596D32-2801-C643-A7F0-E57452AC9824}"/>
              </a:ext>
            </a:extLst>
          </p:cNvPr>
          <p:cNvSpPr>
            <a:spLocks noGrp="1"/>
          </p:cNvSpPr>
          <p:nvPr>
            <p:ph type="sldNum" sz="quarter" idx="4"/>
          </p:nvPr>
        </p:nvSpPr>
        <p:spPr/>
        <p:txBody>
          <a:bodyPr/>
          <a:lstStyle/>
          <a:p>
            <a:fld id="{365118A3-1793-2149-900A-53CEDCCBA901}" type="slidenum">
              <a:rPr lang="en-GB" smtClean="0"/>
              <a:pPr/>
              <a:t>12</a:t>
            </a:fld>
            <a:endParaRPr lang="en-GB" dirty="0"/>
          </a:p>
        </p:txBody>
      </p:sp>
    </p:spTree>
    <p:extLst>
      <p:ext uri="{BB962C8B-B14F-4D97-AF65-F5344CB8AC3E}">
        <p14:creationId xmlns:p14="http://schemas.microsoft.com/office/powerpoint/2010/main" val="1606610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385576" y="688588"/>
            <a:ext cx="2827013" cy="480389"/>
          </a:xfrm>
        </p:spPr>
        <p:txBody>
          <a:bodyPr/>
          <a:lstStyle/>
          <a:p>
            <a:r>
              <a:rPr lang="en-US" dirty="0"/>
              <a:t>AI Lab</a:t>
            </a:r>
          </a:p>
        </p:txBody>
      </p:sp>
      <p:sp>
        <p:nvSpPr>
          <p:cNvPr id="5" name="Textplatzhalter 4"/>
          <p:cNvSpPr>
            <a:spLocks noGrp="1"/>
          </p:cNvSpPr>
          <p:nvPr>
            <p:ph type="body" sz="half" idx="2"/>
          </p:nvPr>
        </p:nvSpPr>
        <p:spPr>
          <a:xfrm>
            <a:off x="385576" y="1724025"/>
            <a:ext cx="3472049" cy="3155287"/>
          </a:xfrm>
        </p:spPr>
        <p:txBody>
          <a:bodyPr>
            <a:noAutofit/>
          </a:bodyPr>
          <a:lstStyle/>
          <a:p>
            <a:pPr>
              <a:lnSpc>
                <a:spcPct val="150000"/>
              </a:lnSpc>
              <a:spcBef>
                <a:spcPts val="0"/>
              </a:spcBef>
            </a:pPr>
            <a:r>
              <a:rPr lang="en-GB" sz="1100" dirty="0"/>
              <a:t>The AI Lab forms part of the AI Initiative at Frankfurt School and shows the university's commitment to this topic. It is the home for artificial intelligence and digital transformation at FS. Here, innovation-oriented and collaborative students, employees, faculty members and partners come together. The AI Lab is a hub for projects and topics within AI, ranging from Machine Learning and Deep Learning to image recognition and natural language processing. From internal digitalisation projects to external tech events, the AI Lab offers a designated space for open and collaborative learning and working, both on a department level and institution wide.</a:t>
            </a:r>
            <a:endParaRPr lang="en-GB" sz="1100" dirty="0">
              <a:solidFill>
                <a:srgbClr val="000000"/>
              </a:solidFill>
            </a:endParaRPr>
          </a:p>
          <a:p>
            <a:pPr>
              <a:lnSpc>
                <a:spcPct val="150000"/>
              </a:lnSpc>
            </a:pPr>
            <a:endParaRPr lang="en-GB" sz="1100" dirty="0"/>
          </a:p>
          <a:p>
            <a:pPr>
              <a:lnSpc>
                <a:spcPct val="150000"/>
              </a:lnSpc>
            </a:pPr>
            <a:endParaRPr lang="en-GB" sz="1100" dirty="0"/>
          </a:p>
          <a:p>
            <a:pPr>
              <a:lnSpc>
                <a:spcPct val="150000"/>
              </a:lnSpc>
            </a:pPr>
            <a:endParaRPr lang="en-GB" sz="1100" dirty="0"/>
          </a:p>
        </p:txBody>
      </p:sp>
      <p:sp>
        <p:nvSpPr>
          <p:cNvPr id="6" name="Textplatzhalter 5"/>
          <p:cNvSpPr>
            <a:spLocks noGrp="1"/>
          </p:cNvSpPr>
          <p:nvPr>
            <p:ph type="body" sz="half" idx="14"/>
          </p:nvPr>
        </p:nvSpPr>
        <p:spPr>
          <a:xfrm>
            <a:off x="378261" y="164983"/>
            <a:ext cx="4131000" cy="213967"/>
          </a:xfrm>
        </p:spPr>
        <p:txBody>
          <a:bodyPr/>
          <a:lstStyle/>
          <a:p>
            <a:r>
              <a:rPr lang="en-GB" dirty="0"/>
              <a:t>Campus life</a:t>
            </a:r>
          </a:p>
        </p:txBody>
      </p:sp>
      <p:sp>
        <p:nvSpPr>
          <p:cNvPr id="10" name="Textplatzhalter 10">
            <a:extLst>
              <a:ext uri="{FF2B5EF4-FFF2-40B4-BE49-F238E27FC236}">
                <a16:creationId xmlns:a16="http://schemas.microsoft.com/office/drawing/2014/main" id="{8DDD1B00-D8F4-554D-A581-4C79B1629AE0}"/>
              </a:ext>
            </a:extLst>
          </p:cNvPr>
          <p:cNvSpPr txBox="1">
            <a:spLocks/>
          </p:cNvSpPr>
          <p:nvPr/>
        </p:nvSpPr>
        <p:spPr>
          <a:xfrm>
            <a:off x="7679376" y="4763196"/>
            <a:ext cx="193289" cy="223202"/>
          </a:xfrm>
          <a:prstGeom prst="rect">
            <a:avLst/>
          </a:prstGeom>
          <a:blipFill>
            <a:blip r:embed="rId3" cstate="screen">
              <a:extLst>
                <a:ext uri="{28A0092B-C50C-407E-A947-70E740481C1C}">
                  <a14:useLocalDpi xmlns:a14="http://schemas.microsoft.com/office/drawing/2010/main"/>
                </a:ext>
              </a:extLst>
            </a:blip>
            <a:stretch>
              <a:fillRect/>
            </a:stretch>
          </a:blipFill>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a:buChar char="•"/>
              <a:defRPr sz="1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1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1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de-DE" dirty="0"/>
          </a:p>
        </p:txBody>
      </p:sp>
      <p:pic>
        <p:nvPicPr>
          <p:cNvPr id="17" name="Picture Placeholder 16">
            <a:extLst>
              <a:ext uri="{FF2B5EF4-FFF2-40B4-BE49-F238E27FC236}">
                <a16:creationId xmlns:a16="http://schemas.microsoft.com/office/drawing/2014/main" id="{8E32B83B-2148-ED4F-BFA2-7738BDAD3FDD}"/>
              </a:ext>
            </a:extLst>
          </p:cNvPr>
          <p:cNvPicPr>
            <a:picLocks noGrp="1" noChangeAspect="1"/>
          </p:cNvPicPr>
          <p:nvPr>
            <p:ph type="pic" sz="quarter" idx="10"/>
          </p:nvPr>
        </p:nvPicPr>
        <p:blipFill rotWithShape="1">
          <a:blip r:embed="rId4" cstate="screen">
            <a:extLst>
              <a:ext uri="{28A0092B-C50C-407E-A947-70E740481C1C}">
                <a14:useLocalDpi xmlns:a14="http://schemas.microsoft.com/office/drawing/2010/main"/>
              </a:ext>
            </a:extLst>
          </a:blip>
          <a:srcRect/>
          <a:stretch/>
        </p:blipFill>
        <p:spPr>
          <a:xfrm>
            <a:off x="4982442" y="2599065"/>
            <a:ext cx="4161558" cy="2544436"/>
          </a:xfrm>
        </p:spPr>
      </p:pic>
      <p:pic>
        <p:nvPicPr>
          <p:cNvPr id="7" name="Picture 6">
            <a:extLst>
              <a:ext uri="{FF2B5EF4-FFF2-40B4-BE49-F238E27FC236}">
                <a16:creationId xmlns:a16="http://schemas.microsoft.com/office/drawing/2014/main" id="{6DBACF14-5A02-2D45-964F-58D6C09FDB0F}"/>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4516576" y="0"/>
            <a:ext cx="4627423" cy="2530973"/>
          </a:xfrm>
          <a:prstGeom prst="rect">
            <a:avLst/>
          </a:prstGeom>
        </p:spPr>
      </p:pic>
      <p:sp>
        <p:nvSpPr>
          <p:cNvPr id="20" name="Textplatzhalter 10">
            <a:extLst>
              <a:ext uri="{FF2B5EF4-FFF2-40B4-BE49-F238E27FC236}">
                <a16:creationId xmlns:a16="http://schemas.microsoft.com/office/drawing/2014/main" id="{F5D09D88-AD39-5D44-B0DC-38C7F49EACE2}"/>
              </a:ext>
            </a:extLst>
          </p:cNvPr>
          <p:cNvSpPr txBox="1">
            <a:spLocks/>
          </p:cNvSpPr>
          <p:nvPr/>
        </p:nvSpPr>
        <p:spPr>
          <a:xfrm>
            <a:off x="7671583" y="4763815"/>
            <a:ext cx="193289" cy="223202"/>
          </a:xfrm>
          <a:prstGeom prst="rect">
            <a:avLst/>
          </a:prstGeom>
          <a:blipFill>
            <a:blip r:embed="rId3" cstate="screen">
              <a:extLst>
                <a:ext uri="{28A0092B-C50C-407E-A947-70E740481C1C}">
                  <a14:useLocalDpi xmlns:a14="http://schemas.microsoft.com/office/drawing/2010/main"/>
                </a:ext>
              </a:extLst>
            </a:blip>
            <a:stretch>
              <a:fillRect/>
            </a:stretch>
          </a:blipFill>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a:buChar char="•"/>
              <a:defRPr sz="1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1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1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de-DE" dirty="0"/>
          </a:p>
        </p:txBody>
      </p:sp>
      <p:pic>
        <p:nvPicPr>
          <p:cNvPr id="19" name="Picture Placeholder 16">
            <a:extLst>
              <a:ext uri="{FF2B5EF4-FFF2-40B4-BE49-F238E27FC236}">
                <a16:creationId xmlns:a16="http://schemas.microsoft.com/office/drawing/2014/main" id="{3AB80914-4933-3142-9034-5E2B694773C0}"/>
              </a:ext>
            </a:extLst>
          </p:cNvPr>
          <p:cNvPicPr>
            <a:picLocks noGrp="1" noChangeAspect="1"/>
          </p:cNvPicPr>
          <p:nvPr>
            <p:ph type="pic" sz="quarter" idx="12"/>
          </p:nvPr>
        </p:nvPicPr>
        <p:blipFill rotWithShape="1">
          <a:blip r:embed="rId6" cstate="screen">
            <a:extLst>
              <a:ext uri="{28A0092B-C50C-407E-A947-70E740481C1C}">
                <a14:useLocalDpi xmlns:a14="http://schemas.microsoft.com/office/drawing/2010/main"/>
              </a:ext>
            </a:extLst>
          </a:blip>
          <a:srcRect/>
          <a:stretch/>
        </p:blipFill>
        <p:spPr/>
      </p:pic>
      <p:sp>
        <p:nvSpPr>
          <p:cNvPr id="21" name="Textplatzhalter 6">
            <a:extLst>
              <a:ext uri="{FF2B5EF4-FFF2-40B4-BE49-F238E27FC236}">
                <a16:creationId xmlns:a16="http://schemas.microsoft.com/office/drawing/2014/main" id="{8DB76C4E-0F5C-E44C-AB55-E78EB0045C86}"/>
              </a:ext>
            </a:extLst>
          </p:cNvPr>
          <p:cNvSpPr txBox="1">
            <a:spLocks/>
          </p:cNvSpPr>
          <p:nvPr/>
        </p:nvSpPr>
        <p:spPr>
          <a:xfrm>
            <a:off x="8750532" y="4767712"/>
            <a:ext cx="193289" cy="223202"/>
          </a:xfrm>
          <a:prstGeom prst="rect">
            <a:avLst/>
          </a:prstGeom>
          <a:blipFill>
            <a:blip r:embed="rId7" cstate="screen">
              <a:extLst>
                <a:ext uri="{28A0092B-C50C-407E-A947-70E740481C1C}">
                  <a14:useLocalDpi xmlns:a14="http://schemas.microsoft.com/office/drawing/2010/main"/>
                </a:ext>
              </a:extLst>
            </a:blip>
            <a:stretch>
              <a:fillRect/>
            </a:stretch>
          </a:blipFill>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100" kern="1200">
                <a:solidFill>
                  <a:schemeClr val="bg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de-DE"/>
              <a:t>a</a:t>
            </a:r>
            <a:endParaRPr lang="de-DE" dirty="0"/>
          </a:p>
        </p:txBody>
      </p:sp>
      <p:sp>
        <p:nvSpPr>
          <p:cNvPr id="2" name="Slide Number Placeholder 1">
            <a:extLst>
              <a:ext uri="{FF2B5EF4-FFF2-40B4-BE49-F238E27FC236}">
                <a16:creationId xmlns:a16="http://schemas.microsoft.com/office/drawing/2014/main" id="{C1842C6D-1956-3C41-BB94-ECAC866C31FE}"/>
              </a:ext>
            </a:extLst>
          </p:cNvPr>
          <p:cNvSpPr>
            <a:spLocks noGrp="1"/>
          </p:cNvSpPr>
          <p:nvPr>
            <p:ph type="sldNum" sz="quarter" idx="4"/>
          </p:nvPr>
        </p:nvSpPr>
        <p:spPr/>
        <p:txBody>
          <a:bodyPr/>
          <a:lstStyle/>
          <a:p>
            <a:fld id="{365118A3-1793-2149-900A-53CEDCCBA901}" type="slidenum">
              <a:rPr lang="en-GB" smtClean="0"/>
              <a:pPr/>
              <a:t>13</a:t>
            </a:fld>
            <a:endParaRPr lang="en-GB" dirty="0"/>
          </a:p>
        </p:txBody>
      </p:sp>
    </p:spTree>
    <p:extLst>
      <p:ext uri="{BB962C8B-B14F-4D97-AF65-F5344CB8AC3E}">
        <p14:creationId xmlns:p14="http://schemas.microsoft.com/office/powerpoint/2010/main" val="35163271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0"/>
            <a:ext cx="9144000" cy="5143500"/>
          </a:xfrm>
          <a:prstGeom prst="rect">
            <a:avLst/>
          </a:prstGeom>
        </p:spPr>
      </p:pic>
      <p:sp>
        <p:nvSpPr>
          <p:cNvPr id="4" name="Rechteck 3"/>
          <p:cNvSpPr/>
          <p:nvPr/>
        </p:nvSpPr>
        <p:spPr>
          <a:xfrm>
            <a:off x="0" y="0"/>
            <a:ext cx="9144000" cy="5143500"/>
          </a:xfrm>
          <a:prstGeom prst="rect">
            <a:avLst/>
          </a:prstGeom>
          <a:solidFill>
            <a:srgbClr val="173F7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a:extLst>
              <a:ext uri="{FF2B5EF4-FFF2-40B4-BE49-F238E27FC236}">
                <a16:creationId xmlns:a16="http://schemas.microsoft.com/office/drawing/2014/main" id="{D6F99A0F-C2FF-0547-A61C-A62BCA0EE687}"/>
              </a:ext>
            </a:extLst>
          </p:cNvPr>
          <p:cNvSpPr>
            <a:spLocks noGrp="1"/>
          </p:cNvSpPr>
          <p:nvPr>
            <p:ph type="title"/>
          </p:nvPr>
        </p:nvSpPr>
        <p:spPr>
          <a:xfrm>
            <a:off x="409293" y="3381521"/>
            <a:ext cx="4647737" cy="1386191"/>
          </a:xfrm>
        </p:spPr>
        <p:txBody>
          <a:bodyPr/>
          <a:lstStyle/>
          <a:p>
            <a:r>
              <a:rPr lang="en-US" dirty="0"/>
              <a:t>Academic </a:t>
            </a:r>
            <a:r>
              <a:rPr lang="en-US" dirty="0" err="1"/>
              <a:t>programmes</a:t>
            </a:r>
            <a:endParaRPr lang="en-US" dirty="0"/>
          </a:p>
        </p:txBody>
      </p:sp>
      <p:pic>
        <p:nvPicPr>
          <p:cNvPr id="8" name="Bild 6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723889" y="4767712"/>
            <a:ext cx="228201" cy="235609"/>
          </a:xfrm>
          <a:prstGeom prst="rect">
            <a:avLst/>
          </a:prstGeom>
        </p:spPr>
      </p:pic>
      <p:cxnSp>
        <p:nvCxnSpPr>
          <p:cNvPr id="6" name="Gerade Verbindung 5"/>
          <p:cNvCxnSpPr/>
          <p:nvPr/>
        </p:nvCxnSpPr>
        <p:spPr>
          <a:xfrm>
            <a:off x="508000" y="3179203"/>
            <a:ext cx="57086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54492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Academic </a:t>
            </a:r>
            <a:br>
              <a:rPr lang="en-GB" dirty="0"/>
            </a:br>
            <a:r>
              <a:rPr lang="en-GB" dirty="0"/>
              <a:t>programmes</a:t>
            </a:r>
          </a:p>
        </p:txBody>
      </p:sp>
      <p:sp>
        <p:nvSpPr>
          <p:cNvPr id="3" name="Textplatzhalter 2"/>
          <p:cNvSpPr>
            <a:spLocks noGrp="1"/>
          </p:cNvSpPr>
          <p:nvPr>
            <p:ph type="body" sz="half" idx="2"/>
          </p:nvPr>
        </p:nvSpPr>
        <p:spPr>
          <a:xfrm>
            <a:off x="385575" y="1817945"/>
            <a:ext cx="3929095" cy="3055506"/>
          </a:xfrm>
        </p:spPr>
        <p:txBody>
          <a:bodyPr>
            <a:noAutofit/>
          </a:bodyPr>
          <a:lstStyle/>
          <a:p>
            <a:r>
              <a:rPr lang="en-GB" sz="1100" dirty="0"/>
              <a:t>Frankfurt School is committed to providing the latest education and research for our graduates and partners. It has invested heavily in recent years not only in a state of the art campus, but more importantly in developing the research capabilities and teaching in some of the most relevant topics to face industry in the 21st century.</a:t>
            </a:r>
            <a:br>
              <a:rPr lang="en-GB" sz="1100" dirty="0"/>
            </a:br>
            <a:r>
              <a:rPr lang="en-GB" sz="1100" dirty="0"/>
              <a:t/>
            </a:r>
            <a:br>
              <a:rPr lang="en-GB" sz="1100" dirty="0"/>
            </a:br>
            <a:r>
              <a:rPr lang="en-GB" sz="1100" dirty="0"/>
              <a:t>Our educational programmes are all based on the practical results of real-world research projects, providing solid, up-to-date foundations on which to build successful careers. Frankfurt School is the perfect fit for outstanding young student professionals studying for degrees while working full-time, and executives seeking new horizons. </a:t>
            </a:r>
            <a:br>
              <a:rPr lang="en-GB" sz="1100" dirty="0"/>
            </a:br>
            <a:r>
              <a:rPr lang="en-GB" sz="1100" dirty="0"/>
              <a:t/>
            </a:r>
            <a:br>
              <a:rPr lang="en-GB" sz="1100" dirty="0"/>
            </a:br>
            <a:r>
              <a:rPr lang="en-GB" sz="1100" dirty="0"/>
              <a:t>The proven, practical focus of all Frankfurt School activities – degree courses, continuing education and coaching alike – provides the ideal springboard to professional success.</a:t>
            </a:r>
          </a:p>
          <a:p>
            <a:endParaRPr lang="en-GB" sz="1100" dirty="0"/>
          </a:p>
          <a:p>
            <a:endParaRPr lang="en-GB" sz="1100" dirty="0"/>
          </a:p>
          <a:p>
            <a:endParaRPr lang="en-GB" sz="1100" dirty="0"/>
          </a:p>
        </p:txBody>
      </p:sp>
      <p:sp>
        <p:nvSpPr>
          <p:cNvPr id="5" name="Textplatzhalter 4"/>
          <p:cNvSpPr>
            <a:spLocks noGrp="1"/>
          </p:cNvSpPr>
          <p:nvPr>
            <p:ph type="body" sz="half" idx="14"/>
          </p:nvPr>
        </p:nvSpPr>
        <p:spPr/>
        <p:txBody>
          <a:bodyPr/>
          <a:lstStyle/>
          <a:p>
            <a:r>
              <a:rPr lang="en-GB" dirty="0"/>
              <a:t>Academic programmes</a:t>
            </a:r>
          </a:p>
        </p:txBody>
      </p:sp>
      <p:sp>
        <p:nvSpPr>
          <p:cNvPr id="6" name="Textplatzhalter 5"/>
          <p:cNvSpPr>
            <a:spLocks noGrp="1"/>
          </p:cNvSpPr>
          <p:nvPr>
            <p:ph type="body" sz="quarter" idx="15"/>
          </p:nvPr>
        </p:nvSpPr>
        <p:spPr/>
        <p:txBody>
          <a:bodyPr/>
          <a:lstStyle/>
          <a:p>
            <a:endParaRPr lang="de-DE"/>
          </a:p>
        </p:txBody>
      </p:sp>
      <p:sp>
        <p:nvSpPr>
          <p:cNvPr id="7" name="Picture Placeholder 6">
            <a:extLst>
              <a:ext uri="{FF2B5EF4-FFF2-40B4-BE49-F238E27FC236}">
                <a16:creationId xmlns:a16="http://schemas.microsoft.com/office/drawing/2014/main" id="{AECE3769-C229-9C49-8C54-21E771CEFBE6}"/>
              </a:ext>
            </a:extLst>
          </p:cNvPr>
          <p:cNvSpPr>
            <a:spLocks noGrp="1"/>
          </p:cNvSpPr>
          <p:nvPr>
            <p:ph type="pic" sz="quarter" idx="10"/>
          </p:nvPr>
        </p:nvSpPr>
        <p:spPr/>
      </p:sp>
      <p:pic>
        <p:nvPicPr>
          <p:cNvPr id="10" name="Bildplatzhalter 6">
            <a:extLst>
              <a:ext uri="{FF2B5EF4-FFF2-40B4-BE49-F238E27FC236}">
                <a16:creationId xmlns:a16="http://schemas.microsoft.com/office/drawing/2014/main" id="{51092EEB-BBFE-9749-8352-AC143936B6ED}"/>
              </a:ext>
            </a:extLst>
          </p:cNvPr>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4514850" y="0"/>
            <a:ext cx="4629150" cy="5143500"/>
          </a:xfrm>
          <a:prstGeom prst="rect">
            <a:avLst/>
          </a:prstGeom>
          <a:solidFill>
            <a:schemeClr val="bg1">
              <a:lumMod val="95000"/>
            </a:schemeClr>
          </a:solidFill>
        </p:spPr>
      </p:pic>
      <p:sp>
        <p:nvSpPr>
          <p:cNvPr id="11" name="Textplatzhalter 6">
            <a:extLst>
              <a:ext uri="{FF2B5EF4-FFF2-40B4-BE49-F238E27FC236}">
                <a16:creationId xmlns:a16="http://schemas.microsoft.com/office/drawing/2014/main" id="{22FA53BE-3429-EC47-BD29-938EBBF90FD9}"/>
              </a:ext>
            </a:extLst>
          </p:cNvPr>
          <p:cNvSpPr txBox="1">
            <a:spLocks/>
          </p:cNvSpPr>
          <p:nvPr/>
        </p:nvSpPr>
        <p:spPr>
          <a:xfrm>
            <a:off x="8750532" y="4767712"/>
            <a:ext cx="193289" cy="223202"/>
          </a:xfrm>
          <a:prstGeom prst="rect">
            <a:avLst/>
          </a:prstGeom>
          <a:blipFill>
            <a:blip r:embed="rId3" cstate="screen">
              <a:extLst>
                <a:ext uri="{28A0092B-C50C-407E-A947-70E740481C1C}">
                  <a14:useLocalDpi xmlns:a14="http://schemas.microsoft.com/office/drawing/2010/main"/>
                </a:ext>
              </a:extLst>
            </a:blip>
            <a:stretch>
              <a:fillRect/>
            </a:stretch>
          </a:blipFill>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100" kern="1200">
                <a:solidFill>
                  <a:schemeClr val="bg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de-DE"/>
              <a:t>a</a:t>
            </a:r>
            <a:endParaRPr lang="de-DE" dirty="0"/>
          </a:p>
        </p:txBody>
      </p:sp>
      <p:sp>
        <p:nvSpPr>
          <p:cNvPr id="4" name="Slide Number Placeholder 3">
            <a:extLst>
              <a:ext uri="{FF2B5EF4-FFF2-40B4-BE49-F238E27FC236}">
                <a16:creationId xmlns:a16="http://schemas.microsoft.com/office/drawing/2014/main" id="{223F1B1B-5760-1E47-95C1-0B645589121F}"/>
              </a:ext>
            </a:extLst>
          </p:cNvPr>
          <p:cNvSpPr>
            <a:spLocks noGrp="1"/>
          </p:cNvSpPr>
          <p:nvPr>
            <p:ph type="sldNum" sz="quarter" idx="4"/>
          </p:nvPr>
        </p:nvSpPr>
        <p:spPr/>
        <p:txBody>
          <a:bodyPr/>
          <a:lstStyle/>
          <a:p>
            <a:fld id="{365118A3-1793-2149-900A-53CEDCCBA901}" type="slidenum">
              <a:rPr lang="en-GB" smtClean="0"/>
              <a:pPr/>
              <a:t>15</a:t>
            </a:fld>
            <a:endParaRPr lang="en-GB" dirty="0"/>
          </a:p>
        </p:txBody>
      </p:sp>
    </p:spTree>
    <p:extLst>
      <p:ext uri="{BB962C8B-B14F-4D97-AF65-F5344CB8AC3E}">
        <p14:creationId xmlns:p14="http://schemas.microsoft.com/office/powerpoint/2010/main" val="1982299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5577" y="677872"/>
            <a:ext cx="8431331" cy="819719"/>
          </a:xfrm>
        </p:spPr>
        <p:txBody>
          <a:bodyPr/>
          <a:lstStyle/>
          <a:p>
            <a:r>
              <a:rPr lang="en-GB" dirty="0"/>
              <a:t>Academic </a:t>
            </a:r>
            <a:br>
              <a:rPr lang="en-GB" dirty="0"/>
            </a:br>
            <a:r>
              <a:rPr lang="en-GB" dirty="0"/>
              <a:t>programmes</a:t>
            </a:r>
          </a:p>
        </p:txBody>
      </p:sp>
      <p:sp>
        <p:nvSpPr>
          <p:cNvPr id="5" name="Textplatzhalter 4"/>
          <p:cNvSpPr>
            <a:spLocks noGrp="1"/>
          </p:cNvSpPr>
          <p:nvPr>
            <p:ph type="body" sz="half" idx="2"/>
          </p:nvPr>
        </p:nvSpPr>
        <p:spPr>
          <a:xfrm>
            <a:off x="3552826" y="591373"/>
            <a:ext cx="2558886" cy="1543962"/>
          </a:xfrm>
        </p:spPr>
        <p:txBody>
          <a:bodyPr>
            <a:noAutofit/>
          </a:bodyPr>
          <a:lstStyle/>
          <a:p>
            <a:pPr>
              <a:lnSpc>
                <a:spcPct val="150000"/>
              </a:lnSpc>
            </a:pPr>
            <a:r>
              <a:rPr lang="en-GB" sz="1100" dirty="0"/>
              <a:t>Frankfurt School offers a full range of academic degree programmes from Bachelor to Doctoral that are internationally accredited and regularly represented in international rankings as one of Europe’s leading business schools.</a:t>
            </a:r>
          </a:p>
        </p:txBody>
      </p:sp>
      <p:grpSp>
        <p:nvGrpSpPr>
          <p:cNvPr id="73" name="Group 72">
            <a:extLst>
              <a:ext uri="{FF2B5EF4-FFF2-40B4-BE49-F238E27FC236}">
                <a16:creationId xmlns:a16="http://schemas.microsoft.com/office/drawing/2014/main" id="{FE07F57F-9A69-C945-A0F7-F7317F74BD19}"/>
              </a:ext>
            </a:extLst>
          </p:cNvPr>
          <p:cNvGrpSpPr/>
          <p:nvPr/>
        </p:nvGrpSpPr>
        <p:grpSpPr>
          <a:xfrm>
            <a:off x="265351" y="2421146"/>
            <a:ext cx="8031621" cy="2595452"/>
            <a:chOff x="365935" y="2247410"/>
            <a:chExt cx="8031621" cy="2595452"/>
          </a:xfrm>
        </p:grpSpPr>
        <p:grpSp>
          <p:nvGrpSpPr>
            <p:cNvPr id="74" name="Gruppierung 31">
              <a:extLst>
                <a:ext uri="{FF2B5EF4-FFF2-40B4-BE49-F238E27FC236}">
                  <a16:creationId xmlns:a16="http://schemas.microsoft.com/office/drawing/2014/main" id="{E6285D43-7D1F-8440-BF82-4BA69931452C}"/>
                </a:ext>
              </a:extLst>
            </p:cNvPr>
            <p:cNvGrpSpPr/>
            <p:nvPr/>
          </p:nvGrpSpPr>
          <p:grpSpPr>
            <a:xfrm>
              <a:off x="365935" y="2247410"/>
              <a:ext cx="8031621" cy="2595452"/>
              <a:chOff x="369871" y="2507429"/>
              <a:chExt cx="10708827" cy="3460602"/>
            </a:xfrm>
          </p:grpSpPr>
          <p:sp>
            <p:nvSpPr>
              <p:cNvPr id="77" name="Rechteck 7">
                <a:extLst>
                  <a:ext uri="{FF2B5EF4-FFF2-40B4-BE49-F238E27FC236}">
                    <a16:creationId xmlns:a16="http://schemas.microsoft.com/office/drawing/2014/main" id="{715DC7B7-1FB8-A04B-89CD-B6F8F84E5D91}"/>
                  </a:ext>
                </a:extLst>
              </p:cNvPr>
              <p:cNvSpPr/>
              <p:nvPr/>
            </p:nvSpPr>
            <p:spPr>
              <a:xfrm>
                <a:off x="820369" y="2507429"/>
                <a:ext cx="2013766" cy="543939"/>
              </a:xfrm>
              <a:prstGeom prst="rect">
                <a:avLst/>
              </a:prstGeom>
              <a:solidFill>
                <a:srgbClr val="173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25" b="1" dirty="0" smtClean="0"/>
                  <a:t>DOCTORAL </a:t>
                </a:r>
                <a:r>
                  <a:rPr lang="en-US" sz="825" b="1" dirty="0"/>
                  <a:t>PROGRAMME</a:t>
                </a:r>
              </a:p>
            </p:txBody>
          </p:sp>
          <p:sp>
            <p:nvSpPr>
              <p:cNvPr id="78" name="Rechteck 8">
                <a:extLst>
                  <a:ext uri="{FF2B5EF4-FFF2-40B4-BE49-F238E27FC236}">
                    <a16:creationId xmlns:a16="http://schemas.microsoft.com/office/drawing/2014/main" id="{0B8D1711-E1F6-A542-B4A9-836BAF23D8CF}"/>
                  </a:ext>
                </a:extLst>
              </p:cNvPr>
              <p:cNvSpPr/>
              <p:nvPr/>
            </p:nvSpPr>
            <p:spPr>
              <a:xfrm>
                <a:off x="820369" y="3103557"/>
                <a:ext cx="2013766" cy="543939"/>
              </a:xfrm>
              <a:prstGeom prst="rect">
                <a:avLst/>
              </a:prstGeom>
              <a:solidFill>
                <a:srgbClr val="445E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25" b="1" dirty="0"/>
                  <a:t>FULL-TIME MBA</a:t>
                </a:r>
              </a:p>
            </p:txBody>
          </p:sp>
          <p:sp>
            <p:nvSpPr>
              <p:cNvPr id="79" name="Rechteck 9">
                <a:extLst>
                  <a:ext uri="{FF2B5EF4-FFF2-40B4-BE49-F238E27FC236}">
                    <a16:creationId xmlns:a16="http://schemas.microsoft.com/office/drawing/2014/main" id="{08D7E59C-E56A-C049-9208-1E37C81E1F3E}"/>
                  </a:ext>
                </a:extLst>
              </p:cNvPr>
              <p:cNvSpPr/>
              <p:nvPr/>
            </p:nvSpPr>
            <p:spPr>
              <a:xfrm>
                <a:off x="2891662" y="3103557"/>
                <a:ext cx="2013766" cy="543939"/>
              </a:xfrm>
              <a:prstGeom prst="rect">
                <a:avLst/>
              </a:prstGeom>
              <a:solidFill>
                <a:srgbClr val="445E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25" b="1" dirty="0"/>
                  <a:t>PART-TIME MBA</a:t>
                </a:r>
              </a:p>
            </p:txBody>
          </p:sp>
          <p:sp>
            <p:nvSpPr>
              <p:cNvPr id="80" name="Rechteck 10">
                <a:extLst>
                  <a:ext uri="{FF2B5EF4-FFF2-40B4-BE49-F238E27FC236}">
                    <a16:creationId xmlns:a16="http://schemas.microsoft.com/office/drawing/2014/main" id="{B60C315D-9E62-8946-BE9B-1BEB9B138ACE}"/>
                  </a:ext>
                </a:extLst>
              </p:cNvPr>
              <p:cNvSpPr/>
              <p:nvPr/>
            </p:nvSpPr>
            <p:spPr>
              <a:xfrm>
                <a:off x="4942747" y="3103557"/>
                <a:ext cx="2013766" cy="543939"/>
              </a:xfrm>
              <a:prstGeom prst="rect">
                <a:avLst/>
              </a:prstGeom>
              <a:solidFill>
                <a:srgbClr val="445E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25" b="1" dirty="0"/>
                  <a:t>EXECUTIVE MBA</a:t>
                </a:r>
              </a:p>
            </p:txBody>
          </p:sp>
          <p:sp>
            <p:nvSpPr>
              <p:cNvPr id="81" name="Rechteck 14">
                <a:extLst>
                  <a:ext uri="{FF2B5EF4-FFF2-40B4-BE49-F238E27FC236}">
                    <a16:creationId xmlns:a16="http://schemas.microsoft.com/office/drawing/2014/main" id="{B862EC11-0B68-0447-9A7E-CBDC56EBD240}"/>
                  </a:ext>
                </a:extLst>
              </p:cNvPr>
              <p:cNvSpPr/>
              <p:nvPr/>
            </p:nvSpPr>
            <p:spPr>
              <a:xfrm>
                <a:off x="820369" y="3693790"/>
                <a:ext cx="2013766" cy="543939"/>
              </a:xfrm>
              <a:prstGeom prst="rect">
                <a:avLst/>
              </a:prstGeom>
              <a:solidFill>
                <a:srgbClr val="6678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25" b="1" dirty="0"/>
                  <a:t>MASTER IN AUDITING</a:t>
                </a:r>
              </a:p>
            </p:txBody>
          </p:sp>
          <p:sp>
            <p:nvSpPr>
              <p:cNvPr id="82" name="Rechteck 15">
                <a:extLst>
                  <a:ext uri="{FF2B5EF4-FFF2-40B4-BE49-F238E27FC236}">
                    <a16:creationId xmlns:a16="http://schemas.microsoft.com/office/drawing/2014/main" id="{1C219378-BF45-7244-B9A6-285D64207735}"/>
                  </a:ext>
                </a:extLst>
              </p:cNvPr>
              <p:cNvSpPr/>
              <p:nvPr/>
            </p:nvSpPr>
            <p:spPr>
              <a:xfrm>
                <a:off x="2891662" y="3693791"/>
                <a:ext cx="2013766" cy="543939"/>
              </a:xfrm>
              <a:prstGeom prst="rect">
                <a:avLst/>
              </a:prstGeom>
              <a:solidFill>
                <a:srgbClr val="6678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25" b="1" dirty="0"/>
                  <a:t>MASTER OF MERGERS &amp;</a:t>
                </a:r>
              </a:p>
              <a:p>
                <a:r>
                  <a:rPr lang="en-US" sz="825" b="1" dirty="0"/>
                  <a:t>ACQUISITIONS</a:t>
                </a:r>
              </a:p>
            </p:txBody>
          </p:sp>
          <p:sp>
            <p:nvSpPr>
              <p:cNvPr id="83" name="Rechteck 16">
                <a:extLst>
                  <a:ext uri="{FF2B5EF4-FFF2-40B4-BE49-F238E27FC236}">
                    <a16:creationId xmlns:a16="http://schemas.microsoft.com/office/drawing/2014/main" id="{0AB785A3-B47A-964F-81B2-AB09223E51A2}"/>
                  </a:ext>
                </a:extLst>
              </p:cNvPr>
              <p:cNvSpPr/>
              <p:nvPr/>
            </p:nvSpPr>
            <p:spPr>
              <a:xfrm>
                <a:off x="4942747" y="3693791"/>
                <a:ext cx="2013766" cy="543939"/>
              </a:xfrm>
              <a:prstGeom prst="rect">
                <a:avLst/>
              </a:prstGeom>
              <a:solidFill>
                <a:srgbClr val="6678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25" b="1" dirty="0"/>
                  <a:t>MASTER OF FINANCIAL LAW</a:t>
                </a:r>
              </a:p>
            </p:txBody>
          </p:sp>
          <p:sp>
            <p:nvSpPr>
              <p:cNvPr id="84" name="Rechteck 17">
                <a:extLst>
                  <a:ext uri="{FF2B5EF4-FFF2-40B4-BE49-F238E27FC236}">
                    <a16:creationId xmlns:a16="http://schemas.microsoft.com/office/drawing/2014/main" id="{64987123-23F7-4843-A036-900C77154527}"/>
                  </a:ext>
                </a:extLst>
              </p:cNvPr>
              <p:cNvSpPr/>
              <p:nvPr/>
            </p:nvSpPr>
            <p:spPr>
              <a:xfrm>
                <a:off x="820369" y="4535793"/>
                <a:ext cx="2013766" cy="543939"/>
              </a:xfrm>
              <a:prstGeom prst="rect">
                <a:avLst/>
              </a:prstGeom>
              <a:solidFill>
                <a:srgbClr val="6678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25" b="1" dirty="0"/>
                  <a:t>MASTER OF FINANCE</a:t>
                </a:r>
              </a:p>
            </p:txBody>
          </p:sp>
          <p:sp>
            <p:nvSpPr>
              <p:cNvPr id="85" name="Rechteck 18">
                <a:extLst>
                  <a:ext uri="{FF2B5EF4-FFF2-40B4-BE49-F238E27FC236}">
                    <a16:creationId xmlns:a16="http://schemas.microsoft.com/office/drawing/2014/main" id="{5C789DE8-6F4D-1246-8E70-E7E368333824}"/>
                  </a:ext>
                </a:extLst>
              </p:cNvPr>
              <p:cNvSpPr/>
              <p:nvPr/>
            </p:nvSpPr>
            <p:spPr>
              <a:xfrm>
                <a:off x="2891662" y="4535794"/>
                <a:ext cx="2013766" cy="543939"/>
              </a:xfrm>
              <a:prstGeom prst="rect">
                <a:avLst/>
              </a:prstGeom>
              <a:solidFill>
                <a:srgbClr val="6678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25" b="1" dirty="0"/>
                  <a:t>MASTER IN MANAGEMENT</a:t>
                </a:r>
              </a:p>
            </p:txBody>
          </p:sp>
          <p:sp>
            <p:nvSpPr>
              <p:cNvPr id="86" name="Rechteck 19">
                <a:extLst>
                  <a:ext uri="{FF2B5EF4-FFF2-40B4-BE49-F238E27FC236}">
                    <a16:creationId xmlns:a16="http://schemas.microsoft.com/office/drawing/2014/main" id="{90D0F6B8-BF35-394C-A27E-DB821FD04100}"/>
                  </a:ext>
                </a:extLst>
              </p:cNvPr>
              <p:cNvSpPr/>
              <p:nvPr/>
            </p:nvSpPr>
            <p:spPr>
              <a:xfrm>
                <a:off x="4942747" y="4535794"/>
                <a:ext cx="2013766" cy="543939"/>
              </a:xfrm>
              <a:prstGeom prst="rect">
                <a:avLst/>
              </a:prstGeom>
              <a:solidFill>
                <a:srgbClr val="6678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25" b="1" dirty="0"/>
                  <a:t>MASTER IN APPLIED </a:t>
                </a:r>
                <a:br>
                  <a:rPr lang="en-US" sz="825" b="1" dirty="0"/>
                </a:br>
                <a:r>
                  <a:rPr lang="en-US" sz="825" b="1" dirty="0"/>
                  <a:t>DATA SCIENCE</a:t>
                </a:r>
              </a:p>
            </p:txBody>
          </p:sp>
          <p:sp>
            <p:nvSpPr>
              <p:cNvPr id="87" name="Rechteck 20">
                <a:extLst>
                  <a:ext uri="{FF2B5EF4-FFF2-40B4-BE49-F238E27FC236}">
                    <a16:creationId xmlns:a16="http://schemas.microsoft.com/office/drawing/2014/main" id="{8A3AB7A9-419E-454E-B65F-60111667412A}"/>
                  </a:ext>
                </a:extLst>
              </p:cNvPr>
              <p:cNvSpPr/>
              <p:nvPr/>
            </p:nvSpPr>
            <p:spPr>
              <a:xfrm>
                <a:off x="820369" y="5136032"/>
                <a:ext cx="2013766" cy="543939"/>
              </a:xfrm>
              <a:prstGeom prst="rect">
                <a:avLst/>
              </a:prstGeom>
              <a:solidFill>
                <a:srgbClr val="98A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25" b="1" dirty="0"/>
                  <a:t>BACHELOR OF SCIENCE</a:t>
                </a:r>
              </a:p>
            </p:txBody>
          </p:sp>
          <p:sp>
            <p:nvSpPr>
              <p:cNvPr id="88" name="Rechteck 21">
                <a:extLst>
                  <a:ext uri="{FF2B5EF4-FFF2-40B4-BE49-F238E27FC236}">
                    <a16:creationId xmlns:a16="http://schemas.microsoft.com/office/drawing/2014/main" id="{27B3FDA3-EE3C-F843-A377-5C763766FB50}"/>
                  </a:ext>
                </a:extLst>
              </p:cNvPr>
              <p:cNvSpPr/>
              <p:nvPr/>
            </p:nvSpPr>
            <p:spPr>
              <a:xfrm>
                <a:off x="2891662" y="5136033"/>
                <a:ext cx="2013766" cy="543939"/>
              </a:xfrm>
              <a:prstGeom prst="rect">
                <a:avLst/>
              </a:prstGeom>
              <a:solidFill>
                <a:srgbClr val="98A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25" b="1" dirty="0"/>
                  <a:t>BACHELOR OF ARTS</a:t>
                </a:r>
              </a:p>
            </p:txBody>
          </p:sp>
          <p:cxnSp>
            <p:nvCxnSpPr>
              <p:cNvPr id="89" name="Gerade Verbindung 23">
                <a:extLst>
                  <a:ext uri="{FF2B5EF4-FFF2-40B4-BE49-F238E27FC236}">
                    <a16:creationId xmlns:a16="http://schemas.microsoft.com/office/drawing/2014/main" id="{33C357A8-B417-1B4B-8F30-12F7E5A77820}"/>
                  </a:ext>
                </a:extLst>
              </p:cNvPr>
              <p:cNvCxnSpPr/>
              <p:nvPr/>
            </p:nvCxnSpPr>
            <p:spPr>
              <a:xfrm>
                <a:off x="514102" y="4379977"/>
                <a:ext cx="10564596"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0" name="Gerade Verbindung 26">
                <a:extLst>
                  <a:ext uri="{FF2B5EF4-FFF2-40B4-BE49-F238E27FC236}">
                    <a16:creationId xmlns:a16="http://schemas.microsoft.com/office/drawing/2014/main" id="{78612D43-DA82-C347-8B85-6F744CC2F45B}"/>
                  </a:ext>
                </a:extLst>
              </p:cNvPr>
              <p:cNvCxnSpPr/>
              <p:nvPr/>
            </p:nvCxnSpPr>
            <p:spPr>
              <a:xfrm>
                <a:off x="662258" y="2507429"/>
                <a:ext cx="0" cy="3460602"/>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1" name="Rechteck 29">
                <a:extLst>
                  <a:ext uri="{FF2B5EF4-FFF2-40B4-BE49-F238E27FC236}">
                    <a16:creationId xmlns:a16="http://schemas.microsoft.com/office/drawing/2014/main" id="{909C6270-B880-D34A-B245-BBDB2FA3726C}"/>
                  </a:ext>
                </a:extLst>
              </p:cNvPr>
              <p:cNvSpPr/>
              <p:nvPr/>
            </p:nvSpPr>
            <p:spPr>
              <a:xfrm rot="16200000">
                <a:off x="-178569" y="3497050"/>
                <a:ext cx="1404658" cy="307776"/>
              </a:xfrm>
              <a:prstGeom prst="rect">
                <a:avLst/>
              </a:prstGeom>
            </p:spPr>
            <p:txBody>
              <a:bodyPr wrap="none">
                <a:spAutoFit/>
              </a:bodyPr>
              <a:lstStyle/>
              <a:p>
                <a:r>
                  <a:rPr lang="en-US" sz="900" b="1" dirty="0"/>
                  <a:t>POST-EXPERIENCE</a:t>
                </a:r>
              </a:p>
            </p:txBody>
          </p:sp>
          <p:sp>
            <p:nvSpPr>
              <p:cNvPr id="92" name="Rechteck 30">
                <a:extLst>
                  <a:ext uri="{FF2B5EF4-FFF2-40B4-BE49-F238E27FC236}">
                    <a16:creationId xmlns:a16="http://schemas.microsoft.com/office/drawing/2014/main" id="{1848D8DC-F082-3C44-9057-727256C2FA9E}"/>
                  </a:ext>
                </a:extLst>
              </p:cNvPr>
              <p:cNvSpPr/>
              <p:nvPr/>
            </p:nvSpPr>
            <p:spPr>
              <a:xfrm rot="16200000">
                <a:off x="-156128" y="4949618"/>
                <a:ext cx="1359774" cy="307776"/>
              </a:xfrm>
              <a:prstGeom prst="rect">
                <a:avLst/>
              </a:prstGeom>
            </p:spPr>
            <p:txBody>
              <a:bodyPr wrap="none">
                <a:spAutoFit/>
              </a:bodyPr>
              <a:lstStyle/>
              <a:p>
                <a:r>
                  <a:rPr lang="en-US" sz="900" b="1" dirty="0"/>
                  <a:t>PRE--EXPERIENCE</a:t>
                </a:r>
              </a:p>
            </p:txBody>
          </p:sp>
        </p:grpSp>
        <p:sp>
          <p:nvSpPr>
            <p:cNvPr id="75" name="Rechteck 27">
              <a:extLst>
                <a:ext uri="{FF2B5EF4-FFF2-40B4-BE49-F238E27FC236}">
                  <a16:creationId xmlns:a16="http://schemas.microsoft.com/office/drawing/2014/main" id="{D0599F89-3EF3-B649-8629-8FB0D23CAACE}"/>
                </a:ext>
              </a:extLst>
            </p:cNvPr>
            <p:cNvSpPr/>
            <p:nvPr/>
          </p:nvSpPr>
          <p:spPr>
            <a:xfrm>
              <a:off x="5341696" y="2694506"/>
              <a:ext cx="1510325" cy="407954"/>
            </a:xfrm>
            <a:prstGeom prst="rect">
              <a:avLst/>
            </a:prstGeom>
            <a:solidFill>
              <a:srgbClr val="445E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25" b="1" dirty="0"/>
                <a:t>MBA IN INTERNATIONAL HEALTHCARE MANAGEMENT</a:t>
              </a:r>
            </a:p>
          </p:txBody>
        </p:sp>
        <p:sp>
          <p:nvSpPr>
            <p:cNvPr id="76" name="Rechteck 28">
              <a:extLst>
                <a:ext uri="{FF2B5EF4-FFF2-40B4-BE49-F238E27FC236}">
                  <a16:creationId xmlns:a16="http://schemas.microsoft.com/office/drawing/2014/main" id="{B2DF0DAB-82D8-934C-89E6-45A669A63094}"/>
                </a:ext>
              </a:extLst>
            </p:cNvPr>
            <p:cNvSpPr/>
            <p:nvPr/>
          </p:nvSpPr>
          <p:spPr>
            <a:xfrm>
              <a:off x="6887231" y="2701437"/>
              <a:ext cx="1510325" cy="407954"/>
            </a:xfrm>
            <a:prstGeom prst="rect">
              <a:avLst/>
            </a:prstGeom>
            <a:solidFill>
              <a:srgbClr val="445E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25" b="1" dirty="0"/>
                <a:t>MBA FOR EXECUTIVES</a:t>
              </a:r>
            </a:p>
            <a:p>
              <a:r>
                <a:rPr lang="en-US" sz="825" b="1" dirty="0"/>
                <a:t>THE FS AFRICA INITIATIVE</a:t>
              </a:r>
            </a:p>
          </p:txBody>
        </p:sp>
      </p:grpSp>
      <p:sp>
        <p:nvSpPr>
          <p:cNvPr id="93" name="Textplatzhalter 4">
            <a:extLst>
              <a:ext uri="{FF2B5EF4-FFF2-40B4-BE49-F238E27FC236}">
                <a16:creationId xmlns:a16="http://schemas.microsoft.com/office/drawing/2014/main" id="{D2D3D6FB-A3F1-3F4B-B0BB-E4DCC3B5E2D8}"/>
              </a:ext>
            </a:extLst>
          </p:cNvPr>
          <p:cNvSpPr txBox="1">
            <a:spLocks/>
          </p:cNvSpPr>
          <p:nvPr/>
        </p:nvSpPr>
        <p:spPr>
          <a:xfrm>
            <a:off x="6235877" y="581848"/>
            <a:ext cx="2460447" cy="1543962"/>
          </a:xfrm>
          <a:prstGeom prst="rect">
            <a:avLst/>
          </a:prstGeom>
        </p:spPr>
        <p:txBody>
          <a:bodyPr vert="horz" lIns="91440" tIns="45720" rIns="91440" bIns="45720" rtlCol="0">
            <a:noAutofit/>
          </a:bodyPr>
          <a:lstStyle>
            <a:lvl1pPr marL="0" indent="0" algn="l" defTabSz="685800" rtl="0" eaLnBrk="1" latinLnBrk="0" hangingPunct="1">
              <a:lnSpc>
                <a:spcPts val="1350"/>
              </a:lnSpc>
              <a:spcBef>
                <a:spcPts val="750"/>
              </a:spcBef>
              <a:buFont typeface="Arial" panose="020B0604020202020204" pitchFamily="34" charset="0"/>
              <a:buNone/>
              <a:defRPr sz="1050" kern="1200">
                <a:solidFill>
                  <a:schemeClr val="tx1"/>
                </a:solidFill>
                <a:latin typeface="+mj-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050"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900"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5pPr>
            <a:lvl6pPr marL="17145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6pPr>
            <a:lvl7pPr marL="20574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7pPr>
            <a:lvl8pPr marL="24003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8pPr>
            <a:lvl9pPr marL="27432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9pPr>
          </a:lstStyle>
          <a:p>
            <a:pPr>
              <a:lnSpc>
                <a:spcPct val="150000"/>
              </a:lnSpc>
            </a:pPr>
            <a:r>
              <a:rPr lang="en-GB" sz="1100" dirty="0"/>
              <a:t>Students in our programmes benefit from highly interactive classes with a focus on providing a mixture of scientific rigour and practical relevance with a participant-centred</a:t>
            </a:r>
            <a:br>
              <a:rPr lang="en-GB" sz="1100" dirty="0"/>
            </a:br>
            <a:r>
              <a:rPr lang="en-GB" sz="1100" dirty="0"/>
              <a:t>approach to learning.</a:t>
            </a:r>
          </a:p>
        </p:txBody>
      </p:sp>
      <p:sp>
        <p:nvSpPr>
          <p:cNvPr id="25" name="Textplatzhalter 5">
            <a:extLst>
              <a:ext uri="{FF2B5EF4-FFF2-40B4-BE49-F238E27FC236}">
                <a16:creationId xmlns:a16="http://schemas.microsoft.com/office/drawing/2014/main" id="{BE9BA896-79A8-BA42-B8BE-2D26081B6802}"/>
              </a:ext>
            </a:extLst>
          </p:cNvPr>
          <p:cNvSpPr txBox="1">
            <a:spLocks/>
          </p:cNvSpPr>
          <p:nvPr/>
        </p:nvSpPr>
        <p:spPr>
          <a:xfrm>
            <a:off x="385579" y="160318"/>
            <a:ext cx="4131000" cy="285289"/>
          </a:xfrm>
          <a:prstGeom prst="rect">
            <a:avLst/>
          </a:prstGeom>
        </p:spPr>
        <p:txBody>
          <a:bodyPr vert="horz" lIns="91440" tIns="45720" rIns="91440" bIns="45720" rtlCol="0">
            <a:noAutofit/>
          </a:bodyPr>
          <a:lstStyle>
            <a:lvl1pPr marL="0" indent="0" algn="l" defTabSz="685800" rtl="0" eaLnBrk="1" latinLnBrk="0" hangingPunct="1">
              <a:lnSpc>
                <a:spcPts val="1350"/>
              </a:lnSpc>
              <a:spcBef>
                <a:spcPts val="750"/>
              </a:spcBef>
              <a:buFont typeface="Arial" panose="020B0604020202020204" pitchFamily="34" charset="0"/>
              <a:buNone/>
              <a:defRPr sz="900" b="1" kern="1200" cap="all" baseline="0">
                <a:solidFill>
                  <a:schemeClr val="bg1">
                    <a:lumMod val="65000"/>
                  </a:schemeClr>
                </a:solidFill>
                <a:latin typeface="+mj-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050"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900"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5pPr>
            <a:lvl6pPr marL="17145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6pPr>
            <a:lvl7pPr marL="20574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7pPr>
            <a:lvl8pPr marL="24003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8pPr>
            <a:lvl9pPr marL="27432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9pPr>
          </a:lstStyle>
          <a:p>
            <a:r>
              <a:rPr lang="en-US" dirty="0" err="1"/>
              <a:t>AcADEMIc</a:t>
            </a:r>
            <a:r>
              <a:rPr lang="en-US" dirty="0"/>
              <a:t> </a:t>
            </a:r>
            <a:r>
              <a:rPr lang="en-US" dirty="0" err="1"/>
              <a:t>programmes</a:t>
            </a:r>
            <a:endParaRPr lang="en-US" dirty="0"/>
          </a:p>
        </p:txBody>
      </p:sp>
      <p:sp>
        <p:nvSpPr>
          <p:cNvPr id="26" name="Rechteck 16">
            <a:extLst>
              <a:ext uri="{FF2B5EF4-FFF2-40B4-BE49-F238E27FC236}">
                <a16:creationId xmlns:a16="http://schemas.microsoft.com/office/drawing/2014/main" id="{67E836D0-984E-5948-8319-B32FE177D828}"/>
              </a:ext>
            </a:extLst>
          </p:cNvPr>
          <p:cNvSpPr/>
          <p:nvPr/>
        </p:nvSpPr>
        <p:spPr>
          <a:xfrm>
            <a:off x="5241111" y="3310917"/>
            <a:ext cx="1510325" cy="407954"/>
          </a:xfrm>
          <a:prstGeom prst="rect">
            <a:avLst/>
          </a:prstGeom>
          <a:solidFill>
            <a:srgbClr val="6678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25" b="1" dirty="0"/>
              <a:t>MASTER IN CORPORATE PERFORMANCE &amp; RESTRUCTURING</a:t>
            </a:r>
          </a:p>
        </p:txBody>
      </p:sp>
      <p:sp>
        <p:nvSpPr>
          <p:cNvPr id="3" name="Slide Number Placeholder 2">
            <a:extLst>
              <a:ext uri="{FF2B5EF4-FFF2-40B4-BE49-F238E27FC236}">
                <a16:creationId xmlns:a16="http://schemas.microsoft.com/office/drawing/2014/main" id="{2D9FDE46-4629-C743-B786-9CBD769CD346}"/>
              </a:ext>
            </a:extLst>
          </p:cNvPr>
          <p:cNvSpPr>
            <a:spLocks noGrp="1"/>
          </p:cNvSpPr>
          <p:nvPr>
            <p:ph type="sldNum" sz="quarter" idx="4"/>
          </p:nvPr>
        </p:nvSpPr>
        <p:spPr/>
        <p:txBody>
          <a:bodyPr/>
          <a:lstStyle/>
          <a:p>
            <a:fld id="{365118A3-1793-2149-900A-53CEDCCBA901}" type="slidenum">
              <a:rPr lang="en-GB" smtClean="0"/>
              <a:pPr/>
              <a:t>16</a:t>
            </a:fld>
            <a:endParaRPr lang="en-GB" dirty="0"/>
          </a:p>
        </p:txBody>
      </p:sp>
      <p:sp>
        <p:nvSpPr>
          <p:cNvPr id="28" name="Rechteck 16">
            <a:extLst>
              <a:ext uri="{FF2B5EF4-FFF2-40B4-BE49-F238E27FC236}">
                <a16:creationId xmlns:a16="http://schemas.microsoft.com/office/drawing/2014/main" id="{67E836D0-984E-5948-8319-B32FE177D828}"/>
              </a:ext>
            </a:extLst>
          </p:cNvPr>
          <p:cNvSpPr/>
          <p:nvPr/>
        </p:nvSpPr>
        <p:spPr>
          <a:xfrm>
            <a:off x="6786646" y="3310917"/>
            <a:ext cx="1510325" cy="407954"/>
          </a:xfrm>
          <a:prstGeom prst="rect">
            <a:avLst/>
          </a:prstGeom>
          <a:solidFill>
            <a:srgbClr val="6678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25" b="1" dirty="0"/>
              <a:t>MASTER IN </a:t>
            </a:r>
            <a:r>
              <a:rPr lang="en-US" sz="825" b="1" dirty="0" smtClean="0"/>
              <a:t>DATA ANALYTICS &amp; MANAGEMENT</a:t>
            </a:r>
            <a:endParaRPr lang="en-US" sz="825" b="1" dirty="0"/>
          </a:p>
        </p:txBody>
      </p:sp>
    </p:spTree>
    <p:extLst>
      <p:ext uri="{BB962C8B-B14F-4D97-AF65-F5344CB8AC3E}">
        <p14:creationId xmlns:p14="http://schemas.microsoft.com/office/powerpoint/2010/main" val="15833184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Bildplatzhalter 4">
            <a:extLst>
              <a:ext uri="{FF2B5EF4-FFF2-40B4-BE49-F238E27FC236}">
                <a16:creationId xmlns:a16="http://schemas.microsoft.com/office/drawing/2014/main" id="{5E318962-3906-224C-BE88-9BC6EFE424CB}"/>
              </a:ext>
            </a:extLst>
          </p:cNvPr>
          <p:cNvPicPr>
            <a:picLocks noGrp="1" noChangeAspect="1"/>
          </p:cNvPicPr>
          <p:nvPr>
            <p:ph type="pic" sz="quarter" idx="10"/>
          </p:nvPr>
        </p:nvPicPr>
        <p:blipFill rotWithShape="1">
          <a:blip r:embed="rId3" cstate="screen">
            <a:extLst>
              <a:ext uri="{28A0092B-C50C-407E-A947-70E740481C1C}">
                <a14:useLocalDpi xmlns:a14="http://schemas.microsoft.com/office/drawing/2010/main"/>
              </a:ext>
            </a:extLst>
          </a:blip>
          <a:srcRect/>
          <a:stretch/>
        </p:blipFill>
        <p:spPr/>
      </p:pic>
      <p:sp>
        <p:nvSpPr>
          <p:cNvPr id="3" name="Titel 2"/>
          <p:cNvSpPr>
            <a:spLocks noGrp="1"/>
          </p:cNvSpPr>
          <p:nvPr>
            <p:ph type="title"/>
          </p:nvPr>
        </p:nvSpPr>
        <p:spPr/>
        <p:txBody>
          <a:bodyPr/>
          <a:lstStyle/>
          <a:p>
            <a:r>
              <a:rPr lang="en-GB" dirty="0"/>
              <a:t>Bachelor </a:t>
            </a:r>
            <a:br>
              <a:rPr lang="en-GB" dirty="0"/>
            </a:br>
            <a:r>
              <a:rPr lang="en-GB" dirty="0"/>
              <a:t>programMEs</a:t>
            </a:r>
          </a:p>
        </p:txBody>
      </p:sp>
      <p:sp>
        <p:nvSpPr>
          <p:cNvPr id="4" name="Textplatzhalter 3"/>
          <p:cNvSpPr>
            <a:spLocks noGrp="1"/>
          </p:cNvSpPr>
          <p:nvPr>
            <p:ph type="body" sz="half" idx="15"/>
          </p:nvPr>
        </p:nvSpPr>
        <p:spPr/>
        <p:txBody>
          <a:bodyPr/>
          <a:lstStyle/>
          <a:p>
            <a:r>
              <a:rPr lang="en-GB" dirty="0"/>
              <a:t>Academic programmes</a:t>
            </a:r>
          </a:p>
        </p:txBody>
      </p:sp>
      <p:graphicFrame>
        <p:nvGraphicFramePr>
          <p:cNvPr id="6" name="Tabelle 5"/>
          <p:cNvGraphicFramePr>
            <a:graphicFrameLocks noGrp="1"/>
          </p:cNvGraphicFramePr>
          <p:nvPr>
            <p:extLst>
              <p:ext uri="{D42A27DB-BD31-4B8C-83A1-F6EECF244321}">
                <p14:modId xmlns:p14="http://schemas.microsoft.com/office/powerpoint/2010/main" val="2652709543"/>
              </p:ext>
            </p:extLst>
          </p:nvPr>
        </p:nvGraphicFramePr>
        <p:xfrm>
          <a:off x="385576" y="2364051"/>
          <a:ext cx="8549418" cy="2268684"/>
        </p:xfrm>
        <a:graphic>
          <a:graphicData uri="http://schemas.openxmlformats.org/drawingml/2006/table">
            <a:tbl>
              <a:tblPr firstRow="1" bandRow="1">
                <a:tableStyleId>{F5AB1C69-6EDB-4FF4-983F-18BD219EF322}</a:tableStyleId>
              </a:tblPr>
              <a:tblGrid>
                <a:gridCol w="3943926">
                  <a:extLst>
                    <a:ext uri="{9D8B030D-6E8A-4147-A177-3AD203B41FA5}">
                      <a16:colId xmlns:a16="http://schemas.microsoft.com/office/drawing/2014/main" val="20000"/>
                    </a:ext>
                  </a:extLst>
                </a:gridCol>
                <a:gridCol w="4605492">
                  <a:extLst>
                    <a:ext uri="{9D8B030D-6E8A-4147-A177-3AD203B41FA5}">
                      <a16:colId xmlns:a16="http://schemas.microsoft.com/office/drawing/2014/main" val="20001"/>
                    </a:ext>
                  </a:extLst>
                </a:gridCol>
              </a:tblGrid>
              <a:tr h="33705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prstClr val="white"/>
                          </a:solidFill>
                          <a:effectLst/>
                          <a:uLnTx/>
                          <a:uFillTx/>
                          <a:latin typeface="+mn-lt"/>
                          <a:ea typeface="+mn-ea"/>
                          <a:cs typeface="+mn-cs"/>
                        </a:rPr>
                        <a:t>BACHELOR OF SCIENCE IN BUSINESS ADMINISTRATION</a:t>
                      </a:r>
                      <a:r>
                        <a:rPr lang="en-GB" sz="900" b="0" i="0" u="none" strike="noStrike" kern="1200" baseline="0" dirty="0">
                          <a:solidFill>
                            <a:schemeClr val="lt1"/>
                          </a:solidFill>
                          <a:latin typeface="+mn-lt"/>
                          <a:ea typeface="+mn-ea"/>
                          <a:cs typeface="+mn-cs"/>
                        </a:rPr>
                        <a:t>	</a:t>
                      </a:r>
                    </a:p>
                  </a:txBody>
                  <a:tcPr marL="55339" marR="55339" marT="36893" marB="36893" anchor="ctr">
                    <a:solidFill>
                      <a:srgbClr val="30427A"/>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prstClr val="white"/>
                          </a:solidFill>
                          <a:effectLst/>
                          <a:uLnTx/>
                          <a:uFillTx/>
                          <a:latin typeface="+mn-lt"/>
                          <a:ea typeface="+mn-ea"/>
                          <a:cs typeface="+mn-cs"/>
                        </a:rPr>
                        <a:t>BACHELOR OF ARTS IN BUSINESS ECONOMICS</a:t>
                      </a:r>
                    </a:p>
                  </a:txBody>
                  <a:tcPr marL="55339" marR="55339" marT="36893" marB="36893" anchor="ctr">
                    <a:solidFill>
                      <a:srgbClr val="30427A"/>
                    </a:solidFill>
                  </a:tcPr>
                </a:tc>
                <a:extLst>
                  <a:ext uri="{0D108BD9-81ED-4DB2-BD59-A6C34878D82A}">
                    <a16:rowId xmlns:a16="http://schemas.microsoft.com/office/drawing/2014/main" val="10000"/>
                  </a:ext>
                </a:extLst>
              </a:tr>
              <a:tr h="299241">
                <a:tc>
                  <a:txBody>
                    <a:bodyPr/>
                    <a:lstStyle/>
                    <a:p>
                      <a:r>
                        <a:rPr lang="en-GB" sz="900" b="0" i="0" u="none" strike="noStrike" baseline="0" dirty="0">
                          <a:solidFill>
                            <a:srgbClr val="404041"/>
                          </a:solidFill>
                          <a:latin typeface="+mj-lt"/>
                        </a:rPr>
                        <a:t>Bachelor of Science (BSc)</a:t>
                      </a:r>
                    </a:p>
                  </a:txBody>
                  <a:tcPr marL="55339" marR="55339" marT="36893" marB="36893" anchor="ctr">
                    <a:solidFill>
                      <a:srgbClr val="D8DAE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404041"/>
                          </a:solidFill>
                          <a:effectLst/>
                          <a:uLnTx/>
                          <a:uFillTx/>
                          <a:latin typeface="+mj-lt"/>
                          <a:ea typeface="+mn-ea"/>
                          <a:cs typeface="+mn-cs"/>
                        </a:rPr>
                        <a:t>Bachelor of Arts</a:t>
                      </a:r>
                    </a:p>
                  </a:txBody>
                  <a:tcPr marL="55339" marR="55339" marT="36893" marB="36893" anchor="ctr">
                    <a:solidFill>
                      <a:srgbClr val="D8DAE3"/>
                    </a:solidFill>
                  </a:tcPr>
                </a:tc>
                <a:extLst>
                  <a:ext uri="{0D108BD9-81ED-4DB2-BD59-A6C34878D82A}">
                    <a16:rowId xmlns:a16="http://schemas.microsoft.com/office/drawing/2014/main" val="10001"/>
                  </a:ext>
                </a:extLst>
              </a:tr>
              <a:tr h="1020701">
                <a:tc>
                  <a:txBody>
                    <a:bodyPr/>
                    <a:lstStyle/>
                    <a:p>
                      <a:pPr marL="171450" marR="0" lvl="0" indent="-171450" algn="l" defTabSz="914400" rtl="0" eaLnBrk="1" fontAlgn="auto" latinLnBrk="0" hangingPunct="1">
                        <a:lnSpc>
                          <a:spcPct val="100000"/>
                        </a:lnSpc>
                        <a:spcBef>
                          <a:spcPts val="0"/>
                        </a:spcBef>
                        <a:spcAft>
                          <a:spcPts val="0"/>
                        </a:spcAft>
                        <a:buClrTx/>
                        <a:buSzTx/>
                        <a:buFont typeface="Wingdings" charset="2"/>
                        <a:buChar char="§"/>
                        <a:tabLst/>
                        <a:defRPr/>
                      </a:pPr>
                      <a:r>
                        <a:rPr lang="en-GB" sz="900" b="0" i="0" u="none" strike="noStrike" baseline="0" dirty="0">
                          <a:solidFill>
                            <a:srgbClr val="404041"/>
                          </a:solidFill>
                          <a:latin typeface="+mj-lt"/>
                        </a:rPr>
                        <a:t>Auditing and Consulting (with KMPG)</a:t>
                      </a:r>
                    </a:p>
                    <a:p>
                      <a:pPr marL="171450" marR="0" lvl="0" indent="-171450" algn="l" defTabSz="914400" rtl="0" eaLnBrk="1" fontAlgn="auto" latinLnBrk="0" hangingPunct="1">
                        <a:lnSpc>
                          <a:spcPct val="100000"/>
                        </a:lnSpc>
                        <a:spcBef>
                          <a:spcPts val="0"/>
                        </a:spcBef>
                        <a:spcAft>
                          <a:spcPts val="0"/>
                        </a:spcAft>
                        <a:buClrTx/>
                        <a:buSzTx/>
                        <a:buFont typeface="Wingdings" charset="2"/>
                        <a:buChar char="§"/>
                        <a:tabLst/>
                        <a:defRPr/>
                      </a:pPr>
                      <a:r>
                        <a:rPr lang="en-GB" sz="900" b="0" i="0" u="none" strike="noStrike" baseline="0" dirty="0">
                          <a:solidFill>
                            <a:srgbClr val="404041"/>
                          </a:solidFill>
                          <a:latin typeface="+mj-lt"/>
                        </a:rPr>
                        <a:t>Banking and Finance</a:t>
                      </a:r>
                    </a:p>
                    <a:p>
                      <a:pPr marL="171450" marR="0" lvl="0" indent="-171450" algn="l" defTabSz="914400" rtl="0" eaLnBrk="1" fontAlgn="auto" latinLnBrk="0" hangingPunct="1">
                        <a:lnSpc>
                          <a:spcPct val="100000"/>
                        </a:lnSpc>
                        <a:spcBef>
                          <a:spcPts val="0"/>
                        </a:spcBef>
                        <a:spcAft>
                          <a:spcPts val="0"/>
                        </a:spcAft>
                        <a:buClrTx/>
                        <a:buSzTx/>
                        <a:buFont typeface="Wingdings" charset="2"/>
                        <a:buChar char="§"/>
                        <a:tabLst/>
                        <a:defRPr/>
                      </a:pPr>
                      <a:r>
                        <a:rPr lang="en-GB" sz="900" b="0" i="0" u="none" strike="noStrike" baseline="0" dirty="0">
                          <a:solidFill>
                            <a:srgbClr val="404041"/>
                          </a:solidFill>
                          <a:latin typeface="+mj-lt"/>
                        </a:rPr>
                        <a:t>Digital Business</a:t>
                      </a:r>
                    </a:p>
                    <a:p>
                      <a:pPr marL="171450" marR="0" lvl="0" indent="-171450" algn="l" defTabSz="914400" rtl="0" eaLnBrk="1" fontAlgn="auto" latinLnBrk="0" hangingPunct="1">
                        <a:lnSpc>
                          <a:spcPct val="100000"/>
                        </a:lnSpc>
                        <a:spcBef>
                          <a:spcPts val="0"/>
                        </a:spcBef>
                        <a:spcAft>
                          <a:spcPts val="0"/>
                        </a:spcAft>
                        <a:buClrTx/>
                        <a:buSzTx/>
                        <a:buFont typeface="Wingdings" charset="2"/>
                        <a:buChar char="§"/>
                        <a:tabLst/>
                        <a:defRPr/>
                      </a:pPr>
                      <a:r>
                        <a:rPr lang="en-GB" sz="900" b="0" i="0" u="none" strike="noStrike" baseline="0" dirty="0">
                          <a:solidFill>
                            <a:srgbClr val="404041"/>
                          </a:solidFill>
                          <a:latin typeface="+mj-lt"/>
                        </a:rPr>
                        <a:t>General Management</a:t>
                      </a:r>
                    </a:p>
                    <a:p>
                      <a:pPr marL="171450" marR="0" lvl="0" indent="-171450" algn="l" defTabSz="914400" rtl="0" eaLnBrk="1" fontAlgn="auto" latinLnBrk="0" hangingPunct="1">
                        <a:lnSpc>
                          <a:spcPct val="100000"/>
                        </a:lnSpc>
                        <a:spcBef>
                          <a:spcPts val="0"/>
                        </a:spcBef>
                        <a:spcAft>
                          <a:spcPts val="0"/>
                        </a:spcAft>
                        <a:buClrTx/>
                        <a:buSzTx/>
                        <a:buFont typeface="Wingdings" charset="2"/>
                        <a:buChar char="§"/>
                        <a:tabLst/>
                        <a:defRPr/>
                      </a:pPr>
                      <a:r>
                        <a:rPr lang="en-GB" sz="900" b="0" i="0" u="none" strike="noStrike" baseline="0" dirty="0">
                          <a:solidFill>
                            <a:srgbClr val="404041"/>
                          </a:solidFill>
                          <a:latin typeface="+mj-lt"/>
                        </a:rPr>
                        <a:t>International Management</a:t>
                      </a:r>
                    </a:p>
                    <a:p>
                      <a:pPr marL="171450" marR="0" lvl="0" indent="-171450" algn="l" defTabSz="914400" rtl="0" eaLnBrk="1" fontAlgn="auto" latinLnBrk="0" hangingPunct="1">
                        <a:lnSpc>
                          <a:spcPct val="100000"/>
                        </a:lnSpc>
                        <a:spcBef>
                          <a:spcPts val="0"/>
                        </a:spcBef>
                        <a:spcAft>
                          <a:spcPts val="0"/>
                        </a:spcAft>
                        <a:buClrTx/>
                        <a:buSzTx/>
                        <a:buFont typeface="Wingdings" charset="2"/>
                        <a:buChar char="§"/>
                        <a:tabLst/>
                        <a:defRPr/>
                      </a:pPr>
                      <a:r>
                        <a:rPr lang="en-GB" sz="900" b="0" i="0" u="none" strike="noStrike" baseline="0" dirty="0">
                          <a:solidFill>
                            <a:srgbClr val="404041"/>
                          </a:solidFill>
                          <a:latin typeface="+mj-lt"/>
                        </a:rPr>
                        <a:t>Management, Philosophy &amp; Economics</a:t>
                      </a:r>
                    </a:p>
                    <a:p>
                      <a:pPr marL="171450" marR="0" lvl="0" indent="-171450" algn="l" defTabSz="914400" rtl="0" eaLnBrk="1" fontAlgn="auto" latinLnBrk="0" hangingPunct="1">
                        <a:lnSpc>
                          <a:spcPct val="100000"/>
                        </a:lnSpc>
                        <a:spcBef>
                          <a:spcPts val="0"/>
                        </a:spcBef>
                        <a:spcAft>
                          <a:spcPts val="0"/>
                        </a:spcAft>
                        <a:buClrTx/>
                        <a:buSzTx/>
                        <a:buFont typeface="Wingdings" charset="2"/>
                        <a:buChar char="§"/>
                        <a:tabLst/>
                        <a:defRPr/>
                      </a:pPr>
                      <a:r>
                        <a:rPr lang="en-GB" sz="900" b="0" i="0" u="none" strike="noStrike" baseline="0" dirty="0">
                          <a:solidFill>
                            <a:srgbClr val="404041"/>
                          </a:solidFill>
                          <a:latin typeface="+mj-lt"/>
                        </a:rPr>
                        <a:t>Marketing</a:t>
                      </a:r>
                    </a:p>
                  </a:txBody>
                  <a:tcPr marL="55339" marR="55339" marT="36893" marB="36893" anchor="ctr">
                    <a:solidFill>
                      <a:srgbClr val="ECEDF3"/>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Wingdings" charset="2"/>
                        <a:buChar char="§"/>
                        <a:tabLst/>
                        <a:defRPr/>
                      </a:pPr>
                      <a:r>
                        <a:rPr lang="en-GB" sz="900" b="0" i="0" u="none" strike="noStrike" kern="1200" baseline="0" dirty="0" err="1">
                          <a:solidFill>
                            <a:srgbClr val="404041"/>
                          </a:solidFill>
                          <a:latin typeface="+mj-lt"/>
                          <a:ea typeface="+mn-ea"/>
                          <a:cs typeface="+mn-cs"/>
                        </a:rPr>
                        <a:t>Betriebswirtschaftslehre</a:t>
                      </a:r>
                      <a:r>
                        <a:rPr lang="en-GB" sz="900" b="0" i="0" u="none" strike="noStrike" kern="1200" baseline="0" dirty="0">
                          <a:solidFill>
                            <a:srgbClr val="404041"/>
                          </a:solidFill>
                          <a:latin typeface="+mj-lt"/>
                          <a:ea typeface="+mn-ea"/>
                          <a:cs typeface="+mn-cs"/>
                        </a:rPr>
                        <a:t/>
                      </a:r>
                      <a:br>
                        <a:rPr lang="en-GB" sz="900" b="0" i="0" u="none" strike="noStrike" kern="1200" baseline="0" dirty="0">
                          <a:solidFill>
                            <a:srgbClr val="404041"/>
                          </a:solidFill>
                          <a:latin typeface="+mj-lt"/>
                          <a:ea typeface="+mn-ea"/>
                          <a:cs typeface="+mn-cs"/>
                        </a:rPr>
                      </a:br>
                      <a:r>
                        <a:rPr lang="en-GB" sz="900" b="0" i="0" u="none" strike="noStrike" kern="1200" baseline="0" dirty="0">
                          <a:solidFill>
                            <a:srgbClr val="404041"/>
                          </a:solidFill>
                          <a:latin typeface="+mj-lt"/>
                          <a:ea typeface="+mn-ea"/>
                          <a:cs typeface="+mn-cs"/>
                        </a:rPr>
                        <a:t>-   General Management</a:t>
                      </a:r>
                      <a:br>
                        <a:rPr lang="en-GB" sz="900" b="0" i="0" u="none" strike="noStrike" kern="1200" baseline="0" dirty="0">
                          <a:solidFill>
                            <a:srgbClr val="404041"/>
                          </a:solidFill>
                          <a:latin typeface="+mj-lt"/>
                          <a:ea typeface="+mn-ea"/>
                          <a:cs typeface="+mn-cs"/>
                        </a:rPr>
                      </a:br>
                      <a:r>
                        <a:rPr lang="en-GB" sz="900" b="0" i="0" u="none" strike="noStrike" kern="1200" baseline="0" dirty="0">
                          <a:solidFill>
                            <a:srgbClr val="404041"/>
                          </a:solidFill>
                          <a:latin typeface="+mj-lt"/>
                          <a:ea typeface="+mn-ea"/>
                          <a:cs typeface="+mn-cs"/>
                        </a:rPr>
                        <a:t>-   Financial Management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900" b="0" i="0" u="none" strike="noStrike" kern="1200" baseline="0" dirty="0">
                          <a:solidFill>
                            <a:srgbClr val="404041"/>
                          </a:solidFill>
                          <a:latin typeface="+mj-lt"/>
                          <a:ea typeface="+mn-ea"/>
                          <a:cs typeface="+mn-cs"/>
                        </a:rPr>
                        <a:t>       -   Digital Management</a:t>
                      </a:r>
                    </a:p>
                  </a:txBody>
                  <a:tcPr marL="55339" marR="55339" marT="36893" marB="36893">
                    <a:solidFill>
                      <a:srgbClr val="ECEDF3"/>
                    </a:solidFill>
                  </a:tcPr>
                </a:tc>
                <a:extLst>
                  <a:ext uri="{0D108BD9-81ED-4DB2-BD59-A6C34878D82A}">
                    <a16:rowId xmlns:a16="http://schemas.microsoft.com/office/drawing/2014/main" val="10002"/>
                  </a:ext>
                </a:extLst>
              </a:tr>
              <a:tr h="299241">
                <a:tc>
                  <a:txBody>
                    <a:bodyPr/>
                    <a:lstStyle/>
                    <a:p>
                      <a:r>
                        <a:rPr lang="en-GB" sz="900" b="0" i="0" u="none" strike="noStrike" baseline="0" dirty="0">
                          <a:solidFill>
                            <a:srgbClr val="404041"/>
                          </a:solidFill>
                          <a:latin typeface="+mj-lt"/>
                        </a:rPr>
                        <a:t>7 semesters (full-time)</a:t>
                      </a:r>
                    </a:p>
                  </a:txBody>
                  <a:tcPr marL="55339" marR="55339" marT="36893" marB="36893" anchor="ctr">
                    <a:solidFill>
                      <a:srgbClr val="D8DAE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404041"/>
                          </a:solidFill>
                          <a:effectLst/>
                          <a:uLnTx/>
                          <a:uFillTx/>
                          <a:latin typeface="+mj-lt"/>
                          <a:ea typeface="+mn-ea"/>
                          <a:cs typeface="+mn-cs"/>
                        </a:rPr>
                        <a:t>7 semesters (part-time)</a:t>
                      </a:r>
                    </a:p>
                  </a:txBody>
                  <a:tcPr marL="55339" marR="55339" marT="36893" marB="36893" anchor="ctr">
                    <a:solidFill>
                      <a:srgbClr val="D8DAE3"/>
                    </a:solidFill>
                  </a:tcPr>
                </a:tc>
                <a:extLst>
                  <a:ext uri="{0D108BD9-81ED-4DB2-BD59-A6C34878D82A}">
                    <a16:rowId xmlns:a16="http://schemas.microsoft.com/office/drawing/2014/main" val="10003"/>
                  </a:ext>
                </a:extLst>
              </a:tr>
              <a:tr h="2992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404041"/>
                          </a:solidFill>
                          <a:effectLst/>
                          <a:uLnTx/>
                          <a:uFillTx/>
                          <a:latin typeface="+mj-lt"/>
                          <a:ea typeface="+mn-ea"/>
                          <a:cs typeface="+mn-cs"/>
                        </a:rPr>
                        <a:t>www.fs.de/bsc</a:t>
                      </a:r>
                    </a:p>
                  </a:txBody>
                  <a:tcPr marL="55339" marR="55339" marT="36893" marB="36893" anchor="ctr">
                    <a:solidFill>
                      <a:srgbClr val="ECEDF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404041"/>
                          </a:solidFill>
                          <a:effectLst/>
                          <a:uLnTx/>
                          <a:uFillTx/>
                          <a:latin typeface="+mj-lt"/>
                          <a:ea typeface="+mn-ea"/>
                          <a:cs typeface="+mn-cs"/>
                        </a:rPr>
                        <a:t>www.fs.de/ba</a:t>
                      </a:r>
                    </a:p>
                  </a:txBody>
                  <a:tcPr marL="55339" marR="55339" marT="36893" marB="36893" anchor="ctr">
                    <a:solidFill>
                      <a:srgbClr val="ECEDF3"/>
                    </a:solidFill>
                  </a:tcPr>
                </a:tc>
                <a:extLst>
                  <a:ext uri="{0D108BD9-81ED-4DB2-BD59-A6C34878D82A}">
                    <a16:rowId xmlns:a16="http://schemas.microsoft.com/office/drawing/2014/main" val="10004"/>
                  </a:ext>
                </a:extLst>
              </a:tr>
            </a:tbl>
          </a:graphicData>
        </a:graphic>
      </p:graphicFrame>
      <p:cxnSp>
        <p:nvCxnSpPr>
          <p:cNvPr id="7" name="Gerade Verbindung 6"/>
          <p:cNvCxnSpPr/>
          <p:nvPr/>
        </p:nvCxnSpPr>
        <p:spPr>
          <a:xfrm>
            <a:off x="490543" y="468777"/>
            <a:ext cx="21485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D61D350D-8A7D-2D4D-80C1-03D70FE2F304}"/>
              </a:ext>
            </a:extLst>
          </p:cNvPr>
          <p:cNvSpPr>
            <a:spLocks noGrp="1"/>
          </p:cNvSpPr>
          <p:nvPr>
            <p:ph type="sldNum" sz="quarter" idx="4"/>
          </p:nvPr>
        </p:nvSpPr>
        <p:spPr/>
        <p:txBody>
          <a:bodyPr/>
          <a:lstStyle/>
          <a:p>
            <a:fld id="{365118A3-1793-2149-900A-53CEDCCBA901}" type="slidenum">
              <a:rPr lang="en-GB" smtClean="0"/>
              <a:pPr/>
              <a:t>17</a:t>
            </a:fld>
            <a:endParaRPr lang="en-GB" dirty="0"/>
          </a:p>
        </p:txBody>
      </p:sp>
    </p:spTree>
    <p:extLst>
      <p:ext uri="{BB962C8B-B14F-4D97-AF65-F5344CB8AC3E}">
        <p14:creationId xmlns:p14="http://schemas.microsoft.com/office/powerpoint/2010/main" val="13315677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2">
            <a:extLst>
              <a:ext uri="{FF2B5EF4-FFF2-40B4-BE49-F238E27FC236}">
                <a16:creationId xmlns:a16="http://schemas.microsoft.com/office/drawing/2014/main" id="{CED01A07-44D8-2E45-A148-304255CF0817}"/>
              </a:ext>
            </a:extLst>
          </p:cNvPr>
          <p:cNvSpPr>
            <a:spLocks noGrp="1"/>
          </p:cNvSpPr>
          <p:nvPr>
            <p:ph type="title"/>
          </p:nvPr>
        </p:nvSpPr>
        <p:spPr>
          <a:xfrm>
            <a:off x="385579" y="688588"/>
            <a:ext cx="8431331" cy="819719"/>
          </a:xfrm>
        </p:spPr>
        <p:txBody>
          <a:bodyPr/>
          <a:lstStyle/>
          <a:p>
            <a:r>
              <a:rPr lang="de-DE" dirty="0"/>
              <a:t>Master</a:t>
            </a:r>
            <a:br>
              <a:rPr lang="de-DE" dirty="0"/>
            </a:br>
            <a:r>
              <a:rPr lang="de-DE" dirty="0" err="1"/>
              <a:t>programme</a:t>
            </a:r>
            <a:endParaRPr lang="de-DE" dirty="0"/>
          </a:p>
        </p:txBody>
      </p:sp>
      <p:sp>
        <p:nvSpPr>
          <p:cNvPr id="12" name="Textplatzhalter 3">
            <a:extLst>
              <a:ext uri="{FF2B5EF4-FFF2-40B4-BE49-F238E27FC236}">
                <a16:creationId xmlns:a16="http://schemas.microsoft.com/office/drawing/2014/main" id="{84C1D891-0198-3C45-8971-19691FF790B0}"/>
              </a:ext>
            </a:extLst>
          </p:cNvPr>
          <p:cNvSpPr>
            <a:spLocks noGrp="1"/>
          </p:cNvSpPr>
          <p:nvPr>
            <p:ph type="body" sz="half" idx="15"/>
          </p:nvPr>
        </p:nvSpPr>
        <p:spPr>
          <a:xfrm>
            <a:off x="385576" y="164984"/>
            <a:ext cx="4131000" cy="213967"/>
          </a:xfrm>
        </p:spPr>
        <p:txBody>
          <a:bodyPr/>
          <a:lstStyle/>
          <a:p>
            <a:r>
              <a:rPr lang="de-DE" dirty="0"/>
              <a:t>FS ABTEILUNGEN</a:t>
            </a:r>
          </a:p>
        </p:txBody>
      </p:sp>
      <p:cxnSp>
        <p:nvCxnSpPr>
          <p:cNvPr id="13" name="Gerade Verbindung 6">
            <a:extLst>
              <a:ext uri="{FF2B5EF4-FFF2-40B4-BE49-F238E27FC236}">
                <a16:creationId xmlns:a16="http://schemas.microsoft.com/office/drawing/2014/main" id="{0822AE3E-CFCA-C242-9C9B-6BDD398F1782}"/>
              </a:ext>
            </a:extLst>
          </p:cNvPr>
          <p:cNvCxnSpPr/>
          <p:nvPr/>
        </p:nvCxnSpPr>
        <p:spPr>
          <a:xfrm>
            <a:off x="460105" y="468777"/>
            <a:ext cx="28646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Picture Placeholder 10">
            <a:extLst>
              <a:ext uri="{FF2B5EF4-FFF2-40B4-BE49-F238E27FC236}">
                <a16:creationId xmlns:a16="http://schemas.microsoft.com/office/drawing/2014/main" id="{918BA11D-FE97-3541-8B3C-1B3A6BB715D7}"/>
              </a:ext>
            </a:extLst>
          </p:cNvPr>
          <p:cNvSpPr>
            <a:spLocks noGrp="1"/>
          </p:cNvSpPr>
          <p:nvPr>
            <p:ph type="pic" sz="quarter" idx="10"/>
          </p:nvPr>
        </p:nvSpPr>
        <p:spPr>
          <a:xfrm>
            <a:off x="0" y="-61645"/>
            <a:ext cx="9144000" cy="2199068"/>
          </a:xfrm>
        </p:spPr>
      </p:sp>
      <p:pic>
        <p:nvPicPr>
          <p:cNvPr id="15" name="Bildplatzhalter 4">
            <a:extLst>
              <a:ext uri="{FF2B5EF4-FFF2-40B4-BE49-F238E27FC236}">
                <a16:creationId xmlns:a16="http://schemas.microsoft.com/office/drawing/2014/main" id="{AC66E958-40B8-4944-811C-07AEE486B555}"/>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flipH="1">
            <a:off x="-2" y="-61645"/>
            <a:ext cx="9144001" cy="2199068"/>
          </a:xfrm>
          <a:prstGeom prst="rect">
            <a:avLst/>
          </a:prstGeom>
          <a:solidFill>
            <a:schemeClr val="bg1">
              <a:lumMod val="95000"/>
            </a:schemeClr>
          </a:solidFill>
        </p:spPr>
      </p:pic>
      <p:sp>
        <p:nvSpPr>
          <p:cNvPr id="17" name="Textplatzhalter 3">
            <a:extLst>
              <a:ext uri="{FF2B5EF4-FFF2-40B4-BE49-F238E27FC236}">
                <a16:creationId xmlns:a16="http://schemas.microsoft.com/office/drawing/2014/main" id="{B9279687-A07C-124A-B60D-976352AFDA8E}"/>
              </a:ext>
            </a:extLst>
          </p:cNvPr>
          <p:cNvSpPr txBox="1">
            <a:spLocks/>
          </p:cNvSpPr>
          <p:nvPr/>
        </p:nvSpPr>
        <p:spPr>
          <a:xfrm>
            <a:off x="356331" y="164983"/>
            <a:ext cx="4131000" cy="213967"/>
          </a:xfrm>
          <a:prstGeom prst="rect">
            <a:avLst/>
          </a:prstGeom>
        </p:spPr>
        <p:txBody>
          <a:bodyPr vert="horz" lIns="91440" tIns="45720" rIns="91440" bIns="45720" rtlCol="0">
            <a:noAutofit/>
          </a:bodyPr>
          <a:lstStyle>
            <a:lvl1pPr marL="0" indent="0" algn="l" defTabSz="685800" rtl="0" eaLnBrk="1" latinLnBrk="0" hangingPunct="1">
              <a:lnSpc>
                <a:spcPts val="1350"/>
              </a:lnSpc>
              <a:spcBef>
                <a:spcPts val="750"/>
              </a:spcBef>
              <a:buFont typeface="Arial" panose="020B0604020202020204" pitchFamily="34" charset="0"/>
              <a:buNone/>
              <a:defRPr sz="900" b="1" kern="1200" cap="all" baseline="0">
                <a:solidFill>
                  <a:schemeClr val="bg1"/>
                </a:solidFill>
                <a:latin typeface="+mj-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050"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900"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5pPr>
            <a:lvl6pPr marL="17145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6pPr>
            <a:lvl7pPr marL="20574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7pPr>
            <a:lvl8pPr marL="24003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8pPr>
            <a:lvl9pPr marL="27432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9pPr>
          </a:lstStyle>
          <a:p>
            <a:r>
              <a:rPr lang="en-GB" dirty="0"/>
              <a:t>Academic programmes</a:t>
            </a:r>
          </a:p>
        </p:txBody>
      </p:sp>
      <p:cxnSp>
        <p:nvCxnSpPr>
          <p:cNvPr id="18" name="Gerade Verbindung 6">
            <a:extLst>
              <a:ext uri="{FF2B5EF4-FFF2-40B4-BE49-F238E27FC236}">
                <a16:creationId xmlns:a16="http://schemas.microsoft.com/office/drawing/2014/main" id="{4D64435B-A86B-204C-83DA-215F02B6A235}"/>
              </a:ext>
            </a:extLst>
          </p:cNvPr>
          <p:cNvCxnSpPr/>
          <p:nvPr/>
        </p:nvCxnSpPr>
        <p:spPr>
          <a:xfrm>
            <a:off x="460105" y="477306"/>
            <a:ext cx="28646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Titel 2">
            <a:extLst>
              <a:ext uri="{FF2B5EF4-FFF2-40B4-BE49-F238E27FC236}">
                <a16:creationId xmlns:a16="http://schemas.microsoft.com/office/drawing/2014/main" id="{A48AEB07-83E6-E542-938E-F1EF06A981A9}"/>
              </a:ext>
            </a:extLst>
          </p:cNvPr>
          <p:cNvSpPr txBox="1">
            <a:spLocks/>
          </p:cNvSpPr>
          <p:nvPr/>
        </p:nvSpPr>
        <p:spPr>
          <a:xfrm>
            <a:off x="356331" y="688588"/>
            <a:ext cx="8431331" cy="819719"/>
          </a:xfrm>
          <a:prstGeom prst="rect">
            <a:avLst/>
          </a:prstGeom>
        </p:spPr>
        <p:txBody>
          <a:bodyPr vert="horz" lIns="91440" tIns="45720" rIns="91440" bIns="45720" rtlCol="0" anchor="b">
            <a:noAutofit/>
          </a:bodyPr>
          <a:lstStyle>
            <a:lvl1pPr algn="l" defTabSz="685800" rtl="0" eaLnBrk="1" latinLnBrk="0" hangingPunct="1">
              <a:lnSpc>
                <a:spcPts val="3000"/>
              </a:lnSpc>
              <a:spcBef>
                <a:spcPct val="0"/>
              </a:spcBef>
              <a:buNone/>
              <a:defRPr sz="3300" b="1" kern="1200" cap="all" baseline="0">
                <a:solidFill>
                  <a:schemeClr val="bg1"/>
                </a:solidFill>
                <a:latin typeface="+mn-lt"/>
                <a:ea typeface="+mj-ea"/>
                <a:cs typeface="+mj-cs"/>
              </a:defRPr>
            </a:lvl1pPr>
          </a:lstStyle>
          <a:p>
            <a:r>
              <a:rPr lang="en-GB" dirty="0"/>
              <a:t>Master</a:t>
            </a:r>
            <a:br>
              <a:rPr lang="en-GB" dirty="0"/>
            </a:br>
            <a:r>
              <a:rPr lang="en-GB" dirty="0"/>
              <a:t>programMEs</a:t>
            </a:r>
          </a:p>
        </p:txBody>
      </p:sp>
      <p:graphicFrame>
        <p:nvGraphicFramePr>
          <p:cNvPr id="16" name="Tabelle 15"/>
          <p:cNvGraphicFramePr>
            <a:graphicFrameLocks noGrp="1"/>
          </p:cNvGraphicFramePr>
          <p:nvPr>
            <p:extLst>
              <p:ext uri="{D42A27DB-BD31-4B8C-83A1-F6EECF244321}">
                <p14:modId xmlns:p14="http://schemas.microsoft.com/office/powerpoint/2010/main" val="654963173"/>
              </p:ext>
            </p:extLst>
          </p:nvPr>
        </p:nvGraphicFramePr>
        <p:xfrm>
          <a:off x="444203" y="2361284"/>
          <a:ext cx="8000082" cy="2452663"/>
        </p:xfrm>
        <a:graphic>
          <a:graphicData uri="http://schemas.openxmlformats.org/drawingml/2006/table">
            <a:tbl>
              <a:tblPr firstRow="1" bandRow="1">
                <a:tableStyleId>{F5AB1C69-6EDB-4FF4-983F-18BD219EF322}</a:tableStyleId>
              </a:tblPr>
              <a:tblGrid>
                <a:gridCol w="1922491">
                  <a:extLst>
                    <a:ext uri="{9D8B030D-6E8A-4147-A177-3AD203B41FA5}">
                      <a16:colId xmlns:a16="http://schemas.microsoft.com/office/drawing/2014/main" val="20000"/>
                    </a:ext>
                  </a:extLst>
                </a:gridCol>
                <a:gridCol w="2244976">
                  <a:extLst>
                    <a:ext uri="{9D8B030D-6E8A-4147-A177-3AD203B41FA5}">
                      <a16:colId xmlns:a16="http://schemas.microsoft.com/office/drawing/2014/main" val="20001"/>
                    </a:ext>
                  </a:extLst>
                </a:gridCol>
                <a:gridCol w="1918068">
                  <a:extLst>
                    <a:ext uri="{9D8B030D-6E8A-4147-A177-3AD203B41FA5}">
                      <a16:colId xmlns:a16="http://schemas.microsoft.com/office/drawing/2014/main" val="20002"/>
                    </a:ext>
                  </a:extLst>
                </a:gridCol>
                <a:gridCol w="1914547">
                  <a:extLst>
                    <a:ext uri="{9D8B030D-6E8A-4147-A177-3AD203B41FA5}">
                      <a16:colId xmlns:a16="http://schemas.microsoft.com/office/drawing/2014/main" val="20003"/>
                    </a:ext>
                  </a:extLst>
                </a:gridCol>
              </a:tblGrid>
              <a:tr h="50678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white"/>
                          </a:solidFill>
                          <a:effectLst/>
                          <a:uLnTx/>
                          <a:uFillTx/>
                          <a:latin typeface="+mn-lt"/>
                          <a:ea typeface="+mn-ea"/>
                          <a:cs typeface="+mn-cs"/>
                        </a:rPr>
                        <a:t>MASTER OF</a:t>
                      </a:r>
                      <a:br>
                        <a:rPr kumimoji="0" lang="en-US" sz="1000" b="1" i="0" u="none" strike="noStrike" kern="1200" cap="none" spc="0" normalizeH="0" baseline="0" noProof="0" dirty="0">
                          <a:ln>
                            <a:noFill/>
                          </a:ln>
                          <a:solidFill>
                            <a:prstClr val="white"/>
                          </a:solidFill>
                          <a:effectLst/>
                          <a:uLnTx/>
                          <a:uFillTx/>
                          <a:latin typeface="+mn-lt"/>
                          <a:ea typeface="+mn-ea"/>
                          <a:cs typeface="+mn-cs"/>
                        </a:rPr>
                      </a:br>
                      <a:r>
                        <a:rPr kumimoji="0" lang="en-US" sz="1000" b="1" i="0" u="none" strike="noStrike" kern="1200" cap="none" spc="0" normalizeH="0" baseline="0" noProof="0" dirty="0">
                          <a:ln>
                            <a:noFill/>
                          </a:ln>
                          <a:solidFill>
                            <a:prstClr val="white"/>
                          </a:solidFill>
                          <a:effectLst/>
                          <a:uLnTx/>
                          <a:uFillTx/>
                          <a:latin typeface="+mn-lt"/>
                          <a:ea typeface="+mn-ea"/>
                          <a:cs typeface="+mn-cs"/>
                        </a:rPr>
                        <a:t>FINANCE</a:t>
                      </a:r>
                      <a:r>
                        <a:rPr lang="en-US" sz="1000" b="0" i="0" u="none" strike="noStrike" kern="1200" baseline="0" dirty="0">
                          <a:solidFill>
                            <a:schemeClr val="lt1"/>
                          </a:solidFill>
                          <a:latin typeface="+mn-lt"/>
                          <a:ea typeface="+mn-ea"/>
                          <a:cs typeface="+mn-cs"/>
                        </a:rPr>
                        <a:t>	</a:t>
                      </a:r>
                    </a:p>
                  </a:txBody>
                  <a:tcPr marL="82876" marR="82876" marT="41438" marB="41438" anchor="ctr">
                    <a:solidFill>
                      <a:srgbClr val="30427A"/>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white"/>
                          </a:solidFill>
                          <a:effectLst/>
                          <a:uLnTx/>
                          <a:uFillTx/>
                          <a:latin typeface="+mn-lt"/>
                          <a:ea typeface="+mn-ea"/>
                          <a:cs typeface="+mn-cs"/>
                        </a:rPr>
                        <a:t>MASTER IN </a:t>
                      </a:r>
                      <a:br>
                        <a:rPr kumimoji="0" lang="en-US" sz="1000" b="1" i="0" u="none" strike="noStrike" kern="1200" cap="none" spc="0" normalizeH="0" baseline="0" noProof="0" dirty="0">
                          <a:ln>
                            <a:noFill/>
                          </a:ln>
                          <a:solidFill>
                            <a:prstClr val="white"/>
                          </a:solidFill>
                          <a:effectLst/>
                          <a:uLnTx/>
                          <a:uFillTx/>
                          <a:latin typeface="+mn-lt"/>
                          <a:ea typeface="+mn-ea"/>
                          <a:cs typeface="+mn-cs"/>
                        </a:rPr>
                      </a:br>
                      <a:r>
                        <a:rPr kumimoji="0" lang="en-US" sz="1000" b="1" i="0" u="none" strike="noStrike" kern="1200" cap="none" spc="0" normalizeH="0" baseline="0" noProof="0" dirty="0">
                          <a:ln>
                            <a:noFill/>
                          </a:ln>
                          <a:solidFill>
                            <a:prstClr val="white"/>
                          </a:solidFill>
                          <a:effectLst/>
                          <a:uLnTx/>
                          <a:uFillTx/>
                          <a:latin typeface="+mn-lt"/>
                          <a:ea typeface="+mn-ea"/>
                          <a:cs typeface="+mn-cs"/>
                        </a:rPr>
                        <a:t>MANAGEMENT </a:t>
                      </a:r>
                    </a:p>
                  </a:txBody>
                  <a:tcPr marL="82876" marR="82876" marT="41438" marB="41438" anchor="ctr">
                    <a:solidFill>
                      <a:srgbClr val="30427A"/>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white"/>
                          </a:solidFill>
                          <a:effectLst/>
                          <a:uLnTx/>
                          <a:uFillTx/>
                          <a:latin typeface="+mn-lt"/>
                          <a:ea typeface="+mn-ea"/>
                          <a:cs typeface="+mn-cs"/>
                        </a:rPr>
                        <a:t>MASTER IN APPLIED </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white"/>
                          </a:solidFill>
                          <a:effectLst/>
                          <a:uLnTx/>
                          <a:uFillTx/>
                          <a:latin typeface="+mn-lt"/>
                          <a:ea typeface="+mn-ea"/>
                          <a:cs typeface="+mn-cs"/>
                        </a:rPr>
                        <a:t>DATA SCIENCE	</a:t>
                      </a:r>
                    </a:p>
                  </a:txBody>
                  <a:tcPr marL="82876" marR="82876" marT="41438" marB="41438" anchor="ctr">
                    <a:solidFill>
                      <a:srgbClr val="30427A"/>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white"/>
                          </a:solidFill>
                          <a:effectLst/>
                          <a:uLnTx/>
                          <a:uFillTx/>
                          <a:latin typeface="+mn-lt"/>
                          <a:ea typeface="+mn-ea"/>
                          <a:cs typeface="+mn-cs"/>
                        </a:rPr>
                        <a:t>MASTER IN </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white"/>
                          </a:solidFill>
                          <a:effectLst/>
                          <a:uLnTx/>
                          <a:uFillTx/>
                          <a:latin typeface="+mn-lt"/>
                          <a:ea typeface="+mn-ea"/>
                          <a:cs typeface="+mn-cs"/>
                        </a:rPr>
                        <a:t>AUDITING </a:t>
                      </a:r>
                    </a:p>
                  </a:txBody>
                  <a:tcPr marL="82876" marR="82876" marT="41438" marB="41438" anchor="ctr">
                    <a:solidFill>
                      <a:srgbClr val="30427A"/>
                    </a:solidFill>
                  </a:tcPr>
                </a:tc>
                <a:extLst>
                  <a:ext uri="{0D108BD9-81ED-4DB2-BD59-A6C34878D82A}">
                    <a16:rowId xmlns:a16="http://schemas.microsoft.com/office/drawing/2014/main" val="10000"/>
                  </a:ext>
                </a:extLst>
              </a:tr>
              <a:tr h="316200">
                <a:tc>
                  <a:txBody>
                    <a:bodyPr/>
                    <a:lstStyle/>
                    <a:p>
                      <a:r>
                        <a:rPr lang="en-US" sz="1000" b="0" i="0" u="none" strike="noStrike" baseline="0" dirty="0">
                          <a:solidFill>
                            <a:srgbClr val="404041"/>
                          </a:solidFill>
                          <a:latin typeface="+mj-lt"/>
                        </a:rPr>
                        <a:t>Master of Science (MSc) </a:t>
                      </a:r>
                    </a:p>
                  </a:txBody>
                  <a:tcPr marL="82876" marR="82876" marT="41438" marB="41438" anchor="ctr">
                    <a:solidFill>
                      <a:srgbClr val="D9D9E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404041"/>
                          </a:solidFill>
                          <a:effectLst/>
                          <a:uLnTx/>
                          <a:uFillTx/>
                          <a:latin typeface="+mj-lt"/>
                          <a:ea typeface="+mn-ea"/>
                          <a:cs typeface="+mn-cs"/>
                        </a:rPr>
                        <a:t>Master of Science (MSc) </a:t>
                      </a:r>
                    </a:p>
                  </a:txBody>
                  <a:tcPr marL="82876" marR="82876" marT="41438" marB="41438" anchor="ctr">
                    <a:solidFill>
                      <a:srgbClr val="D9D9E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404041"/>
                          </a:solidFill>
                          <a:effectLst/>
                          <a:uLnTx/>
                          <a:uFillTx/>
                          <a:latin typeface="+mj-lt"/>
                          <a:ea typeface="+mn-ea"/>
                          <a:cs typeface="+mn-cs"/>
                        </a:rPr>
                        <a:t>Master of Science (MSc) </a:t>
                      </a:r>
                    </a:p>
                  </a:txBody>
                  <a:tcPr marL="82876" marR="82876" marT="41438" marB="41438" anchor="ctr">
                    <a:solidFill>
                      <a:srgbClr val="D9D9E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404041"/>
                          </a:solidFill>
                          <a:effectLst/>
                          <a:uLnTx/>
                          <a:uFillTx/>
                          <a:latin typeface="+mj-lt"/>
                          <a:ea typeface="+mn-ea"/>
                          <a:cs typeface="+mn-cs"/>
                        </a:rPr>
                        <a:t>Master of Science (MSc) </a:t>
                      </a:r>
                    </a:p>
                  </a:txBody>
                  <a:tcPr marL="82876" marR="82876" marT="41438" marB="41438" anchor="ctr">
                    <a:solidFill>
                      <a:srgbClr val="D9D9E2"/>
                    </a:solidFill>
                  </a:tcPr>
                </a:tc>
                <a:extLst>
                  <a:ext uri="{0D108BD9-81ED-4DB2-BD59-A6C34878D82A}">
                    <a16:rowId xmlns:a16="http://schemas.microsoft.com/office/drawing/2014/main" val="10001"/>
                  </a:ext>
                </a:extLst>
              </a:tr>
              <a:tr h="938208">
                <a:tc>
                  <a:txBody>
                    <a:bodyPr/>
                    <a:lstStyle/>
                    <a:p>
                      <a:pPr marL="171450" indent="-171450">
                        <a:buFont typeface="Wingdings" charset="2"/>
                        <a:buChar char="§"/>
                      </a:pPr>
                      <a:r>
                        <a:rPr lang="en-US" sz="1000" b="0" i="0" u="none" strike="noStrike" baseline="0" dirty="0">
                          <a:solidFill>
                            <a:srgbClr val="404041"/>
                          </a:solidFill>
                          <a:latin typeface="+mj-lt"/>
                        </a:rPr>
                        <a:t>Capital Markets </a:t>
                      </a:r>
                    </a:p>
                    <a:p>
                      <a:pPr marL="171450" indent="-171450">
                        <a:buFont typeface="Wingdings" charset="2"/>
                        <a:buChar char="§"/>
                      </a:pPr>
                      <a:r>
                        <a:rPr lang="en-US" sz="1000" b="0" i="0" u="none" strike="noStrike" baseline="0" dirty="0">
                          <a:solidFill>
                            <a:srgbClr val="404041"/>
                          </a:solidFill>
                          <a:latin typeface="+mj-lt"/>
                        </a:rPr>
                        <a:t>Corporate Finance </a:t>
                      </a:r>
                    </a:p>
                    <a:p>
                      <a:pPr marL="171450" indent="-171450">
                        <a:buFont typeface="Wingdings" charset="2"/>
                        <a:buChar char="§"/>
                      </a:pPr>
                      <a:r>
                        <a:rPr lang="en-US" sz="1000" b="0" i="0" u="none" strike="noStrike" baseline="0" dirty="0">
                          <a:solidFill>
                            <a:srgbClr val="404041"/>
                          </a:solidFill>
                          <a:latin typeface="+mj-lt"/>
                        </a:rPr>
                        <a:t>Risk Management </a:t>
                      </a:r>
                    </a:p>
                    <a:p>
                      <a:pPr marL="171450" indent="-171450">
                        <a:buFont typeface="Wingdings" charset="2"/>
                        <a:buChar char="§"/>
                      </a:pPr>
                      <a:r>
                        <a:rPr lang="en-US" sz="1000" b="0" i="0" u="none" strike="noStrike" baseline="0" dirty="0">
                          <a:solidFill>
                            <a:srgbClr val="404041"/>
                          </a:solidFill>
                          <a:latin typeface="+mj-lt"/>
                        </a:rPr>
                        <a:t>Financial Advisory </a:t>
                      </a:r>
                    </a:p>
                  </a:txBody>
                  <a:tcPr marL="82876" marR="82876" marT="41438" marB="41438">
                    <a:solidFill>
                      <a:srgbClr val="EDEEF3"/>
                    </a:solidFill>
                  </a:tcPr>
                </a:tc>
                <a:tc>
                  <a:txBody>
                    <a:bodyPr/>
                    <a:lstStyle/>
                    <a:p>
                      <a:pPr marL="171450" indent="-171450">
                        <a:buFont typeface="Wingdings" charset="2"/>
                        <a:buChar char="§"/>
                      </a:pPr>
                      <a:r>
                        <a:rPr lang="en-US" sz="1000" b="0" i="0" u="none" strike="noStrike" baseline="0" dirty="0">
                          <a:solidFill>
                            <a:srgbClr val="404041"/>
                          </a:solidFill>
                          <a:latin typeface="+mj-lt"/>
                        </a:rPr>
                        <a:t>Digital Business </a:t>
                      </a:r>
                    </a:p>
                    <a:p>
                      <a:pPr marL="171450" indent="-171450">
                        <a:buFont typeface="Wingdings" charset="2"/>
                        <a:buChar char="§"/>
                      </a:pPr>
                      <a:r>
                        <a:rPr lang="en-US" sz="1000" b="0" i="0" u="none" strike="noStrike" baseline="0" dirty="0">
                          <a:solidFill>
                            <a:srgbClr val="404041"/>
                          </a:solidFill>
                          <a:latin typeface="+mj-lt"/>
                        </a:rPr>
                        <a:t>International Business </a:t>
                      </a:r>
                    </a:p>
                    <a:p>
                      <a:pPr marL="171450" indent="-171450">
                        <a:buFont typeface="Wingdings" charset="2"/>
                        <a:buChar char="§"/>
                      </a:pPr>
                      <a:r>
                        <a:rPr lang="en-US" sz="1000" b="0" i="0" u="none" strike="noStrike" baseline="0" dirty="0">
                          <a:solidFill>
                            <a:srgbClr val="404041"/>
                          </a:solidFill>
                          <a:latin typeface="+mj-lt"/>
                        </a:rPr>
                        <a:t>Marketing </a:t>
                      </a:r>
                    </a:p>
                    <a:p>
                      <a:pPr marL="171450" indent="-171450">
                        <a:buFont typeface="Wingdings" charset="2"/>
                        <a:buChar char="§"/>
                      </a:pPr>
                      <a:r>
                        <a:rPr lang="en-US" sz="1000" b="0" i="0" u="none" strike="noStrike" baseline="0" dirty="0">
                          <a:solidFill>
                            <a:srgbClr val="404041"/>
                          </a:solidFill>
                          <a:latin typeface="+mj-lt"/>
                        </a:rPr>
                        <a:t>Strategy &amp; Organization </a:t>
                      </a:r>
                    </a:p>
                    <a:p>
                      <a:pPr marL="171450" indent="-171450">
                        <a:buFont typeface="Wingdings" charset="2"/>
                        <a:buChar char="§"/>
                      </a:pPr>
                      <a:r>
                        <a:rPr lang="en-US" sz="1000" b="0" i="0" u="none" strike="noStrike" baseline="0" dirty="0">
                          <a:solidFill>
                            <a:srgbClr val="404041"/>
                          </a:solidFill>
                          <a:latin typeface="+mj-lt"/>
                        </a:rPr>
                        <a:t>Technology &amp; Operations </a:t>
                      </a:r>
                    </a:p>
                    <a:p>
                      <a:pPr marL="171450" indent="-171450">
                        <a:buFont typeface="Wingdings" charset="2"/>
                        <a:buChar char="§"/>
                      </a:pPr>
                      <a:r>
                        <a:rPr lang="en-US" sz="1000" b="0" i="0" u="none" strike="noStrike" baseline="0" dirty="0">
                          <a:solidFill>
                            <a:srgbClr val="404041"/>
                          </a:solidFill>
                          <a:latin typeface="+mj-lt"/>
                        </a:rPr>
                        <a:t>Business Analytics </a:t>
                      </a:r>
                    </a:p>
                  </a:txBody>
                  <a:tcPr marL="82876" marR="82876" marT="41438" marB="41438">
                    <a:solidFill>
                      <a:srgbClr val="EDEEF3"/>
                    </a:solidFill>
                  </a:tcPr>
                </a:tc>
                <a:tc>
                  <a:txBody>
                    <a:bodyPr/>
                    <a:lstStyle/>
                    <a:p>
                      <a:pPr marL="171450" indent="-171450">
                        <a:buFont typeface="Wingdings" charset="2"/>
                        <a:buChar char="§"/>
                      </a:pPr>
                      <a:r>
                        <a:rPr lang="en-US" sz="1000" b="0" i="0" u="none" strike="noStrike" baseline="0" dirty="0">
                          <a:solidFill>
                            <a:srgbClr val="404042"/>
                          </a:solidFill>
                          <a:latin typeface="+mj-lt"/>
                        </a:rPr>
                        <a:t>Data Science </a:t>
                      </a:r>
                    </a:p>
                    <a:p>
                      <a:pPr marL="171450" indent="-171450">
                        <a:buFont typeface="Wingdings" charset="2"/>
                        <a:buChar char="§"/>
                      </a:pPr>
                      <a:r>
                        <a:rPr lang="en-US" sz="1000" b="0" i="0" u="none" strike="noStrike" baseline="0" dirty="0">
                          <a:solidFill>
                            <a:srgbClr val="4E4C4D"/>
                          </a:solidFill>
                          <a:latin typeface="+mj-lt"/>
                        </a:rPr>
                        <a:t>Machine </a:t>
                      </a:r>
                      <a:r>
                        <a:rPr lang="en-US" sz="1000" b="0" i="0" u="none" strike="noStrike" baseline="0" dirty="0">
                          <a:solidFill>
                            <a:srgbClr val="404042"/>
                          </a:solidFill>
                          <a:latin typeface="+mj-lt"/>
                        </a:rPr>
                        <a:t>Learning </a:t>
                      </a:r>
                    </a:p>
                    <a:p>
                      <a:pPr marL="171450" indent="-171450">
                        <a:buFont typeface="Wingdings" charset="2"/>
                        <a:buChar char="§"/>
                      </a:pPr>
                      <a:r>
                        <a:rPr lang="en-US" sz="1000" b="0" i="0" u="none" strike="noStrike" baseline="0" dirty="0">
                          <a:solidFill>
                            <a:srgbClr val="404042"/>
                          </a:solidFill>
                          <a:latin typeface="+mj-lt"/>
                        </a:rPr>
                        <a:t>Business Problem Solving 	</a:t>
                      </a:r>
                    </a:p>
                  </a:txBody>
                  <a:tcPr marL="82876" marR="82876" marT="41438" marB="41438">
                    <a:solidFill>
                      <a:srgbClr val="EDEEF3"/>
                    </a:solidFill>
                  </a:tcPr>
                </a:tc>
                <a:tc>
                  <a:txBody>
                    <a:bodyPr/>
                    <a:lstStyle/>
                    <a:p>
                      <a:pPr marL="171450" indent="-171450">
                        <a:buFont typeface="Wingdings" charset="2"/>
                        <a:buChar char="§"/>
                      </a:pPr>
                      <a:r>
                        <a:rPr lang="en-US" sz="1000" b="0" i="0" u="none" strike="noStrike" baseline="0" dirty="0">
                          <a:solidFill>
                            <a:srgbClr val="404041"/>
                          </a:solidFill>
                          <a:latin typeface="+mj-lt"/>
                        </a:rPr>
                        <a:t>Auditing 	</a:t>
                      </a:r>
                    </a:p>
                    <a:p>
                      <a:endParaRPr lang="en-US" sz="1000" b="0" i="0" u="none" strike="noStrike" baseline="0" dirty="0">
                        <a:solidFill>
                          <a:srgbClr val="404041"/>
                        </a:solidFill>
                        <a:latin typeface="+mj-lt"/>
                      </a:endParaRPr>
                    </a:p>
                  </a:txBody>
                  <a:tcPr marL="82876" marR="82876" marT="41438" marB="41438">
                    <a:solidFill>
                      <a:srgbClr val="EDEEF3"/>
                    </a:solidFill>
                  </a:tcPr>
                </a:tc>
                <a:extLst>
                  <a:ext uri="{0D108BD9-81ED-4DB2-BD59-A6C34878D82A}">
                    <a16:rowId xmlns:a16="http://schemas.microsoft.com/office/drawing/2014/main" val="10002"/>
                  </a:ext>
                </a:extLst>
              </a:tr>
              <a:tr h="316200">
                <a:tc>
                  <a:txBody>
                    <a:bodyPr/>
                    <a:lstStyle/>
                    <a:p>
                      <a:r>
                        <a:rPr lang="en-US" sz="1000" b="0" i="0" u="none" strike="noStrike" baseline="0" dirty="0">
                          <a:solidFill>
                            <a:srgbClr val="404041"/>
                          </a:solidFill>
                          <a:latin typeface="+mj-lt"/>
                        </a:rPr>
                        <a:t>4 semesters / 24 months</a:t>
                      </a:r>
                    </a:p>
                  </a:txBody>
                  <a:tcPr marL="82876" marR="82876" marT="41438" marB="41438" anchor="ctr">
                    <a:solidFill>
                      <a:srgbClr val="D9D9E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404041"/>
                          </a:solidFill>
                          <a:effectLst/>
                          <a:uLnTx/>
                          <a:uFillTx/>
                          <a:latin typeface="+mj-lt"/>
                          <a:ea typeface="+mn-ea"/>
                          <a:cs typeface="+mn-cs"/>
                        </a:rPr>
                        <a:t>4 </a:t>
                      </a:r>
                      <a:r>
                        <a:rPr lang="en-US" sz="1000" b="0" i="0" u="none" strike="noStrike" kern="1200" baseline="0" dirty="0">
                          <a:solidFill>
                            <a:srgbClr val="404041"/>
                          </a:solidFill>
                          <a:latin typeface="+mn-lt"/>
                          <a:ea typeface="+mn-ea"/>
                          <a:cs typeface="+mn-cs"/>
                        </a:rPr>
                        <a:t>semesters</a:t>
                      </a:r>
                      <a:r>
                        <a:rPr kumimoji="0" lang="en-US" sz="1000" b="0" i="0" u="none" strike="noStrike" kern="1200" cap="none" spc="0" normalizeH="0" baseline="0" noProof="0" dirty="0">
                          <a:ln>
                            <a:noFill/>
                          </a:ln>
                          <a:solidFill>
                            <a:srgbClr val="404041"/>
                          </a:solidFill>
                          <a:effectLst/>
                          <a:uLnTx/>
                          <a:uFillTx/>
                          <a:latin typeface="+mj-lt"/>
                          <a:ea typeface="+mn-ea"/>
                          <a:cs typeface="+mn-cs"/>
                        </a:rPr>
                        <a:t> / 24 </a:t>
                      </a:r>
                      <a:r>
                        <a:rPr lang="en-US" sz="1000" b="0" i="0" u="none" strike="noStrike" kern="1200" baseline="0" dirty="0">
                          <a:solidFill>
                            <a:srgbClr val="404041"/>
                          </a:solidFill>
                          <a:latin typeface="+mn-lt"/>
                          <a:ea typeface="+mn-ea"/>
                          <a:cs typeface="+mn-cs"/>
                        </a:rPr>
                        <a:t>months</a:t>
                      </a:r>
                      <a:endParaRPr kumimoji="0" lang="en-US" sz="1000" b="0" i="0" u="none" strike="noStrike" kern="1200" cap="none" spc="0" normalizeH="0" baseline="0" noProof="0" dirty="0">
                        <a:ln>
                          <a:noFill/>
                        </a:ln>
                        <a:solidFill>
                          <a:srgbClr val="404041"/>
                        </a:solidFill>
                        <a:effectLst/>
                        <a:uLnTx/>
                        <a:uFillTx/>
                        <a:latin typeface="+mj-lt"/>
                        <a:ea typeface="+mn-ea"/>
                        <a:cs typeface="+mn-cs"/>
                      </a:endParaRPr>
                    </a:p>
                  </a:txBody>
                  <a:tcPr marL="82876" marR="82876" marT="41438" marB="41438" anchor="ctr">
                    <a:solidFill>
                      <a:srgbClr val="D9D9E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404041"/>
                          </a:solidFill>
                          <a:effectLst/>
                          <a:uLnTx/>
                          <a:uFillTx/>
                          <a:latin typeface="+mj-lt"/>
                          <a:ea typeface="+mn-ea"/>
                          <a:cs typeface="+mn-cs"/>
                        </a:rPr>
                        <a:t>4 </a:t>
                      </a:r>
                      <a:r>
                        <a:rPr lang="en-US" sz="1000" b="0" i="0" u="none" strike="noStrike" kern="1200" baseline="0" dirty="0">
                          <a:solidFill>
                            <a:srgbClr val="404041"/>
                          </a:solidFill>
                          <a:latin typeface="+mn-lt"/>
                          <a:ea typeface="+mn-ea"/>
                          <a:cs typeface="+mn-cs"/>
                        </a:rPr>
                        <a:t>semesters</a:t>
                      </a:r>
                      <a:r>
                        <a:rPr kumimoji="0" lang="en-US" sz="1000" b="0" i="0" u="none" strike="noStrike" kern="1200" cap="none" spc="0" normalizeH="0" baseline="0" noProof="0" dirty="0">
                          <a:ln>
                            <a:noFill/>
                          </a:ln>
                          <a:solidFill>
                            <a:srgbClr val="404041"/>
                          </a:solidFill>
                          <a:effectLst/>
                          <a:uLnTx/>
                          <a:uFillTx/>
                          <a:latin typeface="+mj-lt"/>
                          <a:ea typeface="+mn-ea"/>
                          <a:cs typeface="+mn-cs"/>
                        </a:rPr>
                        <a:t> / 24 </a:t>
                      </a:r>
                      <a:r>
                        <a:rPr lang="en-US" sz="1000" b="0" i="0" u="none" strike="noStrike" kern="1200" baseline="0" dirty="0">
                          <a:solidFill>
                            <a:srgbClr val="404041"/>
                          </a:solidFill>
                          <a:latin typeface="+mn-lt"/>
                          <a:ea typeface="+mn-ea"/>
                          <a:cs typeface="+mn-cs"/>
                        </a:rPr>
                        <a:t>months</a:t>
                      </a:r>
                      <a:endParaRPr kumimoji="0" lang="en-US" sz="1000" b="0" i="0" u="none" strike="noStrike" kern="1200" cap="none" spc="0" normalizeH="0" baseline="0" noProof="0" dirty="0">
                        <a:ln>
                          <a:noFill/>
                        </a:ln>
                        <a:solidFill>
                          <a:srgbClr val="404041"/>
                        </a:solidFill>
                        <a:effectLst/>
                        <a:uLnTx/>
                        <a:uFillTx/>
                        <a:latin typeface="+mj-lt"/>
                        <a:ea typeface="+mn-ea"/>
                        <a:cs typeface="+mn-cs"/>
                      </a:endParaRPr>
                    </a:p>
                  </a:txBody>
                  <a:tcPr marL="82876" marR="82876" marT="41438" marB="41438" anchor="ctr">
                    <a:solidFill>
                      <a:srgbClr val="D9D9E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404041"/>
                          </a:solidFill>
                          <a:effectLst/>
                          <a:uLnTx/>
                          <a:uFillTx/>
                          <a:latin typeface="+mj-lt"/>
                          <a:ea typeface="+mn-ea"/>
                          <a:cs typeface="+mn-cs"/>
                        </a:rPr>
                        <a:t>7 </a:t>
                      </a:r>
                      <a:r>
                        <a:rPr lang="en-US" sz="1000" b="0" i="0" u="none" strike="noStrike" kern="1200" baseline="0" dirty="0">
                          <a:solidFill>
                            <a:srgbClr val="404041"/>
                          </a:solidFill>
                          <a:latin typeface="+mn-lt"/>
                          <a:ea typeface="+mn-ea"/>
                          <a:cs typeface="+mn-cs"/>
                        </a:rPr>
                        <a:t>semesters</a:t>
                      </a:r>
                      <a:r>
                        <a:rPr kumimoji="0" lang="en-US" sz="1000" b="0" i="0" u="none" strike="noStrike" kern="1200" cap="none" spc="0" normalizeH="0" baseline="0" noProof="0" dirty="0">
                          <a:ln>
                            <a:noFill/>
                          </a:ln>
                          <a:solidFill>
                            <a:srgbClr val="404041"/>
                          </a:solidFill>
                          <a:effectLst/>
                          <a:uLnTx/>
                          <a:uFillTx/>
                          <a:latin typeface="+mj-lt"/>
                          <a:ea typeface="+mn-ea"/>
                          <a:cs typeface="+mn-cs"/>
                        </a:rPr>
                        <a:t> / 42 </a:t>
                      </a:r>
                      <a:r>
                        <a:rPr lang="en-US" sz="1000" b="0" i="0" u="none" strike="noStrike" kern="1200" baseline="0" dirty="0">
                          <a:solidFill>
                            <a:srgbClr val="404041"/>
                          </a:solidFill>
                          <a:latin typeface="+mn-lt"/>
                          <a:ea typeface="+mn-ea"/>
                          <a:cs typeface="+mn-cs"/>
                        </a:rPr>
                        <a:t>months</a:t>
                      </a:r>
                      <a:endParaRPr kumimoji="0" lang="en-US" sz="1000" b="0" i="0" u="none" strike="noStrike" kern="1200" cap="none" spc="0" normalizeH="0" baseline="0" noProof="0" dirty="0">
                        <a:ln>
                          <a:noFill/>
                        </a:ln>
                        <a:solidFill>
                          <a:srgbClr val="404041"/>
                        </a:solidFill>
                        <a:effectLst/>
                        <a:uLnTx/>
                        <a:uFillTx/>
                        <a:latin typeface="+mj-lt"/>
                        <a:ea typeface="+mn-ea"/>
                        <a:cs typeface="+mn-cs"/>
                      </a:endParaRPr>
                    </a:p>
                  </a:txBody>
                  <a:tcPr marL="82876" marR="82876" marT="41438" marB="41438" anchor="ctr">
                    <a:solidFill>
                      <a:srgbClr val="D9D9E2"/>
                    </a:solidFill>
                  </a:tcPr>
                </a:tc>
                <a:extLst>
                  <a:ext uri="{0D108BD9-81ED-4DB2-BD59-A6C34878D82A}">
                    <a16:rowId xmlns:a16="http://schemas.microsoft.com/office/drawing/2014/main" val="10003"/>
                  </a:ext>
                </a:extLst>
              </a:tr>
              <a:tr h="316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404041"/>
                          </a:solidFill>
                          <a:effectLst/>
                          <a:uLnTx/>
                          <a:uFillTx/>
                          <a:latin typeface="+mj-lt"/>
                          <a:ea typeface="+mn-ea"/>
                          <a:cs typeface="+mn-cs"/>
                        </a:rPr>
                        <a:t>www.fs.de/mof</a:t>
                      </a:r>
                    </a:p>
                  </a:txBody>
                  <a:tcPr marL="82876" marR="82876" marT="41438" marB="41438" anchor="ctr">
                    <a:solidFill>
                      <a:srgbClr val="EDEEF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404041"/>
                          </a:solidFill>
                          <a:effectLst/>
                          <a:uLnTx/>
                          <a:uFillTx/>
                          <a:latin typeface="+mj-lt"/>
                          <a:ea typeface="+mn-ea"/>
                          <a:cs typeface="+mn-cs"/>
                        </a:rPr>
                        <a:t>www.fs.de/mim</a:t>
                      </a:r>
                    </a:p>
                  </a:txBody>
                  <a:tcPr marL="82876" marR="82876" marT="41438" marB="41438" anchor="ctr">
                    <a:solidFill>
                      <a:srgbClr val="EDEEF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404041"/>
                          </a:solidFill>
                          <a:effectLst/>
                          <a:uLnTx/>
                          <a:uFillTx/>
                          <a:latin typeface="+mj-lt"/>
                          <a:ea typeface="+mn-ea"/>
                          <a:cs typeface="+mn-cs"/>
                        </a:rPr>
                        <a:t>www.fs.de/mads</a:t>
                      </a:r>
                    </a:p>
                  </a:txBody>
                  <a:tcPr marL="82876" marR="82876" marT="41438" marB="41438" anchor="ctr">
                    <a:solidFill>
                      <a:srgbClr val="EDEEF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404041"/>
                          </a:solidFill>
                          <a:effectLst/>
                          <a:uLnTx/>
                          <a:uFillTx/>
                          <a:latin typeface="+mj-lt"/>
                          <a:ea typeface="+mn-ea"/>
                          <a:cs typeface="+mn-cs"/>
                        </a:rPr>
                        <a:t>www.fs.de/miau</a:t>
                      </a:r>
                    </a:p>
                  </a:txBody>
                  <a:tcPr marL="82876" marR="82876" marT="41438" marB="41438" anchor="ctr">
                    <a:solidFill>
                      <a:srgbClr val="EDEEF3"/>
                    </a:solidFill>
                  </a:tcPr>
                </a:tc>
                <a:extLst>
                  <a:ext uri="{0D108BD9-81ED-4DB2-BD59-A6C34878D82A}">
                    <a16:rowId xmlns:a16="http://schemas.microsoft.com/office/drawing/2014/main" val="10004"/>
                  </a:ext>
                </a:extLst>
              </a:tr>
            </a:tbl>
          </a:graphicData>
        </a:graphic>
      </p:graphicFrame>
      <p:sp>
        <p:nvSpPr>
          <p:cNvPr id="2" name="Slide Number Placeholder 1">
            <a:extLst>
              <a:ext uri="{FF2B5EF4-FFF2-40B4-BE49-F238E27FC236}">
                <a16:creationId xmlns:a16="http://schemas.microsoft.com/office/drawing/2014/main" id="{F005AFFF-D91B-8540-9F9B-23784C7F40A8}"/>
              </a:ext>
            </a:extLst>
          </p:cNvPr>
          <p:cNvSpPr>
            <a:spLocks noGrp="1"/>
          </p:cNvSpPr>
          <p:nvPr>
            <p:ph type="sldNum" sz="quarter" idx="4"/>
          </p:nvPr>
        </p:nvSpPr>
        <p:spPr/>
        <p:txBody>
          <a:bodyPr/>
          <a:lstStyle/>
          <a:p>
            <a:fld id="{365118A3-1793-2149-900A-53CEDCCBA901}" type="slidenum">
              <a:rPr lang="en-GB" smtClean="0"/>
              <a:pPr/>
              <a:t>18</a:t>
            </a:fld>
            <a:endParaRPr lang="en-GB" dirty="0"/>
          </a:p>
        </p:txBody>
      </p:sp>
    </p:spTree>
    <p:extLst>
      <p:ext uri="{BB962C8B-B14F-4D97-AF65-F5344CB8AC3E}">
        <p14:creationId xmlns:p14="http://schemas.microsoft.com/office/powerpoint/2010/main" val="1788098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2">
            <a:extLst>
              <a:ext uri="{FF2B5EF4-FFF2-40B4-BE49-F238E27FC236}">
                <a16:creationId xmlns:a16="http://schemas.microsoft.com/office/drawing/2014/main" id="{CED01A07-44D8-2E45-A148-304255CF0817}"/>
              </a:ext>
            </a:extLst>
          </p:cNvPr>
          <p:cNvSpPr>
            <a:spLocks noGrp="1"/>
          </p:cNvSpPr>
          <p:nvPr>
            <p:ph type="title"/>
          </p:nvPr>
        </p:nvSpPr>
        <p:spPr>
          <a:xfrm>
            <a:off x="385579" y="688588"/>
            <a:ext cx="8431331" cy="819719"/>
          </a:xfrm>
        </p:spPr>
        <p:txBody>
          <a:bodyPr/>
          <a:lstStyle/>
          <a:p>
            <a:r>
              <a:rPr lang="de-DE" dirty="0"/>
              <a:t>Master</a:t>
            </a:r>
            <a:br>
              <a:rPr lang="de-DE" dirty="0"/>
            </a:br>
            <a:r>
              <a:rPr lang="de-DE" dirty="0" err="1"/>
              <a:t>programme</a:t>
            </a:r>
            <a:endParaRPr lang="de-DE" dirty="0"/>
          </a:p>
        </p:txBody>
      </p:sp>
      <p:sp>
        <p:nvSpPr>
          <p:cNvPr id="12" name="Textplatzhalter 3">
            <a:extLst>
              <a:ext uri="{FF2B5EF4-FFF2-40B4-BE49-F238E27FC236}">
                <a16:creationId xmlns:a16="http://schemas.microsoft.com/office/drawing/2014/main" id="{84C1D891-0198-3C45-8971-19691FF790B0}"/>
              </a:ext>
            </a:extLst>
          </p:cNvPr>
          <p:cNvSpPr>
            <a:spLocks noGrp="1"/>
          </p:cNvSpPr>
          <p:nvPr>
            <p:ph type="body" sz="half" idx="15"/>
          </p:nvPr>
        </p:nvSpPr>
        <p:spPr>
          <a:xfrm>
            <a:off x="385576" y="164984"/>
            <a:ext cx="4131000" cy="213967"/>
          </a:xfrm>
        </p:spPr>
        <p:txBody>
          <a:bodyPr/>
          <a:lstStyle/>
          <a:p>
            <a:r>
              <a:rPr lang="de-DE" dirty="0"/>
              <a:t>FS ABTEILUNGEN</a:t>
            </a:r>
          </a:p>
        </p:txBody>
      </p:sp>
      <p:cxnSp>
        <p:nvCxnSpPr>
          <p:cNvPr id="13" name="Gerade Verbindung 6">
            <a:extLst>
              <a:ext uri="{FF2B5EF4-FFF2-40B4-BE49-F238E27FC236}">
                <a16:creationId xmlns:a16="http://schemas.microsoft.com/office/drawing/2014/main" id="{0822AE3E-CFCA-C242-9C9B-6BDD398F1782}"/>
              </a:ext>
            </a:extLst>
          </p:cNvPr>
          <p:cNvCxnSpPr/>
          <p:nvPr/>
        </p:nvCxnSpPr>
        <p:spPr>
          <a:xfrm>
            <a:off x="460105" y="468777"/>
            <a:ext cx="28646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Picture Placeholder 10">
            <a:extLst>
              <a:ext uri="{FF2B5EF4-FFF2-40B4-BE49-F238E27FC236}">
                <a16:creationId xmlns:a16="http://schemas.microsoft.com/office/drawing/2014/main" id="{918BA11D-FE97-3541-8B3C-1B3A6BB715D7}"/>
              </a:ext>
            </a:extLst>
          </p:cNvPr>
          <p:cNvSpPr>
            <a:spLocks noGrp="1"/>
          </p:cNvSpPr>
          <p:nvPr>
            <p:ph type="pic" sz="quarter" idx="10"/>
          </p:nvPr>
        </p:nvSpPr>
        <p:spPr>
          <a:xfrm>
            <a:off x="0" y="-61645"/>
            <a:ext cx="9144000" cy="2199068"/>
          </a:xfrm>
        </p:spPr>
      </p:sp>
      <p:pic>
        <p:nvPicPr>
          <p:cNvPr id="15" name="Bildplatzhalter 4">
            <a:extLst>
              <a:ext uri="{FF2B5EF4-FFF2-40B4-BE49-F238E27FC236}">
                <a16:creationId xmlns:a16="http://schemas.microsoft.com/office/drawing/2014/main" id="{AC66E958-40B8-4944-811C-07AEE486B555}"/>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flipH="1">
            <a:off x="-2" y="-61645"/>
            <a:ext cx="9144001" cy="2199068"/>
          </a:xfrm>
          <a:prstGeom prst="rect">
            <a:avLst/>
          </a:prstGeom>
          <a:solidFill>
            <a:schemeClr val="bg1">
              <a:lumMod val="95000"/>
            </a:schemeClr>
          </a:solidFill>
        </p:spPr>
      </p:pic>
      <p:sp>
        <p:nvSpPr>
          <p:cNvPr id="17" name="Textplatzhalter 3">
            <a:extLst>
              <a:ext uri="{FF2B5EF4-FFF2-40B4-BE49-F238E27FC236}">
                <a16:creationId xmlns:a16="http://schemas.microsoft.com/office/drawing/2014/main" id="{B9279687-A07C-124A-B60D-976352AFDA8E}"/>
              </a:ext>
            </a:extLst>
          </p:cNvPr>
          <p:cNvSpPr txBox="1">
            <a:spLocks/>
          </p:cNvSpPr>
          <p:nvPr/>
        </p:nvSpPr>
        <p:spPr>
          <a:xfrm>
            <a:off x="356331" y="164983"/>
            <a:ext cx="4131000" cy="213967"/>
          </a:xfrm>
          <a:prstGeom prst="rect">
            <a:avLst/>
          </a:prstGeom>
        </p:spPr>
        <p:txBody>
          <a:bodyPr vert="horz" lIns="91440" tIns="45720" rIns="91440" bIns="45720" rtlCol="0">
            <a:noAutofit/>
          </a:bodyPr>
          <a:lstStyle>
            <a:lvl1pPr marL="0" indent="0" algn="l" defTabSz="685800" rtl="0" eaLnBrk="1" latinLnBrk="0" hangingPunct="1">
              <a:lnSpc>
                <a:spcPts val="1350"/>
              </a:lnSpc>
              <a:spcBef>
                <a:spcPts val="750"/>
              </a:spcBef>
              <a:buFont typeface="Arial" panose="020B0604020202020204" pitchFamily="34" charset="0"/>
              <a:buNone/>
              <a:defRPr sz="900" b="1" kern="1200" cap="all" baseline="0">
                <a:solidFill>
                  <a:schemeClr val="bg1"/>
                </a:solidFill>
                <a:latin typeface="+mj-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050"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900"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5pPr>
            <a:lvl6pPr marL="17145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6pPr>
            <a:lvl7pPr marL="20574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7pPr>
            <a:lvl8pPr marL="24003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8pPr>
            <a:lvl9pPr marL="27432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9pPr>
          </a:lstStyle>
          <a:p>
            <a:r>
              <a:rPr lang="en-GB" dirty="0"/>
              <a:t>Academic programmes</a:t>
            </a:r>
          </a:p>
        </p:txBody>
      </p:sp>
      <p:cxnSp>
        <p:nvCxnSpPr>
          <p:cNvPr id="18" name="Gerade Verbindung 6">
            <a:extLst>
              <a:ext uri="{FF2B5EF4-FFF2-40B4-BE49-F238E27FC236}">
                <a16:creationId xmlns:a16="http://schemas.microsoft.com/office/drawing/2014/main" id="{4D64435B-A86B-204C-83DA-215F02B6A235}"/>
              </a:ext>
            </a:extLst>
          </p:cNvPr>
          <p:cNvCxnSpPr/>
          <p:nvPr/>
        </p:nvCxnSpPr>
        <p:spPr>
          <a:xfrm>
            <a:off x="460105" y="477306"/>
            <a:ext cx="28646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Titel 2">
            <a:extLst>
              <a:ext uri="{FF2B5EF4-FFF2-40B4-BE49-F238E27FC236}">
                <a16:creationId xmlns:a16="http://schemas.microsoft.com/office/drawing/2014/main" id="{A48AEB07-83E6-E542-938E-F1EF06A981A9}"/>
              </a:ext>
            </a:extLst>
          </p:cNvPr>
          <p:cNvSpPr txBox="1">
            <a:spLocks/>
          </p:cNvSpPr>
          <p:nvPr/>
        </p:nvSpPr>
        <p:spPr>
          <a:xfrm>
            <a:off x="356331" y="688588"/>
            <a:ext cx="8431331" cy="819719"/>
          </a:xfrm>
          <a:prstGeom prst="rect">
            <a:avLst/>
          </a:prstGeom>
        </p:spPr>
        <p:txBody>
          <a:bodyPr vert="horz" lIns="91440" tIns="45720" rIns="91440" bIns="45720" rtlCol="0" anchor="b">
            <a:noAutofit/>
          </a:bodyPr>
          <a:lstStyle>
            <a:lvl1pPr algn="l" defTabSz="685800" rtl="0" eaLnBrk="1" latinLnBrk="0" hangingPunct="1">
              <a:lnSpc>
                <a:spcPts val="3000"/>
              </a:lnSpc>
              <a:spcBef>
                <a:spcPct val="0"/>
              </a:spcBef>
              <a:buNone/>
              <a:defRPr sz="3300" b="1" kern="1200" cap="all" baseline="0">
                <a:solidFill>
                  <a:schemeClr val="bg1"/>
                </a:solidFill>
                <a:latin typeface="+mn-lt"/>
                <a:ea typeface="+mj-ea"/>
                <a:cs typeface="+mj-cs"/>
              </a:defRPr>
            </a:lvl1pPr>
          </a:lstStyle>
          <a:p>
            <a:r>
              <a:rPr lang="en-GB" dirty="0"/>
              <a:t>Master</a:t>
            </a:r>
            <a:br>
              <a:rPr lang="en-GB" dirty="0"/>
            </a:br>
            <a:r>
              <a:rPr lang="en-GB" dirty="0"/>
              <a:t>programMEs</a:t>
            </a:r>
          </a:p>
        </p:txBody>
      </p:sp>
      <p:graphicFrame>
        <p:nvGraphicFramePr>
          <p:cNvPr id="16" name="Tabelle 15"/>
          <p:cNvGraphicFramePr>
            <a:graphicFrameLocks noGrp="1"/>
          </p:cNvGraphicFramePr>
          <p:nvPr>
            <p:extLst>
              <p:ext uri="{D42A27DB-BD31-4B8C-83A1-F6EECF244321}">
                <p14:modId xmlns:p14="http://schemas.microsoft.com/office/powerpoint/2010/main" val="4172154559"/>
              </p:ext>
            </p:extLst>
          </p:nvPr>
        </p:nvGraphicFramePr>
        <p:xfrm>
          <a:off x="444203" y="2361284"/>
          <a:ext cx="8000082" cy="2426884"/>
        </p:xfrm>
        <a:graphic>
          <a:graphicData uri="http://schemas.openxmlformats.org/drawingml/2006/table">
            <a:tbl>
              <a:tblPr firstRow="1" bandRow="1">
                <a:tableStyleId>{F5AB1C69-6EDB-4FF4-983F-18BD219EF322}</a:tableStyleId>
              </a:tblPr>
              <a:tblGrid>
                <a:gridCol w="1922491">
                  <a:extLst>
                    <a:ext uri="{9D8B030D-6E8A-4147-A177-3AD203B41FA5}">
                      <a16:colId xmlns:a16="http://schemas.microsoft.com/office/drawing/2014/main" val="20000"/>
                    </a:ext>
                  </a:extLst>
                </a:gridCol>
                <a:gridCol w="2244976">
                  <a:extLst>
                    <a:ext uri="{9D8B030D-6E8A-4147-A177-3AD203B41FA5}">
                      <a16:colId xmlns:a16="http://schemas.microsoft.com/office/drawing/2014/main" val="20001"/>
                    </a:ext>
                  </a:extLst>
                </a:gridCol>
                <a:gridCol w="1918068">
                  <a:extLst>
                    <a:ext uri="{9D8B030D-6E8A-4147-A177-3AD203B41FA5}">
                      <a16:colId xmlns:a16="http://schemas.microsoft.com/office/drawing/2014/main" val="20002"/>
                    </a:ext>
                  </a:extLst>
                </a:gridCol>
                <a:gridCol w="1914547">
                  <a:extLst>
                    <a:ext uri="{9D8B030D-6E8A-4147-A177-3AD203B41FA5}">
                      <a16:colId xmlns:a16="http://schemas.microsoft.com/office/drawing/2014/main" val="20003"/>
                    </a:ext>
                  </a:extLst>
                </a:gridCol>
              </a:tblGrid>
              <a:tr h="50678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white"/>
                          </a:solidFill>
                          <a:effectLst/>
                          <a:uLnTx/>
                          <a:uFillTx/>
                          <a:latin typeface="+mn-lt"/>
                          <a:ea typeface="+mn-ea"/>
                          <a:cs typeface="+mn-cs"/>
                        </a:rPr>
                        <a:t>MASTER OF MERGERS </a:t>
                      </a:r>
                      <a:br>
                        <a:rPr kumimoji="0" lang="en-US" sz="1000" b="1" i="0" u="none" strike="noStrike" kern="1200" cap="none" spc="0" normalizeH="0" baseline="0" noProof="0" dirty="0">
                          <a:ln>
                            <a:noFill/>
                          </a:ln>
                          <a:solidFill>
                            <a:prstClr val="white"/>
                          </a:solidFill>
                          <a:effectLst/>
                          <a:uLnTx/>
                          <a:uFillTx/>
                          <a:latin typeface="+mn-lt"/>
                          <a:ea typeface="+mn-ea"/>
                          <a:cs typeface="+mn-cs"/>
                        </a:rPr>
                      </a:br>
                      <a:r>
                        <a:rPr kumimoji="0" lang="en-US" sz="1000" b="1" i="0" u="none" strike="noStrike" kern="1200" cap="none" spc="0" normalizeH="0" baseline="0" noProof="0" dirty="0">
                          <a:ln>
                            <a:noFill/>
                          </a:ln>
                          <a:solidFill>
                            <a:prstClr val="white"/>
                          </a:solidFill>
                          <a:effectLst/>
                          <a:uLnTx/>
                          <a:uFillTx/>
                          <a:latin typeface="+mn-lt"/>
                          <a:ea typeface="+mn-ea"/>
                          <a:cs typeface="+mn-cs"/>
                        </a:rPr>
                        <a:t>&amp; ACQUISITIONS </a:t>
                      </a:r>
                    </a:p>
                  </a:txBody>
                  <a:tcPr marL="75970" marR="75970" marT="37985" marB="37985" anchor="ctr">
                    <a:solidFill>
                      <a:srgbClr val="30427A"/>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white"/>
                          </a:solidFill>
                          <a:effectLst/>
                          <a:uLnTx/>
                          <a:uFillTx/>
                          <a:latin typeface="+mn-lt"/>
                          <a:ea typeface="+mn-ea"/>
                          <a:cs typeface="+mn-cs"/>
                        </a:rPr>
                        <a:t>MASTER OF </a:t>
                      </a:r>
                      <a:br>
                        <a:rPr kumimoji="0" lang="en-US" sz="1000" b="1" i="0" u="none" strike="noStrike" kern="1200" cap="none" spc="0" normalizeH="0" baseline="0" noProof="0" dirty="0">
                          <a:ln>
                            <a:noFill/>
                          </a:ln>
                          <a:solidFill>
                            <a:prstClr val="white"/>
                          </a:solidFill>
                          <a:effectLst/>
                          <a:uLnTx/>
                          <a:uFillTx/>
                          <a:latin typeface="+mn-lt"/>
                          <a:ea typeface="+mn-ea"/>
                          <a:cs typeface="+mn-cs"/>
                        </a:rPr>
                      </a:br>
                      <a:r>
                        <a:rPr kumimoji="0" lang="en-US" sz="1000" b="1" i="0" u="none" strike="noStrike" kern="1200" cap="none" spc="0" normalizeH="0" baseline="0" noProof="0" dirty="0">
                          <a:ln>
                            <a:noFill/>
                          </a:ln>
                          <a:solidFill>
                            <a:prstClr val="white"/>
                          </a:solidFill>
                          <a:effectLst/>
                          <a:uLnTx/>
                          <a:uFillTx/>
                          <a:latin typeface="+mn-lt"/>
                          <a:ea typeface="+mn-ea"/>
                          <a:cs typeface="+mn-cs"/>
                        </a:rPr>
                        <a:t>FINANCIAL LAW</a:t>
                      </a:r>
                    </a:p>
                  </a:txBody>
                  <a:tcPr marL="75970" marR="75970" marT="37985" marB="37985" anchor="ctr">
                    <a:solidFill>
                      <a:srgbClr val="30427A"/>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white"/>
                          </a:solidFill>
                          <a:effectLst/>
                          <a:uLnTx/>
                          <a:uFillTx/>
                          <a:latin typeface="+mn-lt"/>
                          <a:ea typeface="+mn-ea"/>
                          <a:cs typeface="+mn-cs"/>
                        </a:rPr>
                        <a:t>MASTER OF LEADERSHIP IN DEVELOPMENT FINANCE - ONLINE</a:t>
                      </a:r>
                    </a:p>
                  </a:txBody>
                  <a:tcPr marL="75970" marR="75970" marT="37985" marB="37985" anchor="ctr">
                    <a:solidFill>
                      <a:srgbClr val="30427A"/>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white"/>
                          </a:solidFill>
                          <a:effectLst/>
                          <a:uLnTx/>
                          <a:uFillTx/>
                          <a:latin typeface="+mn-lt"/>
                          <a:ea typeface="+mn-ea"/>
                          <a:cs typeface="+mn-cs"/>
                        </a:rPr>
                        <a:t>MASTER IN </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white"/>
                          </a:solidFill>
                          <a:effectLst/>
                          <a:uLnTx/>
                          <a:uFillTx/>
                          <a:latin typeface="+mn-lt"/>
                          <a:ea typeface="+mn-ea"/>
                          <a:cs typeface="+mn-cs"/>
                        </a:rPr>
                        <a:t>CORPORATE PERFORMANCE &amp; RESTRUCTURING</a:t>
                      </a:r>
                    </a:p>
                  </a:txBody>
                  <a:tcPr marL="82876" marR="82876" marT="41438" marB="41438" anchor="ctr">
                    <a:solidFill>
                      <a:srgbClr val="30427A"/>
                    </a:solidFill>
                  </a:tcPr>
                </a:tc>
                <a:extLst>
                  <a:ext uri="{0D108BD9-81ED-4DB2-BD59-A6C34878D82A}">
                    <a16:rowId xmlns:a16="http://schemas.microsoft.com/office/drawing/2014/main" val="10000"/>
                  </a:ext>
                </a:extLst>
              </a:tr>
              <a:tr h="316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404041"/>
                          </a:solidFill>
                          <a:effectLst/>
                          <a:uLnTx/>
                          <a:uFillTx/>
                          <a:latin typeface="+mj-lt"/>
                          <a:ea typeface="+mn-ea"/>
                          <a:cs typeface="+mn-cs"/>
                        </a:rPr>
                        <a:t>Master of Laws (LL.M.) </a:t>
                      </a:r>
                    </a:p>
                  </a:txBody>
                  <a:tcPr marL="75970" marR="75970" marT="37985" marB="37985" anchor="ctr">
                    <a:solidFill>
                      <a:srgbClr val="D9D9E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404041"/>
                          </a:solidFill>
                          <a:effectLst/>
                          <a:uLnTx/>
                          <a:uFillTx/>
                          <a:latin typeface="+mj-lt"/>
                          <a:ea typeface="+mn-ea"/>
                          <a:cs typeface="+mn-cs"/>
                        </a:rPr>
                        <a:t>Master of Laws (LL.M.) </a:t>
                      </a:r>
                    </a:p>
                  </a:txBody>
                  <a:tcPr marL="75970" marR="75970" marT="37985" marB="37985" anchor="ctr">
                    <a:solidFill>
                      <a:srgbClr val="D9D9E2"/>
                    </a:solidFill>
                  </a:tcPr>
                </a:tc>
                <a:tc>
                  <a:txBody>
                    <a:bodyPr/>
                    <a:lstStyle/>
                    <a:p>
                      <a:r>
                        <a:rPr lang="en-US" sz="1000" b="0" i="0" u="none" strike="noStrike" baseline="0" noProof="0" dirty="0">
                          <a:solidFill>
                            <a:srgbClr val="404041"/>
                          </a:solidFill>
                          <a:latin typeface="+mj-lt"/>
                        </a:rPr>
                        <a:t>Master of Arts (MA) </a:t>
                      </a:r>
                    </a:p>
                  </a:txBody>
                  <a:tcPr marL="75970" marR="75970" marT="37985" marB="37985" anchor="ctr">
                    <a:solidFill>
                      <a:srgbClr val="D9D9E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404041"/>
                          </a:solidFill>
                          <a:effectLst/>
                          <a:uLnTx/>
                          <a:uFillTx/>
                          <a:latin typeface="Calibri Light" panose="020F0302020204030204"/>
                          <a:ea typeface="+mn-ea"/>
                          <a:cs typeface="+mn-cs"/>
                        </a:rPr>
                        <a:t>Master of Science (MSc) </a:t>
                      </a:r>
                    </a:p>
                  </a:txBody>
                  <a:tcPr marL="82876" marR="82876" marT="41438" marB="41438" anchor="ctr">
                    <a:solidFill>
                      <a:srgbClr val="D9D9E2"/>
                    </a:solidFill>
                  </a:tcPr>
                </a:tc>
                <a:extLst>
                  <a:ext uri="{0D108BD9-81ED-4DB2-BD59-A6C34878D82A}">
                    <a16:rowId xmlns:a16="http://schemas.microsoft.com/office/drawing/2014/main" val="10001"/>
                  </a:ext>
                </a:extLst>
              </a:tr>
              <a:tr h="938208">
                <a:tc>
                  <a:txBody>
                    <a:bodyPr/>
                    <a:lstStyle/>
                    <a:p>
                      <a:pPr marL="171450" indent="-171450">
                        <a:buFont typeface="Wingdings" charset="2"/>
                        <a:buChar char="§"/>
                      </a:pPr>
                      <a:r>
                        <a:rPr lang="de-DE" sz="1000" b="0" i="0" u="none" strike="noStrike" baseline="0" dirty="0">
                          <a:solidFill>
                            <a:srgbClr val="404041"/>
                          </a:solidFill>
                          <a:latin typeface="+mj-lt"/>
                        </a:rPr>
                        <a:t>Mergers &amp; Acquisitions</a:t>
                      </a:r>
                    </a:p>
                    <a:p>
                      <a:pPr marL="0" indent="0">
                        <a:buFont typeface="Wingdings" charset="2"/>
                        <a:buNone/>
                      </a:pPr>
                      <a:r>
                        <a:rPr lang="en-GB" sz="1000" b="0" i="0" u="none" strike="noStrike" baseline="0" noProof="0" dirty="0">
                          <a:solidFill>
                            <a:srgbClr val="404041"/>
                          </a:solidFill>
                          <a:latin typeface="+mj-lt"/>
                        </a:rPr>
                        <a:t>“Fachanwalt für Handels- und Gesellschaftsrecht”</a:t>
                      </a:r>
                    </a:p>
                  </a:txBody>
                  <a:tcPr marL="75970" marR="75970" marT="37985" marB="37985">
                    <a:solidFill>
                      <a:srgbClr val="EDEEF3"/>
                    </a:solidFill>
                  </a:tcPr>
                </a:tc>
                <a:tc>
                  <a:txBody>
                    <a:bodyPr/>
                    <a:lstStyle/>
                    <a:p>
                      <a:r>
                        <a:rPr lang="en-GB" sz="1000" b="0" i="0" u="none" strike="noStrike" baseline="0" noProof="0" dirty="0">
                          <a:solidFill>
                            <a:srgbClr val="404041"/>
                          </a:solidFill>
                          <a:latin typeface="+mj-lt"/>
                        </a:rPr>
                        <a:t>Financial Law “Fachanwalt für Bank- und Kapitalrecht”</a:t>
                      </a:r>
                    </a:p>
                  </a:txBody>
                  <a:tcPr marL="75970" marR="75970" marT="37985" marB="37985">
                    <a:solidFill>
                      <a:srgbClr val="EDEEF3"/>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GB" sz="1000" b="0" i="0" u="none" strike="noStrike" kern="1200" baseline="0" dirty="0">
                          <a:solidFill>
                            <a:srgbClr val="404041"/>
                          </a:solidFill>
                          <a:latin typeface="+mj-lt"/>
                          <a:ea typeface="+mn-ea"/>
                          <a:cs typeface="+mn-cs"/>
                        </a:rPr>
                        <a:t>Modular approach – up to five FSDF e-Campus certificates can get recognized for this Master programme</a:t>
                      </a:r>
                      <a:r>
                        <a:rPr lang="de-DE" sz="1000" b="0" i="0" u="none" strike="noStrike" kern="1200" baseline="0" dirty="0">
                          <a:solidFill>
                            <a:srgbClr val="404041"/>
                          </a:solidFill>
                          <a:latin typeface="+mj-lt"/>
                          <a:ea typeface="+mn-ea"/>
                          <a:cs typeface="+mn-cs"/>
                        </a:rPr>
                        <a:t>	</a:t>
                      </a:r>
                    </a:p>
                    <a:p>
                      <a:r>
                        <a:rPr lang="de-DE" sz="1000" b="0" i="0" u="none" strike="noStrike" baseline="0" dirty="0">
                          <a:solidFill>
                            <a:srgbClr val="404041"/>
                          </a:solidFill>
                          <a:latin typeface="+mj-lt"/>
                        </a:rPr>
                        <a:t>	</a:t>
                      </a:r>
                    </a:p>
                  </a:txBody>
                  <a:tcPr marL="75970" marR="75970" marT="37985" marB="37985">
                    <a:solidFill>
                      <a:srgbClr val="EDEEF3"/>
                    </a:solidFill>
                  </a:tcPr>
                </a:tc>
                <a:tc>
                  <a:txBody>
                    <a:bodyPr/>
                    <a:lstStyle/>
                    <a:p>
                      <a:endParaRPr lang="de-DE" dirty="0"/>
                    </a:p>
                  </a:txBody>
                  <a:tcPr marL="82876" marR="82876" marT="41438" marB="41438">
                    <a:solidFill>
                      <a:srgbClr val="EDEEF3"/>
                    </a:solidFill>
                  </a:tcPr>
                </a:tc>
                <a:extLst>
                  <a:ext uri="{0D108BD9-81ED-4DB2-BD59-A6C34878D82A}">
                    <a16:rowId xmlns:a16="http://schemas.microsoft.com/office/drawing/2014/main" val="10002"/>
                  </a:ext>
                </a:extLst>
              </a:tr>
              <a:tr h="316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404041"/>
                          </a:solidFill>
                          <a:effectLst/>
                          <a:uLnTx/>
                          <a:uFillTx/>
                          <a:latin typeface="+mj-lt"/>
                          <a:ea typeface="+mn-ea"/>
                          <a:cs typeface="+mn-cs"/>
                        </a:rPr>
                        <a:t>4 semesters / 24 months</a:t>
                      </a:r>
                    </a:p>
                  </a:txBody>
                  <a:tcPr marL="75970" marR="75970" marT="37985" marB="37985" anchor="ctr">
                    <a:solidFill>
                      <a:srgbClr val="D9D9E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404041"/>
                          </a:solidFill>
                          <a:effectLst/>
                          <a:uLnTx/>
                          <a:uFillTx/>
                          <a:latin typeface="+mj-lt"/>
                          <a:ea typeface="+mn-ea"/>
                          <a:cs typeface="+mn-cs"/>
                        </a:rPr>
                        <a:t>4 </a:t>
                      </a:r>
                      <a:r>
                        <a:rPr kumimoji="0" lang="en-US" sz="1000" b="0" i="0" u="none" strike="noStrike" kern="1200" cap="none" spc="0" normalizeH="0" baseline="0" noProof="0" dirty="0">
                          <a:ln>
                            <a:noFill/>
                          </a:ln>
                          <a:solidFill>
                            <a:srgbClr val="404041"/>
                          </a:solidFill>
                          <a:effectLst/>
                          <a:uLnTx/>
                          <a:uFillTx/>
                          <a:latin typeface="+mn-lt"/>
                          <a:ea typeface="+mn-ea"/>
                          <a:cs typeface="+mn-cs"/>
                        </a:rPr>
                        <a:t>semesters</a:t>
                      </a:r>
                      <a:r>
                        <a:rPr kumimoji="0" lang="en-US" sz="1000" b="0" i="0" u="none" strike="noStrike" kern="1200" cap="none" spc="0" normalizeH="0" baseline="0" noProof="0" dirty="0">
                          <a:ln>
                            <a:noFill/>
                          </a:ln>
                          <a:solidFill>
                            <a:srgbClr val="404041"/>
                          </a:solidFill>
                          <a:effectLst/>
                          <a:uLnTx/>
                          <a:uFillTx/>
                          <a:latin typeface="+mj-lt"/>
                          <a:ea typeface="+mn-ea"/>
                          <a:cs typeface="+mn-cs"/>
                        </a:rPr>
                        <a:t> / 24 </a:t>
                      </a:r>
                      <a:r>
                        <a:rPr kumimoji="0" lang="en-US" sz="1000" b="0" i="0" u="none" strike="noStrike" kern="1200" cap="none" spc="0" normalizeH="0" baseline="0" noProof="0" dirty="0">
                          <a:ln>
                            <a:noFill/>
                          </a:ln>
                          <a:solidFill>
                            <a:srgbClr val="404041"/>
                          </a:solidFill>
                          <a:effectLst/>
                          <a:uLnTx/>
                          <a:uFillTx/>
                          <a:latin typeface="+mn-lt"/>
                          <a:ea typeface="+mn-ea"/>
                          <a:cs typeface="+mn-cs"/>
                        </a:rPr>
                        <a:t>months</a:t>
                      </a:r>
                      <a:endParaRPr kumimoji="0" lang="en-US" sz="1000" b="0" i="0" u="none" strike="noStrike" kern="1200" cap="none" spc="0" normalizeH="0" baseline="0" noProof="0" dirty="0">
                        <a:ln>
                          <a:noFill/>
                        </a:ln>
                        <a:solidFill>
                          <a:srgbClr val="404041"/>
                        </a:solidFill>
                        <a:effectLst/>
                        <a:uLnTx/>
                        <a:uFillTx/>
                        <a:latin typeface="+mj-lt"/>
                        <a:ea typeface="+mn-ea"/>
                        <a:cs typeface="+mn-cs"/>
                      </a:endParaRPr>
                    </a:p>
                  </a:txBody>
                  <a:tcPr marL="75970" marR="75970" marT="37985" marB="37985" anchor="ctr">
                    <a:solidFill>
                      <a:srgbClr val="D9D9E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404041"/>
                          </a:solidFill>
                          <a:effectLst/>
                          <a:uLnTx/>
                          <a:uFillTx/>
                          <a:latin typeface="+mj-lt"/>
                          <a:ea typeface="+mn-ea"/>
                          <a:cs typeface="+mn-cs"/>
                        </a:rPr>
                        <a:t>4 </a:t>
                      </a:r>
                      <a:r>
                        <a:rPr kumimoji="0" lang="en-US" sz="1000" b="0" i="0" u="none" strike="noStrike" kern="1200" cap="none" spc="0" normalizeH="0" baseline="0" noProof="0" dirty="0">
                          <a:ln>
                            <a:noFill/>
                          </a:ln>
                          <a:solidFill>
                            <a:srgbClr val="404041"/>
                          </a:solidFill>
                          <a:effectLst/>
                          <a:uLnTx/>
                          <a:uFillTx/>
                          <a:latin typeface="+mn-lt"/>
                          <a:ea typeface="+mn-ea"/>
                          <a:cs typeface="+mn-cs"/>
                        </a:rPr>
                        <a:t>semesters</a:t>
                      </a:r>
                      <a:r>
                        <a:rPr kumimoji="0" lang="en-US" sz="1000" b="0" i="0" u="none" strike="noStrike" kern="1200" cap="none" spc="0" normalizeH="0" baseline="0" noProof="0" dirty="0">
                          <a:ln>
                            <a:noFill/>
                          </a:ln>
                          <a:solidFill>
                            <a:srgbClr val="404041"/>
                          </a:solidFill>
                          <a:effectLst/>
                          <a:uLnTx/>
                          <a:uFillTx/>
                          <a:latin typeface="+mj-lt"/>
                          <a:ea typeface="+mn-ea"/>
                          <a:cs typeface="+mn-cs"/>
                        </a:rPr>
                        <a:t> / 24 </a:t>
                      </a:r>
                      <a:r>
                        <a:rPr kumimoji="0" lang="en-US" sz="1000" b="0" i="0" u="none" strike="noStrike" kern="1200" cap="none" spc="0" normalizeH="0" baseline="0" noProof="0" dirty="0">
                          <a:ln>
                            <a:noFill/>
                          </a:ln>
                          <a:solidFill>
                            <a:srgbClr val="404041"/>
                          </a:solidFill>
                          <a:effectLst/>
                          <a:uLnTx/>
                          <a:uFillTx/>
                          <a:latin typeface="+mn-lt"/>
                          <a:ea typeface="+mn-ea"/>
                          <a:cs typeface="+mn-cs"/>
                        </a:rPr>
                        <a:t>months</a:t>
                      </a:r>
                      <a:endParaRPr kumimoji="0" lang="en-US" sz="1000" b="0" i="0" u="none" strike="noStrike" kern="1200" cap="none" spc="0" normalizeH="0" baseline="0" noProof="0" dirty="0">
                        <a:ln>
                          <a:noFill/>
                        </a:ln>
                        <a:solidFill>
                          <a:srgbClr val="404041"/>
                        </a:solidFill>
                        <a:effectLst/>
                        <a:uLnTx/>
                        <a:uFillTx/>
                        <a:latin typeface="+mj-lt"/>
                        <a:ea typeface="+mn-ea"/>
                        <a:cs typeface="+mn-cs"/>
                      </a:endParaRPr>
                    </a:p>
                  </a:txBody>
                  <a:tcPr marL="75970" marR="75970" marT="37985" marB="37985" anchor="ctr">
                    <a:solidFill>
                      <a:srgbClr val="D9D9E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404041"/>
                          </a:solidFill>
                          <a:effectLst/>
                          <a:uLnTx/>
                          <a:uFillTx/>
                          <a:latin typeface="Calibri Light" panose="020F0302020204030204"/>
                          <a:ea typeface="+mn-ea"/>
                          <a:cs typeface="+mn-cs"/>
                        </a:rPr>
                        <a:t>4 </a:t>
                      </a:r>
                      <a:r>
                        <a:rPr kumimoji="0" lang="en-US" sz="1000" b="0" i="0" u="none" strike="noStrike" kern="1200" cap="none" spc="0" normalizeH="0" baseline="0" noProof="0" dirty="0">
                          <a:ln>
                            <a:noFill/>
                          </a:ln>
                          <a:solidFill>
                            <a:srgbClr val="404041"/>
                          </a:solidFill>
                          <a:effectLst/>
                          <a:uLnTx/>
                          <a:uFillTx/>
                          <a:latin typeface="+mn-lt"/>
                          <a:ea typeface="+mn-ea"/>
                          <a:cs typeface="+mn-cs"/>
                        </a:rPr>
                        <a:t>semesters</a:t>
                      </a:r>
                      <a:r>
                        <a:rPr kumimoji="0" lang="en-US" sz="1000" b="0" i="0" u="none" strike="noStrike" kern="1200" cap="none" spc="0" normalizeH="0" baseline="0" noProof="0" dirty="0">
                          <a:ln>
                            <a:noFill/>
                          </a:ln>
                          <a:solidFill>
                            <a:srgbClr val="404041"/>
                          </a:solidFill>
                          <a:effectLst/>
                          <a:uLnTx/>
                          <a:uFillTx/>
                          <a:latin typeface="Calibri Light" panose="020F0302020204030204"/>
                          <a:ea typeface="+mn-ea"/>
                          <a:cs typeface="+mn-cs"/>
                        </a:rPr>
                        <a:t> / 24 </a:t>
                      </a:r>
                      <a:r>
                        <a:rPr kumimoji="0" lang="en-US" sz="1000" b="0" i="0" u="none" strike="noStrike" kern="1200" cap="none" spc="0" normalizeH="0" baseline="0" noProof="0" dirty="0">
                          <a:ln>
                            <a:noFill/>
                          </a:ln>
                          <a:solidFill>
                            <a:srgbClr val="404041"/>
                          </a:solidFill>
                          <a:effectLst/>
                          <a:uLnTx/>
                          <a:uFillTx/>
                          <a:latin typeface="+mn-lt"/>
                          <a:ea typeface="+mn-ea"/>
                          <a:cs typeface="+mn-cs"/>
                        </a:rPr>
                        <a:t>months</a:t>
                      </a:r>
                      <a:endParaRPr kumimoji="0" lang="en-US" sz="1000" b="0" i="0" u="none" strike="noStrike" kern="1200" cap="none" spc="0" normalizeH="0" baseline="0" noProof="0" dirty="0">
                        <a:ln>
                          <a:noFill/>
                        </a:ln>
                        <a:solidFill>
                          <a:srgbClr val="404041"/>
                        </a:solidFill>
                        <a:effectLst/>
                        <a:uLnTx/>
                        <a:uFillTx/>
                        <a:latin typeface="Calibri Light" panose="020F0302020204030204"/>
                        <a:ea typeface="+mn-ea"/>
                        <a:cs typeface="+mn-cs"/>
                      </a:endParaRPr>
                    </a:p>
                  </a:txBody>
                  <a:tcPr marL="82876" marR="82876" marT="41438" marB="41438" anchor="ctr">
                    <a:solidFill>
                      <a:srgbClr val="D9D9E2"/>
                    </a:solidFill>
                  </a:tcPr>
                </a:tc>
                <a:extLst>
                  <a:ext uri="{0D108BD9-81ED-4DB2-BD59-A6C34878D82A}">
                    <a16:rowId xmlns:a16="http://schemas.microsoft.com/office/drawing/2014/main" val="10003"/>
                  </a:ext>
                </a:extLst>
              </a:tr>
              <a:tr h="316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404041"/>
                          </a:solidFill>
                          <a:effectLst/>
                          <a:uLnTx/>
                          <a:uFillTx/>
                          <a:latin typeface="+mj-lt"/>
                          <a:ea typeface="+mn-ea"/>
                          <a:cs typeface="+mn-cs"/>
                        </a:rPr>
                        <a:t>www.fs.de/mma</a:t>
                      </a:r>
                    </a:p>
                  </a:txBody>
                  <a:tcPr marL="75970" marR="75970" marT="37985" marB="37985" anchor="ctr">
                    <a:solidFill>
                      <a:srgbClr val="EDEEF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404041"/>
                          </a:solidFill>
                          <a:effectLst/>
                          <a:uLnTx/>
                          <a:uFillTx/>
                          <a:latin typeface="+mj-lt"/>
                          <a:ea typeface="+mn-ea"/>
                          <a:cs typeface="+mn-cs"/>
                        </a:rPr>
                        <a:t>www.fs.de/mfl</a:t>
                      </a:r>
                    </a:p>
                  </a:txBody>
                  <a:tcPr marL="75970" marR="75970" marT="37985" marB="37985" anchor="ctr">
                    <a:solidFill>
                      <a:srgbClr val="EDEEF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404041"/>
                          </a:solidFill>
                          <a:effectLst/>
                          <a:uLnTx/>
                          <a:uFillTx/>
                          <a:latin typeface="+mj-lt"/>
                          <a:ea typeface="+mn-ea"/>
                          <a:cs typeface="+mn-cs"/>
                        </a:rPr>
                        <a:t>www.fs.de/online-master</a:t>
                      </a:r>
                    </a:p>
                  </a:txBody>
                  <a:tcPr marL="75970" marR="75970" marT="37985" marB="37985" anchor="ctr">
                    <a:solidFill>
                      <a:srgbClr val="EDEEF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404041"/>
                          </a:solidFill>
                          <a:effectLst/>
                          <a:uLnTx/>
                          <a:uFillTx/>
                          <a:latin typeface="Calibri Light" panose="020F0302020204030204"/>
                          <a:ea typeface="+mn-ea"/>
                          <a:cs typeface="+mn-cs"/>
                        </a:rPr>
                        <a:t>www.fs.de/mcpr</a:t>
                      </a:r>
                    </a:p>
                  </a:txBody>
                  <a:tcPr marL="82876" marR="82876" marT="41438" marB="41438" anchor="ctr">
                    <a:solidFill>
                      <a:srgbClr val="EDEEF3"/>
                    </a:solidFill>
                  </a:tcPr>
                </a:tc>
                <a:extLst>
                  <a:ext uri="{0D108BD9-81ED-4DB2-BD59-A6C34878D82A}">
                    <a16:rowId xmlns:a16="http://schemas.microsoft.com/office/drawing/2014/main" val="10004"/>
                  </a:ext>
                </a:extLst>
              </a:tr>
            </a:tbl>
          </a:graphicData>
        </a:graphic>
      </p:graphicFrame>
      <p:sp>
        <p:nvSpPr>
          <p:cNvPr id="2" name="Slide Number Placeholder 1">
            <a:extLst>
              <a:ext uri="{FF2B5EF4-FFF2-40B4-BE49-F238E27FC236}">
                <a16:creationId xmlns:a16="http://schemas.microsoft.com/office/drawing/2014/main" id="{B58CE414-9A90-D64E-9F28-B7F1B7E528EC}"/>
              </a:ext>
            </a:extLst>
          </p:cNvPr>
          <p:cNvSpPr>
            <a:spLocks noGrp="1"/>
          </p:cNvSpPr>
          <p:nvPr>
            <p:ph type="sldNum" sz="quarter" idx="4"/>
          </p:nvPr>
        </p:nvSpPr>
        <p:spPr/>
        <p:txBody>
          <a:bodyPr/>
          <a:lstStyle/>
          <a:p>
            <a:fld id="{365118A3-1793-2149-900A-53CEDCCBA901}" type="slidenum">
              <a:rPr lang="en-GB" smtClean="0"/>
              <a:pPr/>
              <a:t>19</a:t>
            </a:fld>
            <a:endParaRPr lang="en-GB" dirty="0"/>
          </a:p>
        </p:txBody>
      </p:sp>
    </p:spTree>
    <p:extLst>
      <p:ext uri="{BB962C8B-B14F-4D97-AF65-F5344CB8AC3E}">
        <p14:creationId xmlns:p14="http://schemas.microsoft.com/office/powerpoint/2010/main" val="2411863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hteck 27">
            <a:extLst>
              <a:ext uri="{FF2B5EF4-FFF2-40B4-BE49-F238E27FC236}">
                <a16:creationId xmlns:a16="http://schemas.microsoft.com/office/drawing/2014/main" id="{04CF6153-DEBB-EF49-80A5-376D5C195E8A}"/>
              </a:ext>
            </a:extLst>
          </p:cNvPr>
          <p:cNvSpPr/>
          <p:nvPr/>
        </p:nvSpPr>
        <p:spPr>
          <a:xfrm>
            <a:off x="95824" y="3158080"/>
            <a:ext cx="2944501" cy="1906832"/>
          </a:xfrm>
          <a:prstGeom prst="rect">
            <a:avLst/>
          </a:prstGeom>
          <a:solidFill>
            <a:srgbClr val="173F7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de-DE" sz="1350" dirty="0"/>
          </a:p>
        </p:txBody>
      </p:sp>
      <p:sp>
        <p:nvSpPr>
          <p:cNvPr id="65" name="Rechteck 18">
            <a:extLst>
              <a:ext uri="{FF2B5EF4-FFF2-40B4-BE49-F238E27FC236}">
                <a16:creationId xmlns:a16="http://schemas.microsoft.com/office/drawing/2014/main" id="{14C3F3D4-9760-A144-B52A-A595689AAEED}"/>
              </a:ext>
            </a:extLst>
          </p:cNvPr>
          <p:cNvSpPr/>
          <p:nvPr/>
        </p:nvSpPr>
        <p:spPr>
          <a:xfrm>
            <a:off x="102073" y="3158080"/>
            <a:ext cx="2944501" cy="1888495"/>
          </a:xfrm>
          <a:prstGeom prst="rect">
            <a:avLst/>
          </a:prstGeom>
          <a:blipFill dpi="0" rotWithShape="1">
            <a:blip r:embed="rId3" cstate="screen">
              <a:alphaModFix amt="15000"/>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de-DE" sz="1350" dirty="0"/>
          </a:p>
        </p:txBody>
      </p:sp>
      <p:cxnSp>
        <p:nvCxnSpPr>
          <p:cNvPr id="10" name="Gerade Verbindung 9"/>
          <p:cNvCxnSpPr/>
          <p:nvPr/>
        </p:nvCxnSpPr>
        <p:spPr>
          <a:xfrm>
            <a:off x="349992" y="468777"/>
            <a:ext cx="2148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itel 1"/>
          <p:cNvSpPr>
            <a:spLocks noGrp="1"/>
          </p:cNvSpPr>
          <p:nvPr/>
        </p:nvSpPr>
        <p:spPr>
          <a:xfrm>
            <a:off x="278518" y="569571"/>
            <a:ext cx="5915025" cy="994172"/>
          </a:xfrm>
          <a:prstGeom prst="rect">
            <a:avLst/>
          </a:prstGeom>
        </p:spPr>
        <p:style>
          <a:lnRef idx="0">
            <a:scrgbClr r="0" g="0" b="0"/>
          </a:lnRef>
          <a:fillRef idx="0">
            <a:scrgbClr r="0" g="0" b="0"/>
          </a:fillRef>
          <a:effectRef idx="0">
            <a:scrgbClr r="0" g="0" b="0"/>
          </a:effectRef>
          <a:fontRef idx="major"/>
        </p:style>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nSpc>
                <a:spcPts val="3000"/>
              </a:lnSpc>
            </a:pPr>
            <a:r>
              <a:rPr lang="en-US" sz="3300" b="1" dirty="0">
                <a:latin typeface="+mn-lt"/>
              </a:rPr>
              <a:t>CONTENT</a:t>
            </a:r>
            <a:br>
              <a:rPr lang="en-US" sz="3300" b="1" dirty="0">
                <a:latin typeface="+mn-lt"/>
              </a:rPr>
            </a:br>
            <a:endParaRPr lang="en-US" sz="3300" b="1" dirty="0">
              <a:latin typeface="+mn-lt"/>
            </a:endParaRPr>
          </a:p>
        </p:txBody>
      </p:sp>
      <p:sp>
        <p:nvSpPr>
          <p:cNvPr id="33" name="Rechteck 52">
            <a:extLst>
              <a:ext uri="{FF2B5EF4-FFF2-40B4-BE49-F238E27FC236}">
                <a16:creationId xmlns:a16="http://schemas.microsoft.com/office/drawing/2014/main" id="{BB7FB464-2234-2D4F-A856-59C53206E2AE}"/>
              </a:ext>
            </a:extLst>
          </p:cNvPr>
          <p:cNvSpPr/>
          <p:nvPr/>
        </p:nvSpPr>
        <p:spPr>
          <a:xfrm>
            <a:off x="95824" y="1179308"/>
            <a:ext cx="2944501" cy="1906832"/>
          </a:xfrm>
          <a:prstGeom prst="rect">
            <a:avLst/>
          </a:prstGeom>
          <a:solidFill>
            <a:srgbClr val="173F7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de-DE" sz="1350" dirty="0"/>
          </a:p>
        </p:txBody>
      </p:sp>
      <p:pic>
        <p:nvPicPr>
          <p:cNvPr id="34" name="Bild 46">
            <a:extLst>
              <a:ext uri="{FF2B5EF4-FFF2-40B4-BE49-F238E27FC236}">
                <a16:creationId xmlns:a16="http://schemas.microsoft.com/office/drawing/2014/main" id="{B9BE48B6-740C-5348-8F7F-1EF30CB0D94E}"/>
              </a:ext>
            </a:extLst>
          </p:cNvPr>
          <p:cNvPicPr>
            <a:picLocks/>
          </p:cNvPicPr>
          <p:nvPr/>
        </p:nvPicPr>
        <p:blipFill rotWithShape="1">
          <a:blip r:embed="rId4" cstate="screen">
            <a:alphaModFix amt="20000"/>
            <a:extLst>
              <a:ext uri="{28A0092B-C50C-407E-A947-70E740481C1C}">
                <a14:useLocalDpi xmlns:a14="http://schemas.microsoft.com/office/drawing/2010/main"/>
              </a:ext>
            </a:extLst>
          </a:blip>
          <a:srcRect/>
          <a:stretch/>
        </p:blipFill>
        <p:spPr>
          <a:xfrm>
            <a:off x="95824" y="1182874"/>
            <a:ext cx="2944500" cy="1899699"/>
          </a:xfrm>
          <a:prstGeom prst="rect">
            <a:avLst/>
          </a:prstGeom>
          <a:ln>
            <a:noFill/>
          </a:ln>
        </p:spPr>
      </p:pic>
      <p:sp>
        <p:nvSpPr>
          <p:cNvPr id="36" name="Rechteck 17">
            <a:extLst>
              <a:ext uri="{FF2B5EF4-FFF2-40B4-BE49-F238E27FC236}">
                <a16:creationId xmlns:a16="http://schemas.microsoft.com/office/drawing/2014/main" id="{338D34BD-A3B7-774A-8197-CEB7CCCD8C9B}"/>
              </a:ext>
            </a:extLst>
          </p:cNvPr>
          <p:cNvSpPr/>
          <p:nvPr/>
        </p:nvSpPr>
        <p:spPr>
          <a:xfrm>
            <a:off x="6101783" y="1179309"/>
            <a:ext cx="2929391" cy="1899698"/>
          </a:xfrm>
          <a:prstGeom prst="rect">
            <a:avLst/>
          </a:prstGeom>
          <a:solidFill>
            <a:srgbClr val="173F7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de-DE" sz="1350" dirty="0"/>
          </a:p>
        </p:txBody>
      </p:sp>
      <p:pic>
        <p:nvPicPr>
          <p:cNvPr id="37" name="Bild 50">
            <a:extLst>
              <a:ext uri="{FF2B5EF4-FFF2-40B4-BE49-F238E27FC236}">
                <a16:creationId xmlns:a16="http://schemas.microsoft.com/office/drawing/2014/main" id="{E42A33C9-C7F2-5342-96AE-190F0C7A18E3}"/>
              </a:ext>
            </a:extLst>
          </p:cNvPr>
          <p:cNvPicPr>
            <a:picLocks noChangeAspect="1"/>
          </p:cNvPicPr>
          <p:nvPr/>
        </p:nvPicPr>
        <p:blipFill rotWithShape="1">
          <a:blip r:embed="rId5" cstate="screen">
            <a:alphaModFix amt="20000"/>
            <a:extLst>
              <a:ext uri="{28A0092B-C50C-407E-A947-70E740481C1C}">
                <a14:useLocalDpi xmlns:a14="http://schemas.microsoft.com/office/drawing/2010/main"/>
              </a:ext>
            </a:extLst>
          </a:blip>
          <a:srcRect/>
          <a:stretch/>
        </p:blipFill>
        <p:spPr>
          <a:xfrm>
            <a:off x="6101782" y="1179308"/>
            <a:ext cx="2929390" cy="1906832"/>
          </a:xfrm>
          <a:prstGeom prst="rect">
            <a:avLst/>
          </a:prstGeom>
          <a:ln>
            <a:noFill/>
          </a:ln>
        </p:spPr>
      </p:pic>
      <p:sp>
        <p:nvSpPr>
          <p:cNvPr id="39" name="Rechteck 21">
            <a:extLst>
              <a:ext uri="{FF2B5EF4-FFF2-40B4-BE49-F238E27FC236}">
                <a16:creationId xmlns:a16="http://schemas.microsoft.com/office/drawing/2014/main" id="{EBD40E57-480E-CC46-A08A-0082A3940DB2}"/>
              </a:ext>
            </a:extLst>
          </p:cNvPr>
          <p:cNvSpPr/>
          <p:nvPr/>
        </p:nvSpPr>
        <p:spPr>
          <a:xfrm>
            <a:off x="6101783" y="3158080"/>
            <a:ext cx="2929390" cy="1906832"/>
          </a:xfrm>
          <a:prstGeom prst="rect">
            <a:avLst/>
          </a:prstGeom>
          <a:solidFill>
            <a:srgbClr val="173F7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de-DE" sz="1350" dirty="0"/>
          </a:p>
        </p:txBody>
      </p:sp>
      <p:pic>
        <p:nvPicPr>
          <p:cNvPr id="40" name="Bild 51">
            <a:extLst>
              <a:ext uri="{FF2B5EF4-FFF2-40B4-BE49-F238E27FC236}">
                <a16:creationId xmlns:a16="http://schemas.microsoft.com/office/drawing/2014/main" id="{58A83612-AF8A-FF42-AC58-915B21271AEC}"/>
              </a:ext>
            </a:extLst>
          </p:cNvPr>
          <p:cNvPicPr>
            <a:picLocks noChangeAspect="1"/>
          </p:cNvPicPr>
          <p:nvPr/>
        </p:nvPicPr>
        <p:blipFill rotWithShape="1">
          <a:blip r:embed="rId6" cstate="screen">
            <a:alphaModFix amt="20000"/>
            <a:extLst>
              <a:ext uri="{28A0092B-C50C-407E-A947-70E740481C1C}">
                <a14:useLocalDpi xmlns:a14="http://schemas.microsoft.com/office/drawing/2010/main"/>
              </a:ext>
            </a:extLst>
          </a:blip>
          <a:srcRect/>
          <a:stretch/>
        </p:blipFill>
        <p:spPr>
          <a:xfrm>
            <a:off x="6101783" y="3158080"/>
            <a:ext cx="2931511" cy="1888493"/>
          </a:xfrm>
          <a:prstGeom prst="rect">
            <a:avLst/>
          </a:prstGeom>
          <a:ln>
            <a:noFill/>
          </a:ln>
        </p:spPr>
      </p:pic>
      <p:sp>
        <p:nvSpPr>
          <p:cNvPr id="42" name="Rechteck 19">
            <a:extLst>
              <a:ext uri="{FF2B5EF4-FFF2-40B4-BE49-F238E27FC236}">
                <a16:creationId xmlns:a16="http://schemas.microsoft.com/office/drawing/2014/main" id="{1DB35E0B-7D85-D346-830E-6C44EDF6FC8F}"/>
              </a:ext>
            </a:extLst>
          </p:cNvPr>
          <p:cNvSpPr/>
          <p:nvPr/>
        </p:nvSpPr>
        <p:spPr>
          <a:xfrm>
            <a:off x="3109895" y="1179308"/>
            <a:ext cx="2921148" cy="1906832"/>
          </a:xfrm>
          <a:prstGeom prst="rect">
            <a:avLst/>
          </a:prstGeom>
          <a:solidFill>
            <a:srgbClr val="173F7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de-DE" sz="1350" dirty="0"/>
          </a:p>
        </p:txBody>
      </p:sp>
      <p:pic>
        <p:nvPicPr>
          <p:cNvPr id="43" name="Bild 49">
            <a:extLst>
              <a:ext uri="{FF2B5EF4-FFF2-40B4-BE49-F238E27FC236}">
                <a16:creationId xmlns:a16="http://schemas.microsoft.com/office/drawing/2014/main" id="{4800751A-0A4B-3C4A-B588-837036622F77}"/>
              </a:ext>
            </a:extLst>
          </p:cNvPr>
          <p:cNvPicPr>
            <a:picLocks/>
          </p:cNvPicPr>
          <p:nvPr/>
        </p:nvPicPr>
        <p:blipFill rotWithShape="1">
          <a:blip r:embed="rId7" cstate="screen">
            <a:alphaModFix amt="20000"/>
            <a:extLst>
              <a:ext uri="{28A0092B-C50C-407E-A947-70E740481C1C}">
                <a14:useLocalDpi xmlns:a14="http://schemas.microsoft.com/office/drawing/2010/main"/>
              </a:ext>
            </a:extLst>
          </a:blip>
          <a:srcRect/>
          <a:stretch/>
        </p:blipFill>
        <p:spPr>
          <a:xfrm>
            <a:off x="3109895" y="1185499"/>
            <a:ext cx="2921148" cy="1900641"/>
          </a:xfrm>
          <a:prstGeom prst="rect">
            <a:avLst/>
          </a:prstGeom>
          <a:ln>
            <a:noFill/>
          </a:ln>
        </p:spPr>
      </p:pic>
      <p:sp>
        <p:nvSpPr>
          <p:cNvPr id="45" name="Rechteck 26">
            <a:extLst>
              <a:ext uri="{FF2B5EF4-FFF2-40B4-BE49-F238E27FC236}">
                <a16:creationId xmlns:a16="http://schemas.microsoft.com/office/drawing/2014/main" id="{C170339E-97A9-C245-BA61-807B4C0CBED5}"/>
              </a:ext>
            </a:extLst>
          </p:cNvPr>
          <p:cNvSpPr/>
          <p:nvPr/>
        </p:nvSpPr>
        <p:spPr>
          <a:xfrm>
            <a:off x="3110435" y="3158080"/>
            <a:ext cx="2920608" cy="1906832"/>
          </a:xfrm>
          <a:prstGeom prst="rect">
            <a:avLst/>
          </a:prstGeom>
          <a:solidFill>
            <a:srgbClr val="173F7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de-DE" sz="1350" dirty="0"/>
          </a:p>
        </p:txBody>
      </p:sp>
      <p:sp>
        <p:nvSpPr>
          <p:cNvPr id="46" name="Rechteck 25">
            <a:extLst>
              <a:ext uri="{FF2B5EF4-FFF2-40B4-BE49-F238E27FC236}">
                <a16:creationId xmlns:a16="http://schemas.microsoft.com/office/drawing/2014/main" id="{04000CE4-D679-4145-B26F-0E20A92EE727}"/>
              </a:ext>
            </a:extLst>
          </p:cNvPr>
          <p:cNvSpPr/>
          <p:nvPr/>
        </p:nvSpPr>
        <p:spPr>
          <a:xfrm>
            <a:off x="3110435" y="3158080"/>
            <a:ext cx="2920608" cy="1906831"/>
          </a:xfrm>
          <a:prstGeom prst="rect">
            <a:avLst/>
          </a:prstGeom>
          <a:blipFill dpi="0" rotWithShape="1">
            <a:blip r:embed="rId8" cstate="screen">
              <a:alphaModFix amt="15000"/>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de-DE" sz="1350" dirty="0"/>
          </a:p>
        </p:txBody>
      </p:sp>
      <p:sp>
        <p:nvSpPr>
          <p:cNvPr id="48" name="Titel 1">
            <a:extLst>
              <a:ext uri="{FF2B5EF4-FFF2-40B4-BE49-F238E27FC236}">
                <a16:creationId xmlns:a16="http://schemas.microsoft.com/office/drawing/2014/main" id="{D6C4DB2A-6C9B-F24B-B09A-125927C11B19}"/>
              </a:ext>
            </a:extLst>
          </p:cNvPr>
          <p:cNvSpPr>
            <a:spLocks noGrp="1"/>
          </p:cNvSpPr>
          <p:nvPr/>
        </p:nvSpPr>
        <p:spPr>
          <a:xfrm>
            <a:off x="6770598" y="3887316"/>
            <a:ext cx="1591759" cy="407227"/>
          </a:xfrm>
          <a:prstGeom prst="rect">
            <a:avLst/>
          </a:prstGeom>
        </p:spPr>
        <p:style>
          <a:lnRef idx="0">
            <a:scrgbClr r="0" g="0" b="0"/>
          </a:lnRef>
          <a:fillRef idx="0">
            <a:scrgbClr r="0" g="0" b="0"/>
          </a:fillRef>
          <a:effectRef idx="0">
            <a:scrgbClr r="0" g="0" b="0"/>
          </a:effectRef>
          <a:fontRef idx="major"/>
        </p:style>
        <p:txBody>
          <a:bodyPr vert="horz" lIns="68580" tIns="34290" rIns="68580" bIns="34290" rtlCol="0" anchor="b">
            <a:noAutofit/>
          </a:bodyPr>
          <a:lstStyle>
            <a:lvl1pPr algn="l" defTabSz="914400" rtl="0" eaLnBrk="1" latinLnBrk="0" hangingPunct="1">
              <a:lnSpc>
                <a:spcPct val="90000"/>
              </a:lnSpc>
              <a:spcBef>
                <a:spcPct val="0"/>
              </a:spcBef>
              <a:buNone/>
              <a:defRPr sz="5400" kern="1200">
                <a:solidFill>
                  <a:schemeClr val="bg1"/>
                </a:solidFill>
                <a:latin typeface="Frutiger LT 87 ExtraBlackCn" panose="020B0906030504030204" pitchFamily="34" charset="0"/>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lnSpc>
                <a:spcPts val="4875"/>
              </a:lnSpc>
            </a:pPr>
            <a:r>
              <a:rPr lang="en-US" sz="1350" b="1" dirty="0">
                <a:latin typeface="+mn-lt"/>
              </a:rPr>
              <a:t>FS DEPARTMENTS</a:t>
            </a:r>
          </a:p>
        </p:txBody>
      </p:sp>
      <p:sp>
        <p:nvSpPr>
          <p:cNvPr id="49" name="Titel 1"/>
          <p:cNvSpPr>
            <a:spLocks noGrp="1"/>
          </p:cNvSpPr>
          <p:nvPr/>
        </p:nvSpPr>
        <p:spPr>
          <a:xfrm>
            <a:off x="6621319" y="2104000"/>
            <a:ext cx="1918910" cy="202042"/>
          </a:xfrm>
          <a:prstGeom prst="rect">
            <a:avLst/>
          </a:prstGeom>
        </p:spPr>
        <p:style>
          <a:lnRef idx="0">
            <a:scrgbClr r="0" g="0" b="0"/>
          </a:lnRef>
          <a:fillRef idx="0">
            <a:scrgbClr r="0" g="0" b="0"/>
          </a:fillRef>
          <a:effectRef idx="0">
            <a:scrgbClr r="0" g="0" b="0"/>
          </a:effectRef>
          <a:fontRef idx="major"/>
        </p:style>
        <p:txBody>
          <a:bodyPr vert="horz" lIns="68580" tIns="34290" rIns="68580" bIns="34290" rtlCol="0" anchor="b">
            <a:noAutofit/>
          </a:bodyPr>
          <a:lstStyle>
            <a:lvl1pPr algn="l" defTabSz="914400" rtl="0" eaLnBrk="1" latinLnBrk="0" hangingPunct="1">
              <a:lnSpc>
                <a:spcPct val="90000"/>
              </a:lnSpc>
              <a:spcBef>
                <a:spcPct val="0"/>
              </a:spcBef>
              <a:buNone/>
              <a:defRPr sz="5400" kern="1200">
                <a:solidFill>
                  <a:schemeClr val="bg1"/>
                </a:solidFill>
                <a:latin typeface="Frutiger LT 87 ExtraBlackCn" panose="020B0906030504030204" pitchFamily="34" charset="0"/>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lnSpc>
                <a:spcPct val="200000"/>
              </a:lnSpc>
            </a:pPr>
            <a:r>
              <a:rPr lang="en-US" sz="1350" b="1" dirty="0">
                <a:latin typeface="+mn-lt"/>
              </a:rPr>
              <a:t>FACTS &amp; FIGURES</a:t>
            </a:r>
          </a:p>
        </p:txBody>
      </p:sp>
      <p:sp>
        <p:nvSpPr>
          <p:cNvPr id="54" name="Titel 1">
            <a:extLst>
              <a:ext uri="{FF2B5EF4-FFF2-40B4-BE49-F238E27FC236}">
                <a16:creationId xmlns:a16="http://schemas.microsoft.com/office/drawing/2014/main" id="{D6C4DB2A-6C9B-F24B-B09A-125927C11B19}"/>
              </a:ext>
            </a:extLst>
          </p:cNvPr>
          <p:cNvSpPr>
            <a:spLocks noGrp="1"/>
          </p:cNvSpPr>
          <p:nvPr/>
        </p:nvSpPr>
        <p:spPr>
          <a:xfrm>
            <a:off x="2953781" y="3880050"/>
            <a:ext cx="3273210" cy="363241"/>
          </a:xfrm>
          <a:prstGeom prst="rect">
            <a:avLst/>
          </a:prstGeom>
        </p:spPr>
        <p:style>
          <a:lnRef idx="0">
            <a:scrgbClr r="0" g="0" b="0"/>
          </a:lnRef>
          <a:fillRef idx="0">
            <a:scrgbClr r="0" g="0" b="0"/>
          </a:fillRef>
          <a:effectRef idx="0">
            <a:scrgbClr r="0" g="0" b="0"/>
          </a:effectRef>
          <a:fontRef idx="major"/>
        </p:style>
        <p:txBody>
          <a:bodyPr vert="horz" lIns="68580" tIns="34290" rIns="68580" bIns="34290" rtlCol="0" anchor="b">
            <a:noAutofit/>
          </a:bodyPr>
          <a:lstStyle>
            <a:lvl1pPr algn="l" defTabSz="914400" rtl="0" eaLnBrk="1" latinLnBrk="0" hangingPunct="1">
              <a:lnSpc>
                <a:spcPct val="90000"/>
              </a:lnSpc>
              <a:spcBef>
                <a:spcPct val="0"/>
              </a:spcBef>
              <a:buNone/>
              <a:defRPr sz="5400" kern="1200">
                <a:solidFill>
                  <a:schemeClr val="bg1"/>
                </a:solidFill>
                <a:latin typeface="Frutiger LT 87 ExtraBlackCn" panose="020B0906030504030204" pitchFamily="34" charset="0"/>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lnSpc>
                <a:spcPct val="150000"/>
              </a:lnSpc>
            </a:pPr>
            <a:r>
              <a:rPr lang="en-US" sz="1350" b="1" dirty="0">
                <a:latin typeface="+mn-lt"/>
              </a:rPr>
              <a:t>ACADEMIC PROGRAMS</a:t>
            </a:r>
          </a:p>
        </p:txBody>
      </p:sp>
      <p:sp>
        <p:nvSpPr>
          <p:cNvPr id="55" name="Titel 1"/>
          <p:cNvSpPr>
            <a:spLocks noGrp="1"/>
          </p:cNvSpPr>
          <p:nvPr/>
        </p:nvSpPr>
        <p:spPr>
          <a:xfrm>
            <a:off x="552962" y="4129372"/>
            <a:ext cx="1918910" cy="205676"/>
          </a:xfrm>
          <a:prstGeom prst="rect">
            <a:avLst/>
          </a:prstGeom>
        </p:spPr>
        <p:style>
          <a:lnRef idx="0">
            <a:scrgbClr r="0" g="0" b="0"/>
          </a:lnRef>
          <a:fillRef idx="0">
            <a:scrgbClr r="0" g="0" b="0"/>
          </a:fillRef>
          <a:effectRef idx="0">
            <a:scrgbClr r="0" g="0" b="0"/>
          </a:effectRef>
          <a:fontRef idx="major"/>
        </p:style>
        <p:txBody>
          <a:bodyPr vert="horz" lIns="68580" tIns="34290" rIns="68580" bIns="34290" rtlCol="0" anchor="b">
            <a:noAutofit/>
          </a:bodyPr>
          <a:lstStyle>
            <a:lvl1pPr algn="l" defTabSz="914400" rtl="0" eaLnBrk="1" latinLnBrk="0" hangingPunct="1">
              <a:lnSpc>
                <a:spcPct val="90000"/>
              </a:lnSpc>
              <a:spcBef>
                <a:spcPct val="0"/>
              </a:spcBef>
              <a:buNone/>
              <a:defRPr sz="5400" kern="1200">
                <a:solidFill>
                  <a:schemeClr val="bg1"/>
                </a:solidFill>
                <a:latin typeface="Frutiger LT 87 ExtraBlackCn" panose="020B0906030504030204" pitchFamily="34" charset="0"/>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lnSpc>
                <a:spcPts val="4875"/>
              </a:lnSpc>
            </a:pPr>
            <a:r>
              <a:rPr lang="en-US" sz="1350" b="1" dirty="0">
                <a:latin typeface="+mn-lt"/>
              </a:rPr>
              <a:t>CAMPUS LIFE</a:t>
            </a:r>
          </a:p>
        </p:txBody>
      </p:sp>
      <p:sp>
        <p:nvSpPr>
          <p:cNvPr id="56" name="Titel 1"/>
          <p:cNvSpPr>
            <a:spLocks noGrp="1"/>
          </p:cNvSpPr>
          <p:nvPr/>
        </p:nvSpPr>
        <p:spPr>
          <a:xfrm>
            <a:off x="640309" y="2215631"/>
            <a:ext cx="1918910" cy="202042"/>
          </a:xfrm>
          <a:prstGeom prst="rect">
            <a:avLst/>
          </a:prstGeom>
        </p:spPr>
        <p:style>
          <a:lnRef idx="0">
            <a:scrgbClr r="0" g="0" b="0"/>
          </a:lnRef>
          <a:fillRef idx="0">
            <a:scrgbClr r="0" g="0" b="0"/>
          </a:fillRef>
          <a:effectRef idx="0">
            <a:scrgbClr r="0" g="0" b="0"/>
          </a:effectRef>
          <a:fontRef idx="major"/>
        </p:style>
        <p:txBody>
          <a:bodyPr vert="horz" lIns="68580" tIns="34290" rIns="68580" bIns="34290" rtlCol="0" anchor="b">
            <a:noAutofit/>
          </a:bodyPr>
          <a:lstStyle>
            <a:lvl1pPr algn="l" defTabSz="914400" rtl="0" eaLnBrk="1" latinLnBrk="0" hangingPunct="1">
              <a:lnSpc>
                <a:spcPct val="90000"/>
              </a:lnSpc>
              <a:spcBef>
                <a:spcPct val="0"/>
              </a:spcBef>
              <a:buNone/>
              <a:defRPr sz="5400" kern="1200">
                <a:solidFill>
                  <a:schemeClr val="bg1"/>
                </a:solidFill>
                <a:latin typeface="Frutiger LT 87 ExtraBlackCn" panose="020B0906030504030204" pitchFamily="34" charset="0"/>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lnSpc>
                <a:spcPts val="4875"/>
              </a:lnSpc>
            </a:pPr>
            <a:r>
              <a:rPr lang="en-US" sz="1350" b="1" dirty="0">
                <a:latin typeface="+mn-lt"/>
              </a:rPr>
              <a:t>VISION &amp; MISSION</a:t>
            </a:r>
          </a:p>
        </p:txBody>
      </p:sp>
      <p:sp>
        <p:nvSpPr>
          <p:cNvPr id="60" name="Titel 1"/>
          <p:cNvSpPr>
            <a:spLocks noGrp="1"/>
          </p:cNvSpPr>
          <p:nvPr/>
        </p:nvSpPr>
        <p:spPr>
          <a:xfrm>
            <a:off x="3616613" y="1989910"/>
            <a:ext cx="1918910" cy="413945"/>
          </a:xfrm>
          <a:prstGeom prst="rect">
            <a:avLst/>
          </a:prstGeom>
        </p:spPr>
        <p:style>
          <a:lnRef idx="0">
            <a:scrgbClr r="0" g="0" b="0"/>
          </a:lnRef>
          <a:fillRef idx="0">
            <a:scrgbClr r="0" g="0" b="0"/>
          </a:fillRef>
          <a:effectRef idx="0">
            <a:scrgbClr r="0" g="0" b="0"/>
          </a:effectRef>
          <a:fontRef idx="major"/>
        </p:style>
        <p:txBody>
          <a:bodyPr vert="horz" lIns="68580" tIns="34290" rIns="68580" bIns="34290" rtlCol="0" anchor="b">
            <a:noAutofit/>
          </a:bodyPr>
          <a:lstStyle>
            <a:lvl1pPr algn="l" defTabSz="914400" rtl="0" eaLnBrk="1" latinLnBrk="0" hangingPunct="1">
              <a:lnSpc>
                <a:spcPct val="90000"/>
              </a:lnSpc>
              <a:spcBef>
                <a:spcPct val="0"/>
              </a:spcBef>
              <a:buNone/>
              <a:defRPr sz="5400" kern="1200">
                <a:solidFill>
                  <a:schemeClr val="bg1"/>
                </a:solidFill>
                <a:latin typeface="Frutiger LT 87 ExtraBlackCn" panose="020B0906030504030204" pitchFamily="34" charset="0"/>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lnSpc>
                <a:spcPts val="4875"/>
              </a:lnSpc>
            </a:pPr>
            <a:r>
              <a:rPr lang="de-DE" sz="1350" b="1" dirty="0">
                <a:latin typeface="+mn-lt"/>
              </a:rPr>
              <a:t>HISTORY</a:t>
            </a:r>
          </a:p>
        </p:txBody>
      </p:sp>
      <p:sp>
        <p:nvSpPr>
          <p:cNvPr id="2" name="Foliennummernplatzhalter 1"/>
          <p:cNvSpPr>
            <a:spLocks noGrp="1"/>
          </p:cNvSpPr>
          <p:nvPr>
            <p:ph type="sldNum" sz="quarter" idx="4"/>
          </p:nvPr>
        </p:nvSpPr>
        <p:spPr>
          <a:xfrm>
            <a:off x="6457950" y="4767263"/>
            <a:ext cx="2057400" cy="273844"/>
          </a:xfrm>
        </p:spPr>
        <p:txBody>
          <a:bodyPr/>
          <a:lstStyle/>
          <a:p>
            <a:fld id="{A40FEFB1-F06F-A54E-A08F-9A79D17F305D}" type="slidenum">
              <a:rPr lang="de-DE" smtClean="0"/>
              <a:t>2</a:t>
            </a:fld>
            <a:endParaRPr lang="de-DE"/>
          </a:p>
        </p:txBody>
      </p:sp>
    </p:spTree>
    <p:extLst>
      <p:ext uri="{BB962C8B-B14F-4D97-AF65-F5344CB8AC3E}">
        <p14:creationId xmlns:p14="http://schemas.microsoft.com/office/powerpoint/2010/main" val="22908993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elle 5"/>
          <p:cNvGraphicFramePr>
            <a:graphicFrameLocks noGrp="1"/>
          </p:cNvGraphicFramePr>
          <p:nvPr>
            <p:extLst>
              <p:ext uri="{D42A27DB-BD31-4B8C-83A1-F6EECF244321}">
                <p14:modId xmlns:p14="http://schemas.microsoft.com/office/powerpoint/2010/main" val="298870155"/>
              </p:ext>
            </p:extLst>
          </p:nvPr>
        </p:nvGraphicFramePr>
        <p:xfrm>
          <a:off x="393598" y="2584389"/>
          <a:ext cx="8356803" cy="1948422"/>
        </p:xfrm>
        <a:graphic>
          <a:graphicData uri="http://schemas.openxmlformats.org/drawingml/2006/table">
            <a:tbl>
              <a:tblPr firstRow="1" bandRow="1">
                <a:tableStyleId>{F5AB1C69-6EDB-4FF4-983F-18BD219EF322}</a:tableStyleId>
              </a:tblPr>
              <a:tblGrid>
                <a:gridCol w="1626612">
                  <a:extLst>
                    <a:ext uri="{9D8B030D-6E8A-4147-A177-3AD203B41FA5}">
                      <a16:colId xmlns:a16="http://schemas.microsoft.com/office/drawing/2014/main" val="20000"/>
                    </a:ext>
                  </a:extLst>
                </a:gridCol>
                <a:gridCol w="1582996">
                  <a:extLst>
                    <a:ext uri="{9D8B030D-6E8A-4147-A177-3AD203B41FA5}">
                      <a16:colId xmlns:a16="http://schemas.microsoft.com/office/drawing/2014/main" val="20001"/>
                    </a:ext>
                  </a:extLst>
                </a:gridCol>
                <a:gridCol w="1614656">
                  <a:extLst>
                    <a:ext uri="{9D8B030D-6E8A-4147-A177-3AD203B41FA5}">
                      <a16:colId xmlns:a16="http://schemas.microsoft.com/office/drawing/2014/main" val="20002"/>
                    </a:ext>
                  </a:extLst>
                </a:gridCol>
                <a:gridCol w="1639984">
                  <a:extLst>
                    <a:ext uri="{9D8B030D-6E8A-4147-A177-3AD203B41FA5}">
                      <a16:colId xmlns:a16="http://schemas.microsoft.com/office/drawing/2014/main" val="20003"/>
                    </a:ext>
                  </a:extLst>
                </a:gridCol>
                <a:gridCol w="1892555">
                  <a:extLst>
                    <a:ext uri="{9D8B030D-6E8A-4147-A177-3AD203B41FA5}">
                      <a16:colId xmlns:a16="http://schemas.microsoft.com/office/drawing/2014/main" val="187005028"/>
                    </a:ext>
                  </a:extLst>
                </a:gridCol>
              </a:tblGrid>
              <a:tr h="52892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white"/>
                          </a:solidFill>
                          <a:effectLst/>
                          <a:uLnTx/>
                          <a:uFillTx/>
                          <a:latin typeface="+mn-lt"/>
                          <a:ea typeface="+mn-ea"/>
                          <a:cs typeface="+mn-cs"/>
                        </a:rPr>
                        <a:t>THE FRANKFURT MBA </a:t>
                      </a:r>
                      <a:br>
                        <a:rPr kumimoji="0" lang="en-GB" sz="800" b="1" i="0" u="none" strike="noStrike" kern="1200" cap="none" spc="0" normalizeH="0" baseline="0" noProof="0" dirty="0">
                          <a:ln>
                            <a:noFill/>
                          </a:ln>
                          <a:solidFill>
                            <a:prstClr val="white"/>
                          </a:solidFill>
                          <a:effectLst/>
                          <a:uLnTx/>
                          <a:uFillTx/>
                          <a:latin typeface="+mn-lt"/>
                          <a:ea typeface="+mn-ea"/>
                          <a:cs typeface="+mn-cs"/>
                        </a:rPr>
                      </a:br>
                      <a:r>
                        <a:rPr kumimoji="0" lang="en-GB" sz="800" b="1" i="0" u="none" strike="noStrike" kern="1200" cap="none" spc="0" normalizeH="0" baseline="0" noProof="0" dirty="0">
                          <a:ln>
                            <a:noFill/>
                          </a:ln>
                          <a:solidFill>
                            <a:prstClr val="white"/>
                          </a:solidFill>
                          <a:effectLst/>
                          <a:uLnTx/>
                          <a:uFillTx/>
                          <a:latin typeface="+mn-lt"/>
                          <a:ea typeface="+mn-ea"/>
                          <a:cs typeface="+mn-cs"/>
                        </a:rPr>
                        <a:t>FULL-TIME</a:t>
                      </a:r>
                      <a:r>
                        <a:rPr lang="en-GB" sz="800" b="0" i="0" u="none" strike="noStrike" kern="1200" baseline="0" dirty="0">
                          <a:solidFill>
                            <a:schemeClr val="lt1"/>
                          </a:solidFill>
                          <a:latin typeface="+mn-lt"/>
                          <a:ea typeface="+mn-ea"/>
                          <a:cs typeface="+mn-cs"/>
                        </a:rPr>
                        <a:t>	</a:t>
                      </a:r>
                    </a:p>
                  </a:txBody>
                  <a:tcPr marL="51435" marR="51435" marT="34290" marB="34290" anchor="ctr">
                    <a:solidFill>
                      <a:srgbClr val="30427A"/>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white"/>
                          </a:solidFill>
                          <a:effectLst/>
                          <a:uLnTx/>
                          <a:uFillTx/>
                          <a:latin typeface="+mn-lt"/>
                          <a:ea typeface="+mn-ea"/>
                          <a:cs typeface="+mn-cs"/>
                        </a:rPr>
                        <a:t>THE FRANKFURT MBA </a:t>
                      </a:r>
                      <a:br>
                        <a:rPr kumimoji="0" lang="en-GB" sz="800" b="1" i="0" u="none" strike="noStrike" kern="1200" cap="none" spc="0" normalizeH="0" baseline="0" noProof="0" dirty="0">
                          <a:ln>
                            <a:noFill/>
                          </a:ln>
                          <a:solidFill>
                            <a:prstClr val="white"/>
                          </a:solidFill>
                          <a:effectLst/>
                          <a:uLnTx/>
                          <a:uFillTx/>
                          <a:latin typeface="+mn-lt"/>
                          <a:ea typeface="+mn-ea"/>
                          <a:cs typeface="+mn-cs"/>
                        </a:rPr>
                      </a:br>
                      <a:r>
                        <a:rPr kumimoji="0" lang="en-GB" sz="800" b="1" i="0" u="none" strike="noStrike" kern="1200" cap="none" spc="0" normalizeH="0" baseline="0" noProof="0" dirty="0">
                          <a:ln>
                            <a:noFill/>
                          </a:ln>
                          <a:solidFill>
                            <a:prstClr val="white"/>
                          </a:solidFill>
                          <a:effectLst/>
                          <a:uLnTx/>
                          <a:uFillTx/>
                          <a:latin typeface="+mn-lt"/>
                          <a:ea typeface="+mn-ea"/>
                          <a:cs typeface="+mn-cs"/>
                        </a:rPr>
                        <a:t>PART-TIME</a:t>
                      </a:r>
                    </a:p>
                  </a:txBody>
                  <a:tcPr marL="51435" marR="51435" marT="34290" marB="34290" anchor="ctr">
                    <a:solidFill>
                      <a:srgbClr val="30427A"/>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white"/>
                          </a:solidFill>
                          <a:effectLst/>
                          <a:uLnTx/>
                          <a:uFillTx/>
                          <a:latin typeface="+mn-lt"/>
                          <a:ea typeface="+mn-ea"/>
                          <a:cs typeface="+mn-cs"/>
                        </a:rPr>
                        <a:t>MBA IN INTERNATIONAL </a:t>
                      </a:r>
                      <a:br>
                        <a:rPr kumimoji="0" lang="en-GB" sz="800" b="1" i="0" u="none" strike="noStrike" kern="1200" cap="none" spc="0" normalizeH="0" baseline="0" noProof="0" dirty="0">
                          <a:ln>
                            <a:noFill/>
                          </a:ln>
                          <a:solidFill>
                            <a:prstClr val="white"/>
                          </a:solidFill>
                          <a:effectLst/>
                          <a:uLnTx/>
                          <a:uFillTx/>
                          <a:latin typeface="+mn-lt"/>
                          <a:ea typeface="+mn-ea"/>
                          <a:cs typeface="+mn-cs"/>
                        </a:rPr>
                      </a:br>
                      <a:r>
                        <a:rPr kumimoji="0" lang="en-GB" sz="800" b="1" i="0" u="none" strike="noStrike" kern="1200" cap="none" spc="0" normalizeH="0" baseline="0" noProof="0" dirty="0">
                          <a:ln>
                            <a:noFill/>
                          </a:ln>
                          <a:solidFill>
                            <a:prstClr val="white"/>
                          </a:solidFill>
                          <a:effectLst/>
                          <a:uLnTx/>
                          <a:uFillTx/>
                          <a:latin typeface="+mn-lt"/>
                          <a:ea typeface="+mn-ea"/>
                          <a:cs typeface="+mn-cs"/>
                        </a:rPr>
                        <a:t>HEALTHCARE MANAGEMENT	</a:t>
                      </a:r>
                    </a:p>
                  </a:txBody>
                  <a:tcPr marL="51435" marR="51435" marT="34290" marB="34290" anchor="ctr">
                    <a:solidFill>
                      <a:srgbClr val="30427A"/>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white"/>
                          </a:solidFill>
                          <a:effectLst/>
                          <a:uLnTx/>
                          <a:uFillTx/>
                          <a:latin typeface="+mn-lt"/>
                          <a:ea typeface="+mn-ea"/>
                          <a:cs typeface="+mn-cs"/>
                        </a:rPr>
                        <a:t>EXECUTIVE </a:t>
                      </a:r>
                      <a:br>
                        <a:rPr kumimoji="0" lang="en-GB" sz="800" b="1" i="0" u="none" strike="noStrike" kern="1200" cap="none" spc="0" normalizeH="0" baseline="0" noProof="0" dirty="0">
                          <a:ln>
                            <a:noFill/>
                          </a:ln>
                          <a:solidFill>
                            <a:prstClr val="white"/>
                          </a:solidFill>
                          <a:effectLst/>
                          <a:uLnTx/>
                          <a:uFillTx/>
                          <a:latin typeface="+mn-lt"/>
                          <a:ea typeface="+mn-ea"/>
                          <a:cs typeface="+mn-cs"/>
                        </a:rPr>
                      </a:br>
                      <a:r>
                        <a:rPr kumimoji="0" lang="en-GB" sz="800" b="1" i="0" u="none" strike="noStrike" kern="1200" cap="none" spc="0" normalizeH="0" baseline="0" noProof="0" dirty="0">
                          <a:ln>
                            <a:noFill/>
                          </a:ln>
                          <a:solidFill>
                            <a:prstClr val="white"/>
                          </a:solidFill>
                          <a:effectLst/>
                          <a:uLnTx/>
                          <a:uFillTx/>
                          <a:latin typeface="+mn-lt"/>
                          <a:ea typeface="+mn-ea"/>
                          <a:cs typeface="+mn-cs"/>
                        </a:rPr>
                        <a:t>MBA</a:t>
                      </a:r>
                    </a:p>
                  </a:txBody>
                  <a:tcPr marL="51435" marR="51435" marT="34290" marB="34290" anchor="ctr">
                    <a:solidFill>
                      <a:srgbClr val="30427A"/>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white"/>
                          </a:solidFill>
                          <a:effectLst/>
                          <a:uLnTx/>
                          <a:uFillTx/>
                          <a:latin typeface="+mn-lt"/>
                          <a:ea typeface="+mn-ea"/>
                          <a:cs typeface="+mn-cs"/>
                        </a:rPr>
                        <a:t>MBA FOR EXECUTIVES- </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white"/>
                          </a:solidFill>
                          <a:effectLst/>
                          <a:uLnTx/>
                          <a:uFillTx/>
                          <a:latin typeface="+mn-lt"/>
                          <a:ea typeface="+mn-ea"/>
                          <a:cs typeface="+mn-cs"/>
                        </a:rPr>
                        <a:t>THE FS AFRICA INITIATIVE</a:t>
                      </a:r>
                    </a:p>
                  </a:txBody>
                  <a:tcPr marL="51435" marR="51435" marT="34290" marB="34290" anchor="ctr">
                    <a:solidFill>
                      <a:srgbClr val="30427A"/>
                    </a:solidFill>
                  </a:tcPr>
                </a:tc>
                <a:extLst>
                  <a:ext uri="{0D108BD9-81ED-4DB2-BD59-A6C34878D82A}">
                    <a16:rowId xmlns:a16="http://schemas.microsoft.com/office/drawing/2014/main" val="10000"/>
                  </a:ext>
                </a:extLst>
              </a:tr>
              <a:tr h="379739">
                <a:tc>
                  <a:txBody>
                    <a:bodyPr/>
                    <a:lstStyle/>
                    <a:p>
                      <a:r>
                        <a:rPr lang="en-GB" sz="800" b="0" i="0" u="none" strike="noStrike" baseline="0" dirty="0">
                          <a:solidFill>
                            <a:srgbClr val="404041"/>
                          </a:solidFill>
                          <a:latin typeface="+mj-lt"/>
                        </a:rPr>
                        <a:t>Master of Business Administration (MBA)</a:t>
                      </a:r>
                    </a:p>
                  </a:txBody>
                  <a:tcPr marL="51435" marR="51435" marT="34290" marB="34290" anchor="ctr">
                    <a:solidFill>
                      <a:srgbClr val="D8DAE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rgbClr val="404041"/>
                          </a:solidFill>
                          <a:effectLst/>
                          <a:uLnTx/>
                          <a:uFillTx/>
                          <a:latin typeface="+mj-lt"/>
                          <a:ea typeface="+mn-ea"/>
                          <a:cs typeface="+mn-cs"/>
                        </a:rPr>
                        <a:t>Master of Business Administration (MBA)</a:t>
                      </a:r>
                    </a:p>
                  </a:txBody>
                  <a:tcPr marL="51435" marR="51435" marT="34290" marB="34290" anchor="ctr">
                    <a:solidFill>
                      <a:srgbClr val="D8DAE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rgbClr val="404041"/>
                          </a:solidFill>
                          <a:effectLst/>
                          <a:uLnTx/>
                          <a:uFillTx/>
                          <a:latin typeface="+mj-lt"/>
                          <a:ea typeface="+mn-ea"/>
                          <a:cs typeface="+mn-cs"/>
                        </a:rPr>
                        <a:t>Master of Business Administration (MBA)</a:t>
                      </a:r>
                    </a:p>
                  </a:txBody>
                  <a:tcPr marL="51435" marR="51435" marT="34290" marB="34290" anchor="ctr">
                    <a:solidFill>
                      <a:srgbClr val="D8DAE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rgbClr val="404041"/>
                          </a:solidFill>
                          <a:effectLst/>
                          <a:uLnTx/>
                          <a:uFillTx/>
                          <a:latin typeface="+mj-lt"/>
                          <a:ea typeface="+mn-ea"/>
                          <a:cs typeface="+mn-cs"/>
                        </a:rPr>
                        <a:t>Master of Business Administration (MBA)</a:t>
                      </a:r>
                    </a:p>
                  </a:txBody>
                  <a:tcPr marL="51435" marR="51435" marT="34290" marB="34290" anchor="ctr">
                    <a:solidFill>
                      <a:srgbClr val="D8DAE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rgbClr val="404041"/>
                          </a:solidFill>
                          <a:effectLst/>
                          <a:uLnTx/>
                          <a:uFillTx/>
                          <a:latin typeface="+mj-lt"/>
                          <a:ea typeface="+mn-ea"/>
                          <a:cs typeface="+mn-cs"/>
                        </a:rPr>
                        <a:t>Master of Business Administration (MBA)</a:t>
                      </a:r>
                    </a:p>
                  </a:txBody>
                  <a:tcPr marL="51435" marR="51435" marT="34290" marB="34290" anchor="ctr">
                    <a:solidFill>
                      <a:srgbClr val="D8DAE3"/>
                    </a:solidFill>
                  </a:tcPr>
                </a:tc>
                <a:extLst>
                  <a:ext uri="{0D108BD9-81ED-4DB2-BD59-A6C34878D82A}">
                    <a16:rowId xmlns:a16="http://schemas.microsoft.com/office/drawing/2014/main" val="10001"/>
                  </a:ext>
                </a:extLst>
              </a:tr>
              <a:tr h="379739">
                <a:tc>
                  <a:txBody>
                    <a:bodyPr/>
                    <a:lstStyle/>
                    <a:p>
                      <a:pPr marL="171450" marR="0" lvl="0" indent="-171450" algn="l" defTabSz="914400" rtl="0" eaLnBrk="1" fontAlgn="auto" latinLnBrk="0" hangingPunct="1">
                        <a:lnSpc>
                          <a:spcPct val="100000"/>
                        </a:lnSpc>
                        <a:spcBef>
                          <a:spcPts val="0"/>
                        </a:spcBef>
                        <a:spcAft>
                          <a:spcPts val="0"/>
                        </a:spcAft>
                        <a:buClrTx/>
                        <a:buSzTx/>
                        <a:buFont typeface="Wingdings" charset="2"/>
                        <a:buNone/>
                        <a:tabLst/>
                        <a:defRPr/>
                      </a:pPr>
                      <a:r>
                        <a:rPr lang="en-GB" sz="800" b="0" i="0" u="none" strike="noStrike" baseline="0" dirty="0">
                          <a:solidFill>
                            <a:srgbClr val="404041"/>
                          </a:solidFill>
                          <a:latin typeface="+mj-lt"/>
                        </a:rPr>
                        <a:t>General Management</a:t>
                      </a:r>
                    </a:p>
                  </a:txBody>
                  <a:tcPr marL="51435" marR="51435" marT="34290" marB="34290" anchor="ctr">
                    <a:solidFill>
                      <a:srgbClr val="ECEDF3"/>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Wingdings" charset="2"/>
                        <a:buNone/>
                        <a:tabLst/>
                        <a:defRPr/>
                      </a:pPr>
                      <a:r>
                        <a:rPr lang="en-GB" sz="800" b="0" i="0" u="none" strike="noStrike" baseline="0" dirty="0">
                          <a:solidFill>
                            <a:srgbClr val="404041"/>
                          </a:solidFill>
                          <a:latin typeface="+mj-lt"/>
                        </a:rPr>
                        <a:t>General Management</a:t>
                      </a:r>
                    </a:p>
                  </a:txBody>
                  <a:tcPr marL="51435" marR="51435" marT="34290" marB="34290" anchor="ctr">
                    <a:solidFill>
                      <a:srgbClr val="ECEDF3"/>
                    </a:solidFill>
                  </a:tcPr>
                </a:tc>
                <a:tc>
                  <a:txBody>
                    <a:bodyPr/>
                    <a:lstStyle/>
                    <a:p>
                      <a:pPr marL="0" indent="0">
                        <a:buFontTx/>
                        <a:buNone/>
                      </a:pPr>
                      <a:r>
                        <a:rPr lang="en-GB" sz="800" b="0" i="0" u="none" strike="noStrike" baseline="0" dirty="0">
                          <a:solidFill>
                            <a:srgbClr val="404042"/>
                          </a:solidFill>
                          <a:latin typeface="+mj-lt"/>
                        </a:rPr>
                        <a:t>International Healthcare Management</a:t>
                      </a:r>
                    </a:p>
                  </a:txBody>
                  <a:tcPr marL="51435" marR="51435" marT="34290" marB="34290" anchor="ctr">
                    <a:solidFill>
                      <a:srgbClr val="ECEDF3"/>
                    </a:solidFill>
                  </a:tcPr>
                </a:tc>
                <a:tc>
                  <a:txBody>
                    <a:bodyPr/>
                    <a:lstStyle/>
                    <a:p>
                      <a:pPr marL="0" indent="0">
                        <a:buFont typeface="Wingdings" charset="2"/>
                        <a:buNone/>
                      </a:pPr>
                      <a:r>
                        <a:rPr lang="en-GB" sz="800" b="0" i="0" u="none" strike="noStrike" baseline="0" dirty="0">
                          <a:solidFill>
                            <a:srgbClr val="404041"/>
                          </a:solidFill>
                          <a:latin typeface="+mj-lt"/>
                        </a:rPr>
                        <a:t>General Management	</a:t>
                      </a:r>
                    </a:p>
                  </a:txBody>
                  <a:tcPr marL="51435" marR="51435" marT="34290" marB="34290" anchor="ctr">
                    <a:solidFill>
                      <a:srgbClr val="ECEDF3"/>
                    </a:solidFill>
                  </a:tcPr>
                </a:tc>
                <a:tc>
                  <a:txBody>
                    <a:bodyPr/>
                    <a:lstStyle/>
                    <a:p>
                      <a:pPr marL="0" indent="0">
                        <a:buFont typeface="Wingdings" charset="2"/>
                        <a:buNone/>
                      </a:pPr>
                      <a:r>
                        <a:rPr lang="en-GB" sz="800" b="0" i="0" u="none" strike="noStrike" baseline="0" dirty="0">
                          <a:solidFill>
                            <a:srgbClr val="404041"/>
                          </a:solidFill>
                          <a:latin typeface="+mj-lt"/>
                        </a:rPr>
                        <a:t>General Management</a:t>
                      </a:r>
                    </a:p>
                  </a:txBody>
                  <a:tcPr marL="51435" marR="51435" marT="34290" marB="34290" anchor="ctr">
                    <a:solidFill>
                      <a:srgbClr val="ECEDF3"/>
                    </a:solidFill>
                  </a:tcPr>
                </a:tc>
                <a:extLst>
                  <a:ext uri="{0D108BD9-81ED-4DB2-BD59-A6C34878D82A}">
                    <a16:rowId xmlns:a16="http://schemas.microsoft.com/office/drawing/2014/main" val="10002"/>
                  </a:ext>
                </a:extLst>
              </a:tr>
              <a:tr h="330011">
                <a:tc>
                  <a:txBody>
                    <a:bodyPr/>
                    <a:lstStyle/>
                    <a:p>
                      <a:r>
                        <a:rPr lang="en-GB" sz="800" b="0" i="0" u="none" strike="noStrike" baseline="0" dirty="0">
                          <a:solidFill>
                            <a:srgbClr val="404041"/>
                          </a:solidFill>
                          <a:latin typeface="+mj-lt"/>
                        </a:rPr>
                        <a:t>12 months (full-time)</a:t>
                      </a:r>
                    </a:p>
                  </a:txBody>
                  <a:tcPr marL="51435" marR="51435" marT="34290" marB="34290" anchor="ctr">
                    <a:solidFill>
                      <a:srgbClr val="D8DAE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rgbClr val="404041"/>
                          </a:solidFill>
                          <a:effectLst/>
                          <a:uLnTx/>
                          <a:uFillTx/>
                          <a:latin typeface="+mj-lt"/>
                          <a:ea typeface="+mn-ea"/>
                          <a:cs typeface="+mn-cs"/>
                        </a:rPr>
                        <a:t>21 months (part-time)</a:t>
                      </a:r>
                    </a:p>
                  </a:txBody>
                  <a:tcPr marL="51435" marR="51435" marT="34290" marB="34290" anchor="ctr">
                    <a:solidFill>
                      <a:srgbClr val="D8DAE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rgbClr val="404041"/>
                          </a:solidFill>
                          <a:effectLst/>
                          <a:uLnTx/>
                          <a:uFillTx/>
                          <a:latin typeface="+mj-lt"/>
                          <a:ea typeface="+mn-ea"/>
                          <a:cs typeface="+mn-cs"/>
                        </a:rPr>
                        <a:t>20 months (part-time)</a:t>
                      </a:r>
                    </a:p>
                  </a:txBody>
                  <a:tcPr marL="51435" marR="51435" marT="34290" marB="34290" anchor="ctr">
                    <a:solidFill>
                      <a:srgbClr val="D8DAE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rgbClr val="404041"/>
                          </a:solidFill>
                          <a:effectLst/>
                          <a:uLnTx/>
                          <a:uFillTx/>
                          <a:latin typeface="+mj-lt"/>
                          <a:ea typeface="+mn-ea"/>
                          <a:cs typeface="+mn-cs"/>
                        </a:rPr>
                        <a:t>18 months (part-time)</a:t>
                      </a:r>
                    </a:p>
                  </a:txBody>
                  <a:tcPr marL="51435" marR="51435" marT="34290" marB="34290" anchor="ctr">
                    <a:solidFill>
                      <a:srgbClr val="D8DAE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rgbClr val="404041"/>
                          </a:solidFill>
                          <a:effectLst/>
                          <a:uLnTx/>
                          <a:uFillTx/>
                          <a:latin typeface="+mj-lt"/>
                          <a:ea typeface="+mn-ea"/>
                          <a:cs typeface="+mn-cs"/>
                        </a:rPr>
                        <a:t>18 months (part-time)</a:t>
                      </a:r>
                    </a:p>
                  </a:txBody>
                  <a:tcPr marL="51435" marR="51435" marT="34290" marB="34290" anchor="ctr">
                    <a:solidFill>
                      <a:srgbClr val="D8DAE3"/>
                    </a:solidFill>
                  </a:tcPr>
                </a:tc>
                <a:extLst>
                  <a:ext uri="{0D108BD9-81ED-4DB2-BD59-A6C34878D82A}">
                    <a16:rowId xmlns:a16="http://schemas.microsoft.com/office/drawing/2014/main" val="10003"/>
                  </a:ext>
                </a:extLst>
              </a:tr>
              <a:tr h="3300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rgbClr val="404041"/>
                          </a:solidFill>
                          <a:effectLst/>
                          <a:uLnTx/>
                          <a:uFillTx/>
                          <a:latin typeface="+mj-lt"/>
                          <a:ea typeface="+mn-ea"/>
                          <a:cs typeface="+mn-cs"/>
                        </a:rPr>
                        <a:t>www.fs.de/mba</a:t>
                      </a:r>
                    </a:p>
                  </a:txBody>
                  <a:tcPr marL="51435" marR="51435" marT="34290" marB="34290" anchor="ctr">
                    <a:solidFill>
                      <a:srgbClr val="ECEDF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rgbClr val="404041"/>
                          </a:solidFill>
                          <a:effectLst/>
                          <a:uLnTx/>
                          <a:uFillTx/>
                          <a:latin typeface="+mj-lt"/>
                          <a:ea typeface="+mn-ea"/>
                          <a:cs typeface="+mn-cs"/>
                        </a:rPr>
                        <a:t>www.fs.de/mba</a:t>
                      </a:r>
                    </a:p>
                  </a:txBody>
                  <a:tcPr marL="51435" marR="51435" marT="34290" marB="34290" anchor="ctr">
                    <a:solidFill>
                      <a:srgbClr val="ECEDF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rgbClr val="404041"/>
                          </a:solidFill>
                          <a:effectLst/>
                          <a:uLnTx/>
                          <a:uFillTx/>
                          <a:latin typeface="+mj-lt"/>
                          <a:ea typeface="+mn-ea"/>
                          <a:cs typeface="+mn-cs"/>
                        </a:rPr>
                        <a:t>www.fs.de/ihm</a:t>
                      </a:r>
                    </a:p>
                  </a:txBody>
                  <a:tcPr marL="51435" marR="51435" marT="34290" marB="34290" anchor="ctr">
                    <a:solidFill>
                      <a:srgbClr val="ECEDF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rgbClr val="404041"/>
                          </a:solidFill>
                          <a:effectLst/>
                          <a:uLnTx/>
                          <a:uFillTx/>
                          <a:latin typeface="+mj-lt"/>
                          <a:ea typeface="+mn-ea"/>
                          <a:cs typeface="+mn-cs"/>
                        </a:rPr>
                        <a:t>www.fs.de/emba</a:t>
                      </a:r>
                    </a:p>
                  </a:txBody>
                  <a:tcPr marL="51435" marR="51435" marT="34290" marB="34290" anchor="ctr">
                    <a:solidFill>
                      <a:srgbClr val="ECEDF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rgbClr val="404041"/>
                          </a:solidFill>
                          <a:effectLst/>
                          <a:uLnTx/>
                          <a:uFillTx/>
                          <a:latin typeface="+mj-lt"/>
                          <a:ea typeface="+mn-ea"/>
                          <a:cs typeface="+mn-cs"/>
                        </a:rPr>
                        <a:t>www.fs.de/mba-kin</a:t>
                      </a:r>
                    </a:p>
                  </a:txBody>
                  <a:tcPr marL="51435" marR="51435" marT="34290" marB="34290" anchor="ctr">
                    <a:solidFill>
                      <a:srgbClr val="ECEDF3"/>
                    </a:solidFill>
                  </a:tcPr>
                </a:tc>
                <a:extLst>
                  <a:ext uri="{0D108BD9-81ED-4DB2-BD59-A6C34878D82A}">
                    <a16:rowId xmlns:a16="http://schemas.microsoft.com/office/drawing/2014/main" val="10004"/>
                  </a:ext>
                </a:extLst>
              </a:tr>
            </a:tbl>
          </a:graphicData>
        </a:graphic>
      </p:graphicFrame>
      <p:sp>
        <p:nvSpPr>
          <p:cNvPr id="5" name="Picture Placeholder 4">
            <a:extLst>
              <a:ext uri="{FF2B5EF4-FFF2-40B4-BE49-F238E27FC236}">
                <a16:creationId xmlns:a16="http://schemas.microsoft.com/office/drawing/2014/main" id="{7AEE5E68-9FEB-644E-8B8B-27092D44487C}"/>
              </a:ext>
            </a:extLst>
          </p:cNvPr>
          <p:cNvSpPr>
            <a:spLocks noGrp="1"/>
          </p:cNvSpPr>
          <p:nvPr>
            <p:ph type="pic" sz="quarter" idx="10"/>
          </p:nvPr>
        </p:nvSpPr>
        <p:spPr/>
      </p:sp>
      <p:sp>
        <p:nvSpPr>
          <p:cNvPr id="10" name="Title 9">
            <a:extLst>
              <a:ext uri="{FF2B5EF4-FFF2-40B4-BE49-F238E27FC236}">
                <a16:creationId xmlns:a16="http://schemas.microsoft.com/office/drawing/2014/main" id="{B9FB3D90-429C-B845-9156-004569AFFBEA}"/>
              </a:ext>
            </a:extLst>
          </p:cNvPr>
          <p:cNvSpPr>
            <a:spLocks noGrp="1"/>
          </p:cNvSpPr>
          <p:nvPr>
            <p:ph type="title"/>
          </p:nvPr>
        </p:nvSpPr>
        <p:spPr/>
        <p:txBody>
          <a:bodyPr/>
          <a:lstStyle/>
          <a:p>
            <a:endParaRPr lang="en-GB" dirty="0"/>
          </a:p>
        </p:txBody>
      </p:sp>
      <p:sp>
        <p:nvSpPr>
          <p:cNvPr id="12" name="Text Placeholder 11">
            <a:extLst>
              <a:ext uri="{FF2B5EF4-FFF2-40B4-BE49-F238E27FC236}">
                <a16:creationId xmlns:a16="http://schemas.microsoft.com/office/drawing/2014/main" id="{E8F9F34A-486B-9842-9EDF-C8A54ECCCB41}"/>
              </a:ext>
            </a:extLst>
          </p:cNvPr>
          <p:cNvSpPr>
            <a:spLocks noGrp="1"/>
          </p:cNvSpPr>
          <p:nvPr>
            <p:ph type="body" sz="half" idx="15"/>
          </p:nvPr>
        </p:nvSpPr>
        <p:spPr/>
        <p:txBody>
          <a:bodyPr/>
          <a:lstStyle/>
          <a:p>
            <a:endParaRPr lang="en-GB" dirty="0"/>
          </a:p>
        </p:txBody>
      </p:sp>
      <p:pic>
        <p:nvPicPr>
          <p:cNvPr id="13" name="Bildplatzhalter 4">
            <a:extLst>
              <a:ext uri="{FF2B5EF4-FFF2-40B4-BE49-F238E27FC236}">
                <a16:creationId xmlns:a16="http://schemas.microsoft.com/office/drawing/2014/main" id="{940E6D6D-72E6-A94D-912D-93E5D0E0E91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61645"/>
            <a:ext cx="9144000" cy="2199068"/>
          </a:xfrm>
          <a:prstGeom prst="rect">
            <a:avLst/>
          </a:prstGeom>
          <a:solidFill>
            <a:schemeClr val="bg1">
              <a:lumMod val="95000"/>
            </a:schemeClr>
          </a:solidFill>
        </p:spPr>
      </p:pic>
      <p:sp>
        <p:nvSpPr>
          <p:cNvPr id="14" name="Titel 2">
            <a:extLst>
              <a:ext uri="{FF2B5EF4-FFF2-40B4-BE49-F238E27FC236}">
                <a16:creationId xmlns:a16="http://schemas.microsoft.com/office/drawing/2014/main" id="{063AE00D-1344-7442-8718-80F71E5EC017}"/>
              </a:ext>
            </a:extLst>
          </p:cNvPr>
          <p:cNvSpPr txBox="1">
            <a:spLocks/>
          </p:cNvSpPr>
          <p:nvPr/>
        </p:nvSpPr>
        <p:spPr>
          <a:xfrm>
            <a:off x="385579" y="688588"/>
            <a:ext cx="8431331" cy="819719"/>
          </a:xfrm>
          <a:prstGeom prst="rect">
            <a:avLst/>
          </a:prstGeom>
        </p:spPr>
        <p:txBody>
          <a:bodyPr vert="horz" lIns="91440" tIns="45720" rIns="91440" bIns="45720" rtlCol="0" anchor="b">
            <a:noAutofit/>
          </a:bodyPr>
          <a:lstStyle>
            <a:lvl1pPr algn="l" defTabSz="685800" rtl="0" eaLnBrk="1" latinLnBrk="0" hangingPunct="1">
              <a:lnSpc>
                <a:spcPts val="3000"/>
              </a:lnSpc>
              <a:spcBef>
                <a:spcPct val="0"/>
              </a:spcBef>
              <a:buNone/>
              <a:defRPr sz="3300" b="1" kern="1200" cap="all" baseline="0">
                <a:solidFill>
                  <a:schemeClr val="bg1"/>
                </a:solidFill>
                <a:latin typeface="+mn-lt"/>
                <a:ea typeface="+mj-ea"/>
                <a:cs typeface="+mj-cs"/>
              </a:defRPr>
            </a:lvl1pPr>
          </a:lstStyle>
          <a:p>
            <a:r>
              <a:rPr lang="en-US" dirty="0" err="1"/>
              <a:t>Mba</a:t>
            </a:r>
            <a:r>
              <a:rPr lang="en-US" dirty="0"/>
              <a:t/>
            </a:r>
            <a:br>
              <a:rPr lang="en-US" dirty="0"/>
            </a:br>
            <a:r>
              <a:rPr lang="en-US" dirty="0" err="1"/>
              <a:t>programMEs</a:t>
            </a:r>
            <a:endParaRPr lang="en-US" dirty="0"/>
          </a:p>
        </p:txBody>
      </p:sp>
      <p:cxnSp>
        <p:nvCxnSpPr>
          <p:cNvPr id="16" name="Gerade Verbindung 6">
            <a:extLst>
              <a:ext uri="{FF2B5EF4-FFF2-40B4-BE49-F238E27FC236}">
                <a16:creationId xmlns:a16="http://schemas.microsoft.com/office/drawing/2014/main" id="{F309E5E0-2583-BF4A-893D-52B7BA1A43CD}"/>
              </a:ext>
            </a:extLst>
          </p:cNvPr>
          <p:cNvCxnSpPr/>
          <p:nvPr/>
        </p:nvCxnSpPr>
        <p:spPr>
          <a:xfrm>
            <a:off x="460105" y="468777"/>
            <a:ext cx="28646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Textplatzhalter 3">
            <a:extLst>
              <a:ext uri="{FF2B5EF4-FFF2-40B4-BE49-F238E27FC236}">
                <a16:creationId xmlns:a16="http://schemas.microsoft.com/office/drawing/2014/main" id="{2D5764BA-BC12-E34E-A133-486B2B245AB1}"/>
              </a:ext>
            </a:extLst>
          </p:cNvPr>
          <p:cNvSpPr txBox="1">
            <a:spLocks/>
          </p:cNvSpPr>
          <p:nvPr/>
        </p:nvSpPr>
        <p:spPr>
          <a:xfrm>
            <a:off x="356331" y="164983"/>
            <a:ext cx="4131000" cy="213967"/>
          </a:xfrm>
          <a:prstGeom prst="rect">
            <a:avLst/>
          </a:prstGeom>
        </p:spPr>
        <p:txBody>
          <a:bodyPr vert="horz" lIns="91440" tIns="45720" rIns="91440" bIns="45720" rtlCol="0">
            <a:noAutofit/>
          </a:bodyPr>
          <a:lstStyle>
            <a:lvl1pPr marL="0" indent="0" algn="l" defTabSz="685800" rtl="0" eaLnBrk="1" latinLnBrk="0" hangingPunct="1">
              <a:lnSpc>
                <a:spcPts val="1350"/>
              </a:lnSpc>
              <a:spcBef>
                <a:spcPts val="750"/>
              </a:spcBef>
              <a:buFont typeface="Arial" panose="020B0604020202020204" pitchFamily="34" charset="0"/>
              <a:buNone/>
              <a:defRPr sz="900" b="1" kern="1200" cap="all" baseline="0">
                <a:solidFill>
                  <a:schemeClr val="bg1"/>
                </a:solidFill>
                <a:latin typeface="+mj-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050"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900"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5pPr>
            <a:lvl6pPr marL="17145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6pPr>
            <a:lvl7pPr marL="20574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7pPr>
            <a:lvl8pPr marL="24003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8pPr>
            <a:lvl9pPr marL="27432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9pPr>
          </a:lstStyle>
          <a:p>
            <a:r>
              <a:rPr lang="en-GB" dirty="0"/>
              <a:t>Academic programmes</a:t>
            </a:r>
          </a:p>
        </p:txBody>
      </p:sp>
      <p:sp>
        <p:nvSpPr>
          <p:cNvPr id="2" name="Slide Number Placeholder 1">
            <a:extLst>
              <a:ext uri="{FF2B5EF4-FFF2-40B4-BE49-F238E27FC236}">
                <a16:creationId xmlns:a16="http://schemas.microsoft.com/office/drawing/2014/main" id="{90F9F844-579C-B946-A950-FFB646746162}"/>
              </a:ext>
            </a:extLst>
          </p:cNvPr>
          <p:cNvSpPr>
            <a:spLocks noGrp="1"/>
          </p:cNvSpPr>
          <p:nvPr>
            <p:ph type="sldNum" sz="quarter" idx="4"/>
          </p:nvPr>
        </p:nvSpPr>
        <p:spPr/>
        <p:txBody>
          <a:bodyPr/>
          <a:lstStyle/>
          <a:p>
            <a:fld id="{365118A3-1793-2149-900A-53CEDCCBA901}" type="slidenum">
              <a:rPr lang="en-GB" smtClean="0"/>
              <a:pPr/>
              <a:t>20</a:t>
            </a:fld>
            <a:endParaRPr lang="en-GB" dirty="0"/>
          </a:p>
        </p:txBody>
      </p:sp>
    </p:spTree>
    <p:extLst>
      <p:ext uri="{BB962C8B-B14F-4D97-AF65-F5344CB8AC3E}">
        <p14:creationId xmlns:p14="http://schemas.microsoft.com/office/powerpoint/2010/main" val="736408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Bildplatzhalter 7">
            <a:extLst>
              <a:ext uri="{FF2B5EF4-FFF2-40B4-BE49-F238E27FC236}">
                <a16:creationId xmlns:a16="http://schemas.microsoft.com/office/drawing/2014/main" id="{EC2630AE-92FB-4141-9D48-9F4D1DECF51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flipH="1">
            <a:off x="0" y="-61645"/>
            <a:ext cx="9144000" cy="2199068"/>
          </a:xfrm>
          <a:prstGeom prst="rect">
            <a:avLst/>
          </a:prstGeom>
          <a:solidFill>
            <a:schemeClr val="bg1">
              <a:lumMod val="95000"/>
            </a:schemeClr>
          </a:solidFill>
        </p:spPr>
      </p:pic>
      <p:sp>
        <p:nvSpPr>
          <p:cNvPr id="4" name="Textplatzhalter 3"/>
          <p:cNvSpPr>
            <a:spLocks noGrp="1"/>
          </p:cNvSpPr>
          <p:nvPr>
            <p:ph type="body" sz="half" idx="2"/>
          </p:nvPr>
        </p:nvSpPr>
        <p:spPr>
          <a:xfrm>
            <a:off x="385577" y="2462313"/>
            <a:ext cx="2682284" cy="2404155"/>
          </a:xfrm>
        </p:spPr>
        <p:txBody>
          <a:bodyPr>
            <a:noAutofit/>
          </a:bodyPr>
          <a:lstStyle/>
          <a:p>
            <a:pPr>
              <a:lnSpc>
                <a:spcPct val="100000"/>
              </a:lnSpc>
            </a:pPr>
            <a:r>
              <a:rPr lang="en-GB" sz="1100" dirty="0"/>
              <a:t>The Frankfurt School offers a truly academic climate, in the best sense of the world. The faculty is passionate about research and is committed to training Ph.D. students to become educated scholars who will lead in their fields of business. Frankfurt School is among only a handful of schools in Europe to offer a structured two-year coursework programme that provides students with the necessary skills to do rigorous research. Faculty sees the training of Ph.D. students as a group responsibility and students are encouraged to benefit from the expertise of all professors. </a:t>
            </a:r>
          </a:p>
          <a:p>
            <a:pPr>
              <a:lnSpc>
                <a:spcPct val="100000"/>
              </a:lnSpc>
            </a:pPr>
            <a:endParaRPr lang="en-GB" sz="1100" dirty="0"/>
          </a:p>
        </p:txBody>
      </p:sp>
      <p:sp>
        <p:nvSpPr>
          <p:cNvPr id="5" name="Textplatzhalter 4"/>
          <p:cNvSpPr>
            <a:spLocks noGrp="1"/>
          </p:cNvSpPr>
          <p:nvPr>
            <p:ph type="body" sz="quarter" idx="13"/>
          </p:nvPr>
        </p:nvSpPr>
        <p:spPr>
          <a:xfrm>
            <a:off x="3260104" y="2462314"/>
            <a:ext cx="2682285" cy="2404154"/>
          </a:xfrm>
        </p:spPr>
        <p:txBody>
          <a:bodyPr/>
          <a:lstStyle/>
          <a:p>
            <a:pPr lvl="0">
              <a:lnSpc>
                <a:spcPct val="100000"/>
              </a:lnSpc>
            </a:pPr>
            <a:r>
              <a:rPr lang="en-GB" sz="1100" dirty="0">
                <a:solidFill>
                  <a:prstClr val="black"/>
                </a:solidFill>
              </a:rPr>
              <a:t>Ph.D. students benefit from having an experienced faculty with well-established networks around the world not only in terms of the training they receive, but also because these connections are essential in placing students in academic positions. Faculty have personally placed students at schools around the world including the University of Melbourne, the University of Chicago, University of Mannheim, London Business School, Erasmus University Rotterdam, and Michigan State University.</a:t>
            </a:r>
          </a:p>
        </p:txBody>
      </p:sp>
      <p:graphicFrame>
        <p:nvGraphicFramePr>
          <p:cNvPr id="9" name="Tabelle 8"/>
          <p:cNvGraphicFramePr>
            <a:graphicFrameLocks noGrp="1"/>
          </p:cNvGraphicFramePr>
          <p:nvPr>
            <p:extLst>
              <p:ext uri="{D42A27DB-BD31-4B8C-83A1-F6EECF244321}">
                <p14:modId xmlns:p14="http://schemas.microsoft.com/office/powerpoint/2010/main" val="318645955"/>
              </p:ext>
            </p:extLst>
          </p:nvPr>
        </p:nvGraphicFramePr>
        <p:xfrm>
          <a:off x="6527222" y="2479683"/>
          <a:ext cx="1923925" cy="1725930"/>
        </p:xfrm>
        <a:graphic>
          <a:graphicData uri="http://schemas.openxmlformats.org/drawingml/2006/table">
            <a:tbl>
              <a:tblPr firstRow="1" bandRow="1">
                <a:tableStyleId>{F5AB1C69-6EDB-4FF4-983F-18BD219EF322}</a:tableStyleId>
              </a:tblPr>
              <a:tblGrid>
                <a:gridCol w="1923925">
                  <a:extLst>
                    <a:ext uri="{9D8B030D-6E8A-4147-A177-3AD203B41FA5}">
                      <a16:colId xmlns:a16="http://schemas.microsoft.com/office/drawing/2014/main" val="20000"/>
                    </a:ext>
                  </a:extLst>
                </a:gridCol>
              </a:tblGrid>
              <a:tr h="44577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white"/>
                          </a:solidFill>
                          <a:effectLst/>
                          <a:uLnTx/>
                          <a:uFillTx/>
                          <a:latin typeface="+mn-lt"/>
                          <a:ea typeface="+mn-ea"/>
                          <a:cs typeface="+mn-cs"/>
                        </a:rPr>
                        <a:t>DOCTORAL PROGRAMME FINANCE, </a:t>
                      </a:r>
                      <a:br>
                        <a:rPr kumimoji="0" lang="en-GB" sz="800" b="1" i="0" u="none" strike="noStrike" kern="1200" cap="none" spc="0" normalizeH="0" baseline="0" noProof="0" dirty="0">
                          <a:ln>
                            <a:noFill/>
                          </a:ln>
                          <a:solidFill>
                            <a:prstClr val="white"/>
                          </a:solidFill>
                          <a:effectLst/>
                          <a:uLnTx/>
                          <a:uFillTx/>
                          <a:latin typeface="+mn-lt"/>
                          <a:ea typeface="+mn-ea"/>
                          <a:cs typeface="+mn-cs"/>
                        </a:rPr>
                      </a:br>
                      <a:r>
                        <a:rPr kumimoji="0" lang="en-GB" sz="800" b="1" i="0" u="none" strike="noStrike" kern="1200" cap="none" spc="0" normalizeH="0" baseline="0" noProof="0" dirty="0">
                          <a:ln>
                            <a:noFill/>
                          </a:ln>
                          <a:solidFill>
                            <a:prstClr val="white"/>
                          </a:solidFill>
                          <a:effectLst/>
                          <a:uLnTx/>
                          <a:uFillTx/>
                          <a:latin typeface="+mn-lt"/>
                          <a:ea typeface="+mn-ea"/>
                          <a:cs typeface="+mn-cs"/>
                        </a:rPr>
                        <a:t>MANAGEMENT &amp; ACCOUNTING</a:t>
                      </a:r>
                      <a:r>
                        <a:rPr lang="en-GB" sz="800" b="0" i="0" u="none" strike="noStrike" kern="1200" baseline="0" dirty="0">
                          <a:solidFill>
                            <a:schemeClr val="lt1"/>
                          </a:solidFill>
                          <a:latin typeface="+mn-lt"/>
                          <a:ea typeface="+mn-ea"/>
                          <a:cs typeface="+mn-cs"/>
                        </a:rPr>
                        <a:t>	</a:t>
                      </a:r>
                    </a:p>
                  </a:txBody>
                  <a:tcPr marL="51435" marR="51435" marT="34290" marB="34290" anchor="ctr">
                    <a:solidFill>
                      <a:srgbClr val="173F74"/>
                    </a:solidFill>
                  </a:tcPr>
                </a:tc>
                <a:extLst>
                  <a:ext uri="{0D108BD9-81ED-4DB2-BD59-A6C34878D82A}">
                    <a16:rowId xmlns:a16="http://schemas.microsoft.com/office/drawing/2014/main" val="10000"/>
                  </a:ext>
                </a:extLst>
              </a:tr>
              <a:tr h="278130">
                <a:tc>
                  <a:txBody>
                    <a:bodyPr/>
                    <a:lstStyle/>
                    <a:p>
                      <a:r>
                        <a:rPr lang="en-GB" sz="800" b="0" i="0" u="none" strike="noStrike" baseline="0" dirty="0">
                          <a:solidFill>
                            <a:srgbClr val="404041"/>
                          </a:solidFill>
                          <a:latin typeface="+mj-lt"/>
                        </a:rPr>
                        <a:t>DR.RER.POL</a:t>
                      </a:r>
                    </a:p>
                  </a:txBody>
                  <a:tcPr marL="51435" marR="51435" marT="34290" marB="34290" anchor="ctr">
                    <a:solidFill>
                      <a:srgbClr val="D8DAE4"/>
                    </a:solidFill>
                  </a:tcPr>
                </a:tc>
                <a:extLst>
                  <a:ext uri="{0D108BD9-81ED-4DB2-BD59-A6C34878D82A}">
                    <a16:rowId xmlns:a16="http://schemas.microsoft.com/office/drawing/2014/main" val="10001"/>
                  </a:ext>
                </a:extLst>
              </a:tr>
              <a:tr h="445770">
                <a:tc>
                  <a:txBody>
                    <a:bodyPr/>
                    <a:lstStyle/>
                    <a:p>
                      <a:pPr marL="171450" marR="0" lvl="0" indent="-171450" algn="l" defTabSz="914400" rtl="0" eaLnBrk="1" fontAlgn="auto" latinLnBrk="0" hangingPunct="1">
                        <a:lnSpc>
                          <a:spcPct val="100000"/>
                        </a:lnSpc>
                        <a:spcBef>
                          <a:spcPts val="0"/>
                        </a:spcBef>
                        <a:spcAft>
                          <a:spcPts val="0"/>
                        </a:spcAft>
                        <a:buClrTx/>
                        <a:buSzTx/>
                        <a:buFont typeface="Wingdings" charset="2"/>
                        <a:buChar char="§"/>
                        <a:tabLst/>
                        <a:defRPr/>
                      </a:pPr>
                      <a:r>
                        <a:rPr lang="en-GB" sz="800" b="0" i="0" u="none" strike="noStrike" baseline="0" dirty="0">
                          <a:solidFill>
                            <a:srgbClr val="404041"/>
                          </a:solidFill>
                          <a:latin typeface="+mj-lt"/>
                        </a:rPr>
                        <a:t>Finance</a:t>
                      </a:r>
                    </a:p>
                    <a:p>
                      <a:pPr marL="171450" marR="0" lvl="0" indent="-171450" algn="l" defTabSz="914400" rtl="0" eaLnBrk="1" fontAlgn="auto" latinLnBrk="0" hangingPunct="1">
                        <a:lnSpc>
                          <a:spcPct val="100000"/>
                        </a:lnSpc>
                        <a:spcBef>
                          <a:spcPts val="0"/>
                        </a:spcBef>
                        <a:spcAft>
                          <a:spcPts val="0"/>
                        </a:spcAft>
                        <a:buClrTx/>
                        <a:buSzTx/>
                        <a:buFont typeface="Wingdings" charset="2"/>
                        <a:buChar char="§"/>
                        <a:tabLst/>
                        <a:defRPr/>
                      </a:pPr>
                      <a:r>
                        <a:rPr lang="en-GB" sz="800" b="0" i="0" u="none" strike="noStrike" baseline="0" dirty="0">
                          <a:solidFill>
                            <a:srgbClr val="404041"/>
                          </a:solidFill>
                          <a:latin typeface="+mj-lt"/>
                        </a:rPr>
                        <a:t>Management</a:t>
                      </a:r>
                    </a:p>
                    <a:p>
                      <a:pPr marL="171450" marR="0" lvl="0" indent="-171450" algn="l" defTabSz="914400" rtl="0" eaLnBrk="1" fontAlgn="auto" latinLnBrk="0" hangingPunct="1">
                        <a:lnSpc>
                          <a:spcPct val="100000"/>
                        </a:lnSpc>
                        <a:spcBef>
                          <a:spcPts val="0"/>
                        </a:spcBef>
                        <a:spcAft>
                          <a:spcPts val="0"/>
                        </a:spcAft>
                        <a:buClrTx/>
                        <a:buSzTx/>
                        <a:buFont typeface="Wingdings" charset="2"/>
                        <a:buChar char="§"/>
                        <a:tabLst/>
                        <a:defRPr/>
                      </a:pPr>
                      <a:r>
                        <a:rPr lang="en-GB" sz="800" b="0" i="0" u="none" strike="noStrike" baseline="0" dirty="0">
                          <a:solidFill>
                            <a:srgbClr val="404041"/>
                          </a:solidFill>
                          <a:latin typeface="+mj-lt"/>
                        </a:rPr>
                        <a:t>Accounting</a:t>
                      </a:r>
                    </a:p>
                  </a:txBody>
                  <a:tcPr marL="51435" marR="51435" marT="34290" marB="34290" anchor="ctr">
                    <a:solidFill>
                      <a:srgbClr val="ECEEF2"/>
                    </a:solidFill>
                  </a:tcPr>
                </a:tc>
                <a:extLst>
                  <a:ext uri="{0D108BD9-81ED-4DB2-BD59-A6C34878D82A}">
                    <a16:rowId xmlns:a16="http://schemas.microsoft.com/office/drawing/2014/main" val="10002"/>
                  </a:ext>
                </a:extLst>
              </a:tr>
              <a:tr h="278130">
                <a:tc>
                  <a:txBody>
                    <a:bodyPr/>
                    <a:lstStyle/>
                    <a:p>
                      <a:r>
                        <a:rPr lang="en-GB" sz="800" b="0" i="0" u="none" strike="noStrike" baseline="0" dirty="0">
                          <a:solidFill>
                            <a:srgbClr val="404041"/>
                          </a:solidFill>
                          <a:latin typeface="+mj-lt"/>
                        </a:rPr>
                        <a:t>4 Years (full-time)</a:t>
                      </a:r>
                    </a:p>
                  </a:txBody>
                  <a:tcPr marL="51435" marR="51435" marT="34290" marB="34290" anchor="ctr">
                    <a:solidFill>
                      <a:srgbClr val="D9DAE3"/>
                    </a:solidFill>
                  </a:tcPr>
                </a:tc>
                <a:extLst>
                  <a:ext uri="{0D108BD9-81ED-4DB2-BD59-A6C34878D82A}">
                    <a16:rowId xmlns:a16="http://schemas.microsoft.com/office/drawing/2014/main" val="10003"/>
                  </a:ext>
                </a:extLst>
              </a:tr>
              <a:tr h="2781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rgbClr val="404041"/>
                          </a:solidFill>
                          <a:effectLst/>
                          <a:uLnTx/>
                          <a:uFillTx/>
                          <a:latin typeface="+mj-lt"/>
                          <a:ea typeface="+mn-ea"/>
                          <a:cs typeface="+mn-cs"/>
                        </a:rPr>
                        <a:t>www.fs.de/phd</a:t>
                      </a:r>
                    </a:p>
                  </a:txBody>
                  <a:tcPr marL="51435" marR="51435" marT="34290" marB="34290" anchor="ctr">
                    <a:solidFill>
                      <a:srgbClr val="ECEEF2"/>
                    </a:solidFill>
                  </a:tcPr>
                </a:tc>
                <a:extLst>
                  <a:ext uri="{0D108BD9-81ED-4DB2-BD59-A6C34878D82A}">
                    <a16:rowId xmlns:a16="http://schemas.microsoft.com/office/drawing/2014/main" val="10004"/>
                  </a:ext>
                </a:extLst>
              </a:tr>
            </a:tbl>
          </a:graphicData>
        </a:graphic>
      </p:graphicFrame>
      <p:sp>
        <p:nvSpPr>
          <p:cNvPr id="13" name="Titel 2">
            <a:extLst>
              <a:ext uri="{FF2B5EF4-FFF2-40B4-BE49-F238E27FC236}">
                <a16:creationId xmlns:a16="http://schemas.microsoft.com/office/drawing/2014/main" id="{C26AED8F-CF82-AA4B-B6A7-6F913596FC8C}"/>
              </a:ext>
            </a:extLst>
          </p:cNvPr>
          <p:cNvSpPr txBox="1">
            <a:spLocks/>
          </p:cNvSpPr>
          <p:nvPr/>
        </p:nvSpPr>
        <p:spPr>
          <a:xfrm>
            <a:off x="385579" y="688588"/>
            <a:ext cx="8431331" cy="819719"/>
          </a:xfrm>
          <a:prstGeom prst="rect">
            <a:avLst/>
          </a:prstGeom>
        </p:spPr>
        <p:txBody>
          <a:bodyPr vert="horz" lIns="91440" tIns="45720" rIns="91440" bIns="45720" rtlCol="0" anchor="b">
            <a:noAutofit/>
          </a:bodyPr>
          <a:lstStyle>
            <a:lvl1pPr algn="l" defTabSz="685800" rtl="0" eaLnBrk="1" latinLnBrk="0" hangingPunct="1">
              <a:lnSpc>
                <a:spcPts val="3000"/>
              </a:lnSpc>
              <a:spcBef>
                <a:spcPct val="0"/>
              </a:spcBef>
              <a:buNone/>
              <a:defRPr sz="3300" b="1" kern="1200" cap="all" baseline="0">
                <a:solidFill>
                  <a:schemeClr val="bg1"/>
                </a:solidFill>
                <a:latin typeface="+mn-lt"/>
                <a:ea typeface="+mj-ea"/>
                <a:cs typeface="+mj-cs"/>
              </a:defRPr>
            </a:lvl1pPr>
          </a:lstStyle>
          <a:p>
            <a:r>
              <a:rPr lang="en-US" dirty="0" err="1"/>
              <a:t>DoCtoral</a:t>
            </a:r>
            <a:r>
              <a:rPr lang="en-US" dirty="0"/>
              <a:t/>
            </a:r>
            <a:br>
              <a:rPr lang="en-US" dirty="0"/>
            </a:br>
            <a:r>
              <a:rPr lang="en-US" dirty="0" err="1"/>
              <a:t>programME</a:t>
            </a:r>
            <a:endParaRPr lang="en-US" dirty="0"/>
          </a:p>
        </p:txBody>
      </p:sp>
      <p:cxnSp>
        <p:nvCxnSpPr>
          <p:cNvPr id="14" name="Gerade Verbindung 9">
            <a:extLst>
              <a:ext uri="{FF2B5EF4-FFF2-40B4-BE49-F238E27FC236}">
                <a16:creationId xmlns:a16="http://schemas.microsoft.com/office/drawing/2014/main" id="{677672BE-DBF3-144E-AD66-9A9BB9D0DBE3}"/>
              </a:ext>
            </a:extLst>
          </p:cNvPr>
          <p:cNvCxnSpPr/>
          <p:nvPr/>
        </p:nvCxnSpPr>
        <p:spPr>
          <a:xfrm>
            <a:off x="460105" y="468777"/>
            <a:ext cx="28646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Textplatzhalter 3">
            <a:extLst>
              <a:ext uri="{FF2B5EF4-FFF2-40B4-BE49-F238E27FC236}">
                <a16:creationId xmlns:a16="http://schemas.microsoft.com/office/drawing/2014/main" id="{D61E02CA-C082-DD46-9082-E47C86AB47EE}"/>
              </a:ext>
            </a:extLst>
          </p:cNvPr>
          <p:cNvSpPr txBox="1">
            <a:spLocks/>
          </p:cNvSpPr>
          <p:nvPr/>
        </p:nvSpPr>
        <p:spPr>
          <a:xfrm>
            <a:off x="356331" y="164983"/>
            <a:ext cx="4131000" cy="213967"/>
          </a:xfrm>
          <a:prstGeom prst="rect">
            <a:avLst/>
          </a:prstGeom>
        </p:spPr>
        <p:txBody>
          <a:bodyPr vert="horz" lIns="91440" tIns="45720" rIns="91440" bIns="45720" rtlCol="0">
            <a:noAutofit/>
          </a:bodyPr>
          <a:lstStyle>
            <a:lvl1pPr marL="0" indent="0" algn="l" defTabSz="685800" rtl="0" eaLnBrk="1" latinLnBrk="0" hangingPunct="1">
              <a:lnSpc>
                <a:spcPts val="1350"/>
              </a:lnSpc>
              <a:spcBef>
                <a:spcPts val="750"/>
              </a:spcBef>
              <a:buFont typeface="Arial" panose="020B0604020202020204" pitchFamily="34" charset="0"/>
              <a:buNone/>
              <a:defRPr sz="900" b="1" kern="1200" cap="all" baseline="0">
                <a:solidFill>
                  <a:schemeClr val="bg1"/>
                </a:solidFill>
                <a:latin typeface="+mj-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050"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900"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5pPr>
            <a:lvl6pPr marL="17145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6pPr>
            <a:lvl7pPr marL="20574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7pPr>
            <a:lvl8pPr marL="24003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8pPr>
            <a:lvl9pPr marL="27432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9pPr>
          </a:lstStyle>
          <a:p>
            <a:r>
              <a:rPr lang="en-GB" dirty="0"/>
              <a:t>Academic programmes</a:t>
            </a:r>
          </a:p>
        </p:txBody>
      </p:sp>
      <p:sp>
        <p:nvSpPr>
          <p:cNvPr id="2" name="Slide Number Placeholder 1">
            <a:extLst>
              <a:ext uri="{FF2B5EF4-FFF2-40B4-BE49-F238E27FC236}">
                <a16:creationId xmlns:a16="http://schemas.microsoft.com/office/drawing/2014/main" id="{AB1E57A3-2AFF-0E4D-928B-D02077449597}"/>
              </a:ext>
            </a:extLst>
          </p:cNvPr>
          <p:cNvSpPr>
            <a:spLocks noGrp="1"/>
          </p:cNvSpPr>
          <p:nvPr>
            <p:ph type="sldNum" sz="quarter" idx="4"/>
          </p:nvPr>
        </p:nvSpPr>
        <p:spPr/>
        <p:txBody>
          <a:bodyPr/>
          <a:lstStyle/>
          <a:p>
            <a:fld id="{365118A3-1793-2149-900A-53CEDCCBA901}" type="slidenum">
              <a:rPr lang="en-GB" smtClean="0"/>
              <a:pPr/>
              <a:t>21</a:t>
            </a:fld>
            <a:endParaRPr lang="en-GB" dirty="0"/>
          </a:p>
        </p:txBody>
      </p:sp>
    </p:spTree>
    <p:extLst>
      <p:ext uri="{BB962C8B-B14F-4D97-AF65-F5344CB8AC3E}">
        <p14:creationId xmlns:p14="http://schemas.microsoft.com/office/powerpoint/2010/main" val="17958450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393685" y="3381521"/>
            <a:ext cx="4410107" cy="1386191"/>
          </a:xfrm>
        </p:spPr>
        <p:txBody>
          <a:bodyPr/>
          <a:lstStyle/>
          <a:p>
            <a:r>
              <a:rPr lang="en-GB" dirty="0"/>
              <a:t>FS </a:t>
            </a:r>
            <a:br>
              <a:rPr lang="en-GB" dirty="0"/>
            </a:br>
            <a:r>
              <a:rPr lang="en-GB" dirty="0"/>
              <a:t>DEPartments</a:t>
            </a:r>
          </a:p>
        </p:txBody>
      </p:sp>
    </p:spTree>
    <p:extLst>
      <p:ext uri="{BB962C8B-B14F-4D97-AF65-F5344CB8AC3E}">
        <p14:creationId xmlns:p14="http://schemas.microsoft.com/office/powerpoint/2010/main" val="1112778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CAREER </a:t>
            </a:r>
            <a:br>
              <a:rPr lang="en-GB" dirty="0"/>
            </a:br>
            <a:r>
              <a:rPr lang="en-GB" dirty="0"/>
              <a:t>SERVICES</a:t>
            </a:r>
          </a:p>
        </p:txBody>
      </p:sp>
      <p:sp>
        <p:nvSpPr>
          <p:cNvPr id="3" name="Textplatzhalter 2"/>
          <p:cNvSpPr>
            <a:spLocks noGrp="1"/>
          </p:cNvSpPr>
          <p:nvPr>
            <p:ph type="body" sz="half" idx="2"/>
          </p:nvPr>
        </p:nvSpPr>
        <p:spPr>
          <a:xfrm>
            <a:off x="385576" y="1817945"/>
            <a:ext cx="3769350" cy="3172509"/>
          </a:xfrm>
        </p:spPr>
        <p:txBody>
          <a:bodyPr>
            <a:noAutofit/>
          </a:bodyPr>
          <a:lstStyle/>
          <a:p>
            <a:pPr>
              <a:lnSpc>
                <a:spcPct val="100000"/>
              </a:lnSpc>
            </a:pPr>
            <a:r>
              <a:rPr lang="en-GB" sz="1100" dirty="0"/>
              <a:t>At Frankfurt School of Finance &amp; Management, Career Services represent a gateway between the business school’s academic activities and entry into the jobs market. Working closely with students and businesses, our Career Services team provides the platforms and access pathways that keep information flowing smoothly between Frankfurt School, our students and alumni, and existing or prospective employers. The result is mutual benefit for all parties involved.</a:t>
            </a:r>
            <a:br>
              <a:rPr lang="en-GB" sz="1100" dirty="0"/>
            </a:br>
            <a:endParaRPr lang="en-GB" sz="1100" dirty="0">
              <a:solidFill>
                <a:srgbClr val="595959"/>
              </a:solidFill>
            </a:endParaRPr>
          </a:p>
          <a:p>
            <a:pPr>
              <a:lnSpc>
                <a:spcPct val="100000"/>
              </a:lnSpc>
              <a:spcBef>
                <a:spcPts val="600"/>
              </a:spcBef>
              <a:buFont typeface="Wingdings" charset="2"/>
              <a:buChar char="§"/>
            </a:pPr>
            <a:r>
              <a:rPr lang="en-GB" sz="1100" b="1" dirty="0">
                <a:solidFill>
                  <a:srgbClr val="414042"/>
                </a:solidFill>
              </a:rPr>
              <a:t>   Company events</a:t>
            </a:r>
          </a:p>
          <a:p>
            <a:pPr>
              <a:lnSpc>
                <a:spcPct val="100000"/>
              </a:lnSpc>
              <a:buFont typeface="Wingdings" charset="2"/>
              <a:buChar char="§"/>
            </a:pPr>
            <a:r>
              <a:rPr lang="en-GB" sz="1100" b="1" dirty="0">
                <a:solidFill>
                  <a:srgbClr val="414042"/>
                </a:solidFill>
              </a:rPr>
              <a:t>   Career fair</a:t>
            </a:r>
          </a:p>
          <a:p>
            <a:pPr>
              <a:lnSpc>
                <a:spcPct val="100000"/>
              </a:lnSpc>
              <a:buFont typeface="Wingdings" charset="2"/>
              <a:buChar char="§"/>
            </a:pPr>
            <a:r>
              <a:rPr lang="en-GB" sz="1100" b="1" dirty="0">
                <a:solidFill>
                  <a:srgbClr val="414042"/>
                </a:solidFill>
              </a:rPr>
              <a:t>   Career news</a:t>
            </a:r>
          </a:p>
          <a:p>
            <a:pPr>
              <a:lnSpc>
                <a:spcPct val="100000"/>
              </a:lnSpc>
              <a:buFont typeface="Wingdings" charset="2"/>
              <a:buChar char="§"/>
            </a:pPr>
            <a:r>
              <a:rPr lang="en-GB" sz="1100" b="1" dirty="0">
                <a:solidFill>
                  <a:srgbClr val="414042"/>
                </a:solidFill>
              </a:rPr>
              <a:t>   Consultation</a:t>
            </a:r>
          </a:p>
          <a:p>
            <a:pPr>
              <a:lnSpc>
                <a:spcPct val="100000"/>
              </a:lnSpc>
              <a:buFont typeface="Wingdings" charset="2"/>
              <a:buChar char="§"/>
            </a:pPr>
            <a:r>
              <a:rPr lang="en-GB" sz="1100" b="1" dirty="0">
                <a:solidFill>
                  <a:srgbClr val="414042"/>
                </a:solidFill>
              </a:rPr>
              <a:t>   Job market</a:t>
            </a:r>
          </a:p>
          <a:p>
            <a:pPr>
              <a:lnSpc>
                <a:spcPct val="100000"/>
              </a:lnSpc>
              <a:buFont typeface="Wingdings" charset="2"/>
              <a:buChar char="§"/>
            </a:pPr>
            <a:r>
              <a:rPr lang="en-GB" sz="1100" b="1" dirty="0">
                <a:solidFill>
                  <a:srgbClr val="414042"/>
                </a:solidFill>
              </a:rPr>
              <a:t>   Professional network</a:t>
            </a:r>
          </a:p>
          <a:p>
            <a:pPr>
              <a:lnSpc>
                <a:spcPct val="100000"/>
              </a:lnSpc>
            </a:pPr>
            <a:endParaRPr lang="en-GB" dirty="0"/>
          </a:p>
          <a:p>
            <a:pPr>
              <a:lnSpc>
                <a:spcPct val="100000"/>
              </a:lnSpc>
            </a:pPr>
            <a:endParaRPr lang="en-GB" dirty="0"/>
          </a:p>
        </p:txBody>
      </p:sp>
      <p:sp>
        <p:nvSpPr>
          <p:cNvPr id="4" name="Textplatzhalter 3"/>
          <p:cNvSpPr>
            <a:spLocks noGrp="1"/>
          </p:cNvSpPr>
          <p:nvPr>
            <p:ph type="body" sz="half" idx="14"/>
          </p:nvPr>
        </p:nvSpPr>
        <p:spPr>
          <a:xfrm>
            <a:off x="385576" y="164983"/>
            <a:ext cx="3098250" cy="213967"/>
          </a:xfrm>
        </p:spPr>
        <p:txBody>
          <a:bodyPr/>
          <a:lstStyle/>
          <a:p>
            <a:r>
              <a:rPr lang="en-GB" dirty="0"/>
              <a:t>FS DEPARTMENTS</a:t>
            </a:r>
          </a:p>
        </p:txBody>
      </p:sp>
      <p:sp>
        <p:nvSpPr>
          <p:cNvPr id="20" name="Oval 19">
            <a:extLst>
              <a:ext uri="{FF2B5EF4-FFF2-40B4-BE49-F238E27FC236}">
                <a16:creationId xmlns:a16="http://schemas.microsoft.com/office/drawing/2014/main" id="{DA6BEE03-419C-EA43-8D06-9FF044E4215F}"/>
              </a:ext>
            </a:extLst>
          </p:cNvPr>
          <p:cNvSpPr/>
          <p:nvPr/>
        </p:nvSpPr>
        <p:spPr>
          <a:xfrm>
            <a:off x="5094782" y="1086013"/>
            <a:ext cx="3499536" cy="3499536"/>
          </a:xfrm>
          <a:prstGeom prst="ellipse">
            <a:avLst/>
          </a:prstGeom>
          <a:noFill/>
          <a:ln>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350"/>
          </a:p>
        </p:txBody>
      </p:sp>
      <p:sp>
        <p:nvSpPr>
          <p:cNvPr id="21" name="Inhaltsplatzhalter 2">
            <a:extLst>
              <a:ext uri="{FF2B5EF4-FFF2-40B4-BE49-F238E27FC236}">
                <a16:creationId xmlns:a16="http://schemas.microsoft.com/office/drawing/2014/main" id="{9411F7A8-ED31-6649-B2A9-13F705C40097}"/>
              </a:ext>
            </a:extLst>
          </p:cNvPr>
          <p:cNvSpPr>
            <a:spLocks noGrp="1"/>
          </p:cNvSpPr>
          <p:nvPr/>
        </p:nvSpPr>
        <p:spPr>
          <a:xfrm>
            <a:off x="4197014" y="3630333"/>
            <a:ext cx="1467783" cy="466422"/>
          </a:xfrm>
          <a:prstGeom prst="rect">
            <a:avLst/>
          </a:prstGeom>
        </p:spPr>
        <p:style>
          <a:lnRef idx="0">
            <a:scrgbClr r="0" g="0" b="0"/>
          </a:lnRef>
          <a:fillRef idx="0">
            <a:scrgbClr r="0" g="0" b="0"/>
          </a:fillRef>
          <a:effectRef idx="0">
            <a:scrgbClr r="0" g="0" b="0"/>
          </a:effectRef>
          <a:fontRef idx="major"/>
        </p:style>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j-lt"/>
                <a:ea typeface="+mj-ea"/>
                <a:cs typeface="+mj-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j-lt"/>
                <a:ea typeface="+mj-ea"/>
                <a:cs typeface="+mj-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j-lt"/>
                <a:ea typeface="+mj-ea"/>
                <a:cs typeface="+mj-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9pPr>
          </a:lstStyle>
          <a:p>
            <a:pPr marL="0" indent="0" algn="ctr">
              <a:lnSpc>
                <a:spcPts val="750"/>
              </a:lnSpc>
              <a:buNone/>
            </a:pPr>
            <a:r>
              <a:rPr lang="en-GB" sz="1350" b="1" dirty="0">
                <a:solidFill>
                  <a:schemeClr val="bg1"/>
                </a:solidFill>
                <a:latin typeface="+mn-lt"/>
              </a:rPr>
              <a:t>ALUMNI</a:t>
            </a:r>
          </a:p>
        </p:txBody>
      </p:sp>
      <p:sp>
        <p:nvSpPr>
          <p:cNvPr id="22" name="Inhaltsplatzhalter 2">
            <a:extLst>
              <a:ext uri="{FF2B5EF4-FFF2-40B4-BE49-F238E27FC236}">
                <a16:creationId xmlns:a16="http://schemas.microsoft.com/office/drawing/2014/main" id="{6210A77A-BB2A-7F44-989B-273C79542525}"/>
              </a:ext>
            </a:extLst>
          </p:cNvPr>
          <p:cNvSpPr>
            <a:spLocks noGrp="1"/>
          </p:cNvSpPr>
          <p:nvPr/>
        </p:nvSpPr>
        <p:spPr>
          <a:xfrm>
            <a:off x="7716557" y="4096755"/>
            <a:ext cx="1755522" cy="466422"/>
          </a:xfrm>
          <a:prstGeom prst="rect">
            <a:avLst/>
          </a:prstGeom>
        </p:spPr>
        <p:style>
          <a:lnRef idx="0">
            <a:scrgbClr r="0" g="0" b="0"/>
          </a:lnRef>
          <a:fillRef idx="0">
            <a:scrgbClr r="0" g="0" b="0"/>
          </a:fillRef>
          <a:effectRef idx="0">
            <a:scrgbClr r="0" g="0" b="0"/>
          </a:effectRef>
          <a:fontRef idx="major"/>
        </p:style>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j-lt"/>
                <a:ea typeface="+mj-ea"/>
                <a:cs typeface="+mj-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j-lt"/>
                <a:ea typeface="+mj-ea"/>
                <a:cs typeface="+mj-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j-lt"/>
                <a:ea typeface="+mj-ea"/>
                <a:cs typeface="+mj-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9pPr>
          </a:lstStyle>
          <a:p>
            <a:pPr marL="0" indent="0" algn="ctr">
              <a:lnSpc>
                <a:spcPts val="750"/>
              </a:lnSpc>
              <a:buNone/>
            </a:pPr>
            <a:r>
              <a:rPr lang="en-US" sz="1350" b="1" dirty="0">
                <a:solidFill>
                  <a:schemeClr val="bg1"/>
                </a:solidFill>
                <a:latin typeface="+mn-lt"/>
              </a:rPr>
              <a:t>CORPORATES</a:t>
            </a:r>
          </a:p>
        </p:txBody>
      </p:sp>
      <p:sp>
        <p:nvSpPr>
          <p:cNvPr id="23" name="Inhaltsplatzhalter 2">
            <a:extLst>
              <a:ext uri="{FF2B5EF4-FFF2-40B4-BE49-F238E27FC236}">
                <a16:creationId xmlns:a16="http://schemas.microsoft.com/office/drawing/2014/main" id="{9876C3F7-51BF-AC41-983F-07702CDAB835}"/>
              </a:ext>
            </a:extLst>
          </p:cNvPr>
          <p:cNvSpPr>
            <a:spLocks noGrp="1"/>
          </p:cNvSpPr>
          <p:nvPr/>
        </p:nvSpPr>
        <p:spPr>
          <a:xfrm>
            <a:off x="6138263" y="419261"/>
            <a:ext cx="1467787" cy="212754"/>
          </a:xfrm>
          <a:prstGeom prst="rect">
            <a:avLst/>
          </a:prstGeom>
        </p:spPr>
        <p:style>
          <a:lnRef idx="0">
            <a:scrgbClr r="0" g="0" b="0"/>
          </a:lnRef>
          <a:fillRef idx="0">
            <a:scrgbClr r="0" g="0" b="0"/>
          </a:fillRef>
          <a:effectRef idx="0">
            <a:scrgbClr r="0" g="0" b="0"/>
          </a:effectRef>
          <a:fontRef idx="major"/>
        </p:style>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j-lt"/>
                <a:ea typeface="+mj-ea"/>
                <a:cs typeface="+mj-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j-lt"/>
                <a:ea typeface="+mj-ea"/>
                <a:cs typeface="+mj-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j-lt"/>
                <a:ea typeface="+mj-ea"/>
                <a:cs typeface="+mj-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9pPr>
          </a:lstStyle>
          <a:p>
            <a:pPr marL="0" indent="0" algn="ctr">
              <a:lnSpc>
                <a:spcPts val="750"/>
              </a:lnSpc>
              <a:buNone/>
            </a:pPr>
            <a:r>
              <a:rPr lang="en-GB" sz="1350" b="1" dirty="0">
                <a:solidFill>
                  <a:schemeClr val="bg1"/>
                </a:solidFill>
                <a:latin typeface="+mn-lt"/>
              </a:rPr>
              <a:t>STUDENTS</a:t>
            </a:r>
          </a:p>
        </p:txBody>
      </p:sp>
      <p:sp>
        <p:nvSpPr>
          <p:cNvPr id="28" name="Inhaltsplatzhalter 2">
            <a:extLst>
              <a:ext uri="{FF2B5EF4-FFF2-40B4-BE49-F238E27FC236}">
                <a16:creationId xmlns:a16="http://schemas.microsoft.com/office/drawing/2014/main" id="{E5E62B71-5D02-064D-AF8E-A71760EA8022}"/>
              </a:ext>
            </a:extLst>
          </p:cNvPr>
          <p:cNvSpPr>
            <a:spLocks noGrp="1"/>
          </p:cNvSpPr>
          <p:nvPr/>
        </p:nvSpPr>
        <p:spPr>
          <a:xfrm>
            <a:off x="6138267" y="2520964"/>
            <a:ext cx="1467783" cy="466422"/>
          </a:xfrm>
          <a:prstGeom prst="rect">
            <a:avLst/>
          </a:prstGeom>
        </p:spPr>
        <p:style>
          <a:lnRef idx="0">
            <a:scrgbClr r="0" g="0" b="0"/>
          </a:lnRef>
          <a:fillRef idx="0">
            <a:scrgbClr r="0" g="0" b="0"/>
          </a:fillRef>
          <a:effectRef idx="0">
            <a:scrgbClr r="0" g="0" b="0"/>
          </a:effectRef>
          <a:fontRef idx="major"/>
        </p:style>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j-lt"/>
                <a:ea typeface="+mj-ea"/>
                <a:cs typeface="+mj-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j-lt"/>
                <a:ea typeface="+mj-ea"/>
                <a:cs typeface="+mj-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j-lt"/>
                <a:ea typeface="+mj-ea"/>
                <a:cs typeface="+mj-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9pPr>
          </a:lstStyle>
          <a:p>
            <a:pPr marL="0" indent="0" algn="ctr">
              <a:lnSpc>
                <a:spcPts val="750"/>
              </a:lnSpc>
              <a:buNone/>
            </a:pPr>
            <a:r>
              <a:rPr lang="en-GB" sz="1350" b="1" dirty="0">
                <a:solidFill>
                  <a:schemeClr val="bg1"/>
                </a:solidFill>
                <a:latin typeface="+mn-lt"/>
              </a:rPr>
              <a:t>CAREER </a:t>
            </a:r>
          </a:p>
          <a:p>
            <a:pPr marL="0" indent="0" algn="ctr">
              <a:lnSpc>
                <a:spcPts val="750"/>
              </a:lnSpc>
              <a:buNone/>
            </a:pPr>
            <a:r>
              <a:rPr lang="en-GB" sz="1350" b="1" dirty="0">
                <a:solidFill>
                  <a:schemeClr val="bg1"/>
                </a:solidFill>
                <a:latin typeface="+mn-lt"/>
              </a:rPr>
              <a:t>SERVICES</a:t>
            </a:r>
          </a:p>
        </p:txBody>
      </p:sp>
      <p:sp>
        <p:nvSpPr>
          <p:cNvPr id="30" name="Oval 29">
            <a:extLst>
              <a:ext uri="{FF2B5EF4-FFF2-40B4-BE49-F238E27FC236}">
                <a16:creationId xmlns:a16="http://schemas.microsoft.com/office/drawing/2014/main" id="{540F2FEB-7FD7-B04D-ABEB-6BD81815F8B9}"/>
              </a:ext>
            </a:extLst>
          </p:cNvPr>
          <p:cNvSpPr/>
          <p:nvPr/>
        </p:nvSpPr>
        <p:spPr>
          <a:xfrm>
            <a:off x="4749087" y="2613535"/>
            <a:ext cx="927223" cy="927223"/>
          </a:xfrm>
          <a:prstGeom prst="ellipse">
            <a:avLst/>
          </a:prstGeom>
          <a:solidFill>
            <a:srgbClr val="173F74"/>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350"/>
          </a:p>
        </p:txBody>
      </p:sp>
      <p:sp>
        <p:nvSpPr>
          <p:cNvPr id="31" name="Oval 30">
            <a:extLst>
              <a:ext uri="{FF2B5EF4-FFF2-40B4-BE49-F238E27FC236}">
                <a16:creationId xmlns:a16="http://schemas.microsoft.com/office/drawing/2014/main" id="{31C75B60-42D7-F345-919F-D569E54773F3}"/>
              </a:ext>
            </a:extLst>
          </p:cNvPr>
          <p:cNvSpPr/>
          <p:nvPr/>
        </p:nvSpPr>
        <p:spPr>
          <a:xfrm>
            <a:off x="8044943" y="2835781"/>
            <a:ext cx="927223" cy="927223"/>
          </a:xfrm>
          <a:prstGeom prst="ellipse">
            <a:avLst/>
          </a:prstGeom>
          <a:solidFill>
            <a:srgbClr val="173F74"/>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350"/>
          </a:p>
        </p:txBody>
      </p:sp>
      <p:sp>
        <p:nvSpPr>
          <p:cNvPr id="32" name="Oval 31">
            <a:extLst>
              <a:ext uri="{FF2B5EF4-FFF2-40B4-BE49-F238E27FC236}">
                <a16:creationId xmlns:a16="http://schemas.microsoft.com/office/drawing/2014/main" id="{623EA64B-B476-A34F-B9D5-24F5051D909A}"/>
              </a:ext>
            </a:extLst>
          </p:cNvPr>
          <p:cNvSpPr/>
          <p:nvPr/>
        </p:nvSpPr>
        <p:spPr>
          <a:xfrm>
            <a:off x="6408544" y="653867"/>
            <a:ext cx="927223" cy="927223"/>
          </a:xfrm>
          <a:prstGeom prst="ellipse">
            <a:avLst/>
          </a:prstGeom>
          <a:solidFill>
            <a:srgbClr val="173F74"/>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350"/>
          </a:p>
        </p:txBody>
      </p:sp>
      <p:sp>
        <p:nvSpPr>
          <p:cNvPr id="33" name="Oval 32">
            <a:extLst>
              <a:ext uri="{FF2B5EF4-FFF2-40B4-BE49-F238E27FC236}">
                <a16:creationId xmlns:a16="http://schemas.microsoft.com/office/drawing/2014/main" id="{2C1BB4BB-9246-AA4E-886F-B8FEB75A62EA}"/>
              </a:ext>
            </a:extLst>
          </p:cNvPr>
          <p:cNvSpPr/>
          <p:nvPr/>
        </p:nvSpPr>
        <p:spPr>
          <a:xfrm>
            <a:off x="6241118" y="2076168"/>
            <a:ext cx="1262079" cy="1262079"/>
          </a:xfrm>
          <a:prstGeom prst="ellipse">
            <a:avLst/>
          </a:prstGeom>
          <a:noFill/>
          <a:ln w="15875">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350"/>
          </a:p>
        </p:txBody>
      </p:sp>
      <p:cxnSp>
        <p:nvCxnSpPr>
          <p:cNvPr id="34" name="Gerade Verbindung 16">
            <a:extLst>
              <a:ext uri="{FF2B5EF4-FFF2-40B4-BE49-F238E27FC236}">
                <a16:creationId xmlns:a16="http://schemas.microsoft.com/office/drawing/2014/main" id="{2E766610-41B5-B349-A808-5969B3C60E16}"/>
              </a:ext>
            </a:extLst>
          </p:cNvPr>
          <p:cNvCxnSpPr>
            <a:stCxn id="33" idx="0"/>
            <a:endCxn id="32" idx="4"/>
          </p:cNvCxnSpPr>
          <p:nvPr/>
        </p:nvCxnSpPr>
        <p:spPr>
          <a:xfrm flipH="1" flipV="1">
            <a:off x="6872156" y="1581090"/>
            <a:ext cx="2" cy="495078"/>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35" name="Gerade Verbindung 17">
            <a:extLst>
              <a:ext uri="{FF2B5EF4-FFF2-40B4-BE49-F238E27FC236}">
                <a16:creationId xmlns:a16="http://schemas.microsoft.com/office/drawing/2014/main" id="{5328A221-BE03-0B4F-8199-A62DE49E9623}"/>
              </a:ext>
            </a:extLst>
          </p:cNvPr>
          <p:cNvCxnSpPr>
            <a:cxnSpLocks/>
            <a:stCxn id="33" idx="6"/>
          </p:cNvCxnSpPr>
          <p:nvPr/>
        </p:nvCxnSpPr>
        <p:spPr>
          <a:xfrm>
            <a:off x="7503197" y="2707208"/>
            <a:ext cx="564808" cy="501822"/>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36" name="Gerade Verbindung 23">
            <a:extLst>
              <a:ext uri="{FF2B5EF4-FFF2-40B4-BE49-F238E27FC236}">
                <a16:creationId xmlns:a16="http://schemas.microsoft.com/office/drawing/2014/main" id="{2C4452E9-6ACB-CF44-811A-6DE8FC095DE2}"/>
              </a:ext>
            </a:extLst>
          </p:cNvPr>
          <p:cNvCxnSpPr>
            <a:cxnSpLocks/>
            <a:stCxn id="33" idx="2"/>
            <a:endCxn id="30" idx="6"/>
          </p:cNvCxnSpPr>
          <p:nvPr/>
        </p:nvCxnSpPr>
        <p:spPr>
          <a:xfrm flipH="1">
            <a:off x="5676310" y="2707208"/>
            <a:ext cx="564808" cy="369939"/>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pic>
        <p:nvPicPr>
          <p:cNvPr id="37" name="Bild 25">
            <a:extLst>
              <a:ext uri="{FF2B5EF4-FFF2-40B4-BE49-F238E27FC236}">
                <a16:creationId xmlns:a16="http://schemas.microsoft.com/office/drawing/2014/main" id="{9F8E31DC-01B5-BD44-A6BE-731BA363E25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51177" y="3067481"/>
            <a:ext cx="314754" cy="463822"/>
          </a:xfrm>
          <a:prstGeom prst="rect">
            <a:avLst/>
          </a:prstGeom>
        </p:spPr>
      </p:pic>
      <p:pic>
        <p:nvPicPr>
          <p:cNvPr id="38" name="Bild 26">
            <a:extLst>
              <a:ext uri="{FF2B5EF4-FFF2-40B4-BE49-F238E27FC236}">
                <a16:creationId xmlns:a16="http://schemas.microsoft.com/office/drawing/2014/main" id="{38411D5A-77C4-7F41-B683-2DD63BD9B0B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718204" y="857976"/>
            <a:ext cx="307901" cy="453724"/>
          </a:xfrm>
          <a:prstGeom prst="rect">
            <a:avLst/>
          </a:prstGeom>
        </p:spPr>
      </p:pic>
      <p:pic>
        <p:nvPicPr>
          <p:cNvPr id="39" name="Bild 28">
            <a:extLst>
              <a:ext uri="{FF2B5EF4-FFF2-40B4-BE49-F238E27FC236}">
                <a16:creationId xmlns:a16="http://schemas.microsoft.com/office/drawing/2014/main" id="{85DD8C26-E1B1-4E44-9DDF-10CB02296934}"/>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930906" y="2863459"/>
            <a:ext cx="556372" cy="448657"/>
          </a:xfrm>
          <a:prstGeom prst="rect">
            <a:avLst/>
          </a:prstGeom>
        </p:spPr>
      </p:pic>
      <p:sp>
        <p:nvSpPr>
          <p:cNvPr id="5" name="Slide Number Placeholder 4">
            <a:extLst>
              <a:ext uri="{FF2B5EF4-FFF2-40B4-BE49-F238E27FC236}">
                <a16:creationId xmlns:a16="http://schemas.microsoft.com/office/drawing/2014/main" id="{566CD9D3-3873-4640-B14A-E3920E828B25}"/>
              </a:ext>
            </a:extLst>
          </p:cNvPr>
          <p:cNvSpPr>
            <a:spLocks noGrp="1"/>
          </p:cNvSpPr>
          <p:nvPr>
            <p:ph type="sldNum" sz="quarter" idx="4"/>
          </p:nvPr>
        </p:nvSpPr>
        <p:spPr/>
        <p:txBody>
          <a:bodyPr/>
          <a:lstStyle/>
          <a:p>
            <a:fld id="{365118A3-1793-2149-900A-53CEDCCBA901}" type="slidenum">
              <a:rPr lang="en-GB" smtClean="0"/>
              <a:pPr/>
              <a:t>23</a:t>
            </a:fld>
            <a:endParaRPr lang="en-GB" dirty="0"/>
          </a:p>
        </p:txBody>
      </p:sp>
    </p:spTree>
    <p:extLst>
      <p:ext uri="{BB962C8B-B14F-4D97-AF65-F5344CB8AC3E}">
        <p14:creationId xmlns:p14="http://schemas.microsoft.com/office/powerpoint/2010/main" val="13795207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Bildplatzhalter 11">
            <a:extLst>
              <a:ext uri="{FF2B5EF4-FFF2-40B4-BE49-F238E27FC236}">
                <a16:creationId xmlns:a16="http://schemas.microsoft.com/office/drawing/2014/main" id="{FD0BBFE8-4DCF-3C48-8BD4-4352F6DD27C6}"/>
              </a:ext>
            </a:extLst>
          </p:cNvPr>
          <p:cNvPicPr>
            <a:picLocks noGrp="1" noChangeAspect="1"/>
          </p:cNvPicPr>
          <p:nvPr>
            <p:ph type="pic" sz="quarter" idx="12"/>
          </p:nvPr>
        </p:nvPicPr>
        <p:blipFill rotWithShape="1">
          <a:blip r:embed="rId2" cstate="screen">
            <a:extLst>
              <a:ext uri="{28A0092B-C50C-407E-A947-70E740481C1C}">
                <a14:useLocalDpi xmlns:a14="http://schemas.microsoft.com/office/drawing/2010/main"/>
              </a:ext>
            </a:extLst>
          </a:blip>
          <a:srcRect l="-630"/>
          <a:stretch/>
        </p:blipFill>
        <p:spPr>
          <a:xfrm>
            <a:off x="7195124" y="3468560"/>
            <a:ext cx="1948876" cy="1682100"/>
          </a:xfrm>
        </p:spPr>
      </p:pic>
      <p:pic>
        <p:nvPicPr>
          <p:cNvPr id="17" name="Bildplatzhalter 9">
            <a:extLst>
              <a:ext uri="{FF2B5EF4-FFF2-40B4-BE49-F238E27FC236}">
                <a16:creationId xmlns:a16="http://schemas.microsoft.com/office/drawing/2014/main" id="{CD1C3AEA-DD77-E14A-BCEC-6FA8EB08C8C9}"/>
              </a:ext>
            </a:extLst>
          </p:cNvPr>
          <p:cNvPicPr>
            <a:picLocks noGrp="1" noChangeAspect="1"/>
          </p:cNvPicPr>
          <p:nvPr>
            <p:ph type="pic" sz="quarter" idx="10"/>
          </p:nvPr>
        </p:nvPicPr>
        <p:blipFill rotWithShape="1">
          <a:blip r:embed="rId3" cstate="screen">
            <a:extLst>
              <a:ext uri="{28A0092B-C50C-407E-A947-70E740481C1C}">
                <a14:useLocalDpi xmlns:a14="http://schemas.microsoft.com/office/drawing/2010/main"/>
              </a:ext>
            </a:extLst>
          </a:blip>
          <a:srcRect l="-617"/>
          <a:stretch/>
        </p:blipFill>
        <p:spPr>
          <a:xfrm>
            <a:off x="7195124" y="0"/>
            <a:ext cx="1948876" cy="1682331"/>
          </a:xfrm>
        </p:spPr>
      </p:pic>
      <p:pic>
        <p:nvPicPr>
          <p:cNvPr id="18" name="Bildplatzhalter 10">
            <a:extLst>
              <a:ext uri="{FF2B5EF4-FFF2-40B4-BE49-F238E27FC236}">
                <a16:creationId xmlns:a16="http://schemas.microsoft.com/office/drawing/2014/main" id="{A067F0C1-991C-4545-8E26-F99CB065D210}"/>
              </a:ext>
            </a:extLst>
          </p:cNvPr>
          <p:cNvPicPr>
            <a:picLocks noGrp="1" noChangeAspect="1"/>
          </p:cNvPicPr>
          <p:nvPr>
            <p:ph type="pic" sz="quarter" idx="11"/>
          </p:nvPr>
        </p:nvPicPr>
        <p:blipFill rotWithShape="1">
          <a:blip r:embed="rId4" cstate="screen">
            <a:extLst>
              <a:ext uri="{28A0092B-C50C-407E-A947-70E740481C1C}">
                <a14:useLocalDpi xmlns:a14="http://schemas.microsoft.com/office/drawing/2010/main"/>
              </a:ext>
            </a:extLst>
          </a:blip>
          <a:srcRect l="-664"/>
          <a:stretch/>
        </p:blipFill>
        <p:spPr>
          <a:xfrm>
            <a:off x="7195124" y="1734395"/>
            <a:ext cx="1948876" cy="1682100"/>
          </a:xfrm>
        </p:spPr>
      </p:pic>
      <p:sp>
        <p:nvSpPr>
          <p:cNvPr id="5" name="Titel 4"/>
          <p:cNvSpPr>
            <a:spLocks noGrp="1"/>
          </p:cNvSpPr>
          <p:nvPr>
            <p:ph type="title"/>
          </p:nvPr>
        </p:nvSpPr>
        <p:spPr/>
        <p:txBody>
          <a:bodyPr/>
          <a:lstStyle/>
          <a:p>
            <a:r>
              <a:rPr lang="en-GB" dirty="0"/>
              <a:t>Alumni</a:t>
            </a:r>
            <a:br>
              <a:rPr lang="en-GB" dirty="0"/>
            </a:br>
            <a:r>
              <a:rPr lang="en-GB" dirty="0"/>
              <a:t>relations</a:t>
            </a:r>
          </a:p>
        </p:txBody>
      </p:sp>
      <p:sp>
        <p:nvSpPr>
          <p:cNvPr id="6" name="Textplatzhalter 5"/>
          <p:cNvSpPr>
            <a:spLocks noGrp="1"/>
          </p:cNvSpPr>
          <p:nvPr>
            <p:ph type="body" sz="half" idx="2"/>
          </p:nvPr>
        </p:nvSpPr>
        <p:spPr>
          <a:xfrm>
            <a:off x="385576" y="1953490"/>
            <a:ext cx="3093429" cy="2858691"/>
          </a:xfrm>
        </p:spPr>
        <p:txBody>
          <a:bodyPr>
            <a:noAutofit/>
          </a:bodyPr>
          <a:lstStyle/>
          <a:p>
            <a:pPr>
              <a:lnSpc>
                <a:spcPct val="100000"/>
              </a:lnSpc>
              <a:spcBef>
                <a:spcPts val="0"/>
              </a:spcBef>
              <a:spcAft>
                <a:spcPts val="600"/>
              </a:spcAft>
            </a:pPr>
            <a:r>
              <a:rPr lang="en-GB" sz="1100" b="1" dirty="0">
                <a:solidFill>
                  <a:srgbClr val="000000"/>
                </a:solidFill>
                <a:latin typeface="Calibri" panose="020F0502020204030204"/>
              </a:rPr>
              <a:t>FS CAREER DEVELOPMENT EVENTS </a:t>
            </a:r>
            <a:br>
              <a:rPr lang="en-GB" sz="1100" b="1" dirty="0">
                <a:solidFill>
                  <a:srgbClr val="000000"/>
                </a:solidFill>
                <a:latin typeface="Calibri" panose="020F0502020204030204"/>
              </a:rPr>
            </a:br>
            <a:r>
              <a:rPr lang="en-GB" sz="1100" b="1" dirty="0">
                <a:solidFill>
                  <a:srgbClr val="000000"/>
                </a:solidFill>
                <a:latin typeface="Calibri" panose="020F0502020204030204"/>
              </a:rPr>
              <a:t>&amp; CONTINUING EDUCATION</a:t>
            </a:r>
          </a:p>
          <a:p>
            <a:pPr>
              <a:lnSpc>
                <a:spcPct val="100000"/>
              </a:lnSpc>
              <a:spcBef>
                <a:spcPts val="0"/>
              </a:spcBef>
              <a:buFont typeface="Wingdings" panose="05000000000000000000" pitchFamily="2" charset="2"/>
              <a:buChar char="§"/>
            </a:pPr>
            <a:r>
              <a:rPr lang="en-GB" sz="1100" dirty="0">
                <a:solidFill>
                  <a:srgbClr val="000000"/>
                </a:solidFill>
              </a:rPr>
              <a:t>    Mentoring programmes (for Bachelor students)</a:t>
            </a:r>
          </a:p>
          <a:p>
            <a:pPr>
              <a:lnSpc>
                <a:spcPct val="100000"/>
              </a:lnSpc>
              <a:spcBef>
                <a:spcPts val="0"/>
              </a:spcBef>
              <a:buFont typeface="Wingdings" charset="2"/>
              <a:buChar char="§"/>
            </a:pPr>
            <a:r>
              <a:rPr lang="en-GB" sz="1100" dirty="0">
                <a:solidFill>
                  <a:srgbClr val="000000"/>
                </a:solidFill>
              </a:rPr>
              <a:t>    Alumni insights, series of events such as Ladies    </a:t>
            </a:r>
          </a:p>
          <a:p>
            <a:pPr>
              <a:lnSpc>
                <a:spcPct val="100000"/>
              </a:lnSpc>
              <a:spcBef>
                <a:spcPts val="0"/>
              </a:spcBef>
            </a:pPr>
            <a:r>
              <a:rPr lang="en-GB" sz="1100" dirty="0">
                <a:solidFill>
                  <a:srgbClr val="000000"/>
                </a:solidFill>
              </a:rPr>
              <a:t>      First, FS Entrepreneurs etc.</a:t>
            </a:r>
          </a:p>
          <a:p>
            <a:pPr>
              <a:lnSpc>
                <a:spcPct val="100000"/>
              </a:lnSpc>
              <a:spcBef>
                <a:spcPts val="0"/>
              </a:spcBef>
              <a:buFont typeface="Wingdings" charset="2"/>
              <a:buChar char="§"/>
            </a:pPr>
            <a:r>
              <a:rPr lang="en-GB" sz="1100" dirty="0">
                <a:solidFill>
                  <a:srgbClr val="000000"/>
                </a:solidFill>
              </a:rPr>
              <a:t>    Alumni perks for programmes and training       </a:t>
            </a:r>
          </a:p>
          <a:p>
            <a:pPr>
              <a:lnSpc>
                <a:spcPct val="100000"/>
              </a:lnSpc>
              <a:spcBef>
                <a:spcPts val="0"/>
              </a:spcBef>
            </a:pPr>
            <a:r>
              <a:rPr lang="en-GB" sz="1100" dirty="0">
                <a:solidFill>
                  <a:srgbClr val="000000"/>
                </a:solidFill>
              </a:rPr>
              <a:t>      sessions</a:t>
            </a:r>
          </a:p>
          <a:p>
            <a:pPr>
              <a:lnSpc>
                <a:spcPct val="100000"/>
              </a:lnSpc>
              <a:spcBef>
                <a:spcPts val="0"/>
              </a:spcBef>
              <a:spcAft>
                <a:spcPts val="600"/>
              </a:spcAft>
            </a:pPr>
            <a:r>
              <a:rPr lang="en-GB" sz="1100" b="1" dirty="0">
                <a:solidFill>
                  <a:srgbClr val="000000"/>
                </a:solidFill>
                <a:latin typeface="Calibri" panose="020F0502020204030204"/>
              </a:rPr>
              <a:t/>
            </a:r>
            <a:br>
              <a:rPr lang="en-GB" sz="1100" b="1" dirty="0">
                <a:solidFill>
                  <a:srgbClr val="000000"/>
                </a:solidFill>
                <a:latin typeface="Calibri" panose="020F0502020204030204"/>
              </a:rPr>
            </a:br>
            <a:r>
              <a:rPr lang="en-GB" sz="1100" b="1" dirty="0">
                <a:solidFill>
                  <a:srgbClr val="000000"/>
                </a:solidFill>
                <a:latin typeface="Calibri" panose="020F0502020204030204"/>
              </a:rPr>
              <a:t>FS ALUMNI &amp; FRIENDS EVENTS</a:t>
            </a:r>
          </a:p>
          <a:p>
            <a:pPr>
              <a:lnSpc>
                <a:spcPct val="100000"/>
              </a:lnSpc>
              <a:spcBef>
                <a:spcPts val="0"/>
              </a:spcBef>
              <a:buFont typeface="Wingdings" charset="2"/>
              <a:buChar char="§"/>
            </a:pPr>
            <a:r>
              <a:rPr lang="en-GB" sz="1100" dirty="0">
                <a:solidFill>
                  <a:srgbClr val="000000"/>
                </a:solidFill>
              </a:rPr>
              <a:t>    Find us in Berlin, Hamburg, as well as global   </a:t>
            </a:r>
          </a:p>
          <a:p>
            <a:pPr>
              <a:lnSpc>
                <a:spcPct val="100000"/>
              </a:lnSpc>
              <a:spcBef>
                <a:spcPts val="0"/>
              </a:spcBef>
            </a:pPr>
            <a:r>
              <a:rPr lang="en-GB" sz="1100" dirty="0">
                <a:solidFill>
                  <a:srgbClr val="000000"/>
                </a:solidFill>
              </a:rPr>
              <a:t>      centres like New York, London, Zürich or </a:t>
            </a:r>
          </a:p>
          <a:p>
            <a:pPr>
              <a:lnSpc>
                <a:spcPct val="100000"/>
              </a:lnSpc>
              <a:spcBef>
                <a:spcPts val="0"/>
              </a:spcBef>
            </a:pPr>
            <a:r>
              <a:rPr lang="en-GB" sz="1100" dirty="0">
                <a:solidFill>
                  <a:srgbClr val="000000"/>
                </a:solidFill>
              </a:rPr>
              <a:t>      Shanghai</a:t>
            </a:r>
          </a:p>
          <a:p>
            <a:pPr>
              <a:lnSpc>
                <a:spcPct val="100000"/>
              </a:lnSpc>
              <a:spcBef>
                <a:spcPts val="0"/>
              </a:spcBef>
              <a:buFont typeface="Wingdings" charset="2"/>
              <a:buChar char="§"/>
            </a:pPr>
            <a:r>
              <a:rPr lang="en-GB" sz="1100" dirty="0">
                <a:solidFill>
                  <a:srgbClr val="000000"/>
                </a:solidFill>
              </a:rPr>
              <a:t>    Anniversary class meetups and homecoming   </a:t>
            </a:r>
          </a:p>
          <a:p>
            <a:pPr>
              <a:lnSpc>
                <a:spcPct val="100000"/>
              </a:lnSpc>
              <a:spcBef>
                <a:spcPts val="0"/>
              </a:spcBef>
            </a:pPr>
            <a:r>
              <a:rPr lang="en-GB" sz="1100" dirty="0">
                <a:solidFill>
                  <a:srgbClr val="000000"/>
                </a:solidFill>
              </a:rPr>
              <a:t>      events, guest presentations, workshops, cultural  </a:t>
            </a:r>
          </a:p>
          <a:p>
            <a:pPr>
              <a:lnSpc>
                <a:spcPct val="100000"/>
              </a:lnSpc>
              <a:spcBef>
                <a:spcPts val="0"/>
              </a:spcBef>
            </a:pPr>
            <a:r>
              <a:rPr lang="en-GB" sz="1100" dirty="0">
                <a:solidFill>
                  <a:srgbClr val="000000"/>
                </a:solidFill>
              </a:rPr>
              <a:t>      and social activities, exclusive fundraising events </a:t>
            </a:r>
          </a:p>
          <a:p>
            <a:pPr>
              <a:lnSpc>
                <a:spcPct val="100000"/>
              </a:lnSpc>
              <a:spcBef>
                <a:spcPts val="0"/>
              </a:spcBef>
            </a:pPr>
            <a:r>
              <a:rPr lang="en-GB" sz="1100" dirty="0">
                <a:solidFill>
                  <a:srgbClr val="000000"/>
                </a:solidFill>
              </a:rPr>
              <a:t>      etc.</a:t>
            </a:r>
          </a:p>
          <a:p>
            <a:pPr>
              <a:spcBef>
                <a:spcPts val="0"/>
              </a:spcBef>
              <a:buFont typeface="Wingdings" charset="2"/>
              <a:buChar char="§"/>
            </a:pPr>
            <a:endParaRPr lang="en-GB" sz="1100" dirty="0">
              <a:solidFill>
                <a:srgbClr val="000000"/>
              </a:solidFill>
            </a:endParaRPr>
          </a:p>
          <a:p>
            <a:pPr>
              <a:spcBef>
                <a:spcPts val="0"/>
              </a:spcBef>
              <a:buFont typeface="Wingdings" charset="2"/>
              <a:buChar char="§"/>
            </a:pPr>
            <a:endParaRPr lang="en-GB" sz="1100" dirty="0">
              <a:solidFill>
                <a:srgbClr val="000000"/>
              </a:solidFill>
            </a:endParaRPr>
          </a:p>
          <a:p>
            <a:endParaRPr lang="en-GB" sz="1100" dirty="0"/>
          </a:p>
          <a:p>
            <a:endParaRPr lang="en-GB" sz="1100" dirty="0"/>
          </a:p>
        </p:txBody>
      </p:sp>
      <p:sp>
        <p:nvSpPr>
          <p:cNvPr id="7" name="Textplatzhalter 6"/>
          <p:cNvSpPr>
            <a:spLocks noGrp="1"/>
          </p:cNvSpPr>
          <p:nvPr>
            <p:ph type="body" sz="half" idx="13"/>
          </p:nvPr>
        </p:nvSpPr>
        <p:spPr>
          <a:xfrm>
            <a:off x="3679184" y="1953490"/>
            <a:ext cx="3248558" cy="2858691"/>
          </a:xfrm>
        </p:spPr>
        <p:txBody>
          <a:bodyPr>
            <a:normAutofit/>
          </a:bodyPr>
          <a:lstStyle/>
          <a:p>
            <a:pPr lvl="0">
              <a:lnSpc>
                <a:spcPct val="100000"/>
              </a:lnSpc>
              <a:spcBef>
                <a:spcPts val="0"/>
              </a:spcBef>
              <a:spcAft>
                <a:spcPts val="600"/>
              </a:spcAft>
            </a:pPr>
            <a:r>
              <a:rPr lang="en-GB" sz="1100" b="1" dirty="0">
                <a:solidFill>
                  <a:srgbClr val="000000"/>
                </a:solidFill>
                <a:latin typeface="Calibri" panose="020F0502020204030204"/>
              </a:rPr>
              <a:t>FS INFO &amp; NETWORKING</a:t>
            </a:r>
          </a:p>
          <a:p>
            <a:pPr marL="171450" lvl="0" indent="-171450">
              <a:lnSpc>
                <a:spcPct val="100000"/>
              </a:lnSpc>
              <a:spcBef>
                <a:spcPts val="0"/>
              </a:spcBef>
              <a:buFont typeface="Wingdings" charset="2"/>
              <a:buChar char="§"/>
            </a:pPr>
            <a:r>
              <a:rPr lang="en-GB" sz="1100" dirty="0">
                <a:solidFill>
                  <a:srgbClr val="000000"/>
                </a:solidFill>
              </a:rPr>
              <a:t>Alumni directory – Update your profile (synchronise your XING-/LinkedIn accounts), get in contact with other alumni and apply for a lifelong alumni e-mail address to not miss any news.</a:t>
            </a:r>
          </a:p>
          <a:p>
            <a:pPr marL="171450" lvl="0" indent="-171450">
              <a:lnSpc>
                <a:spcPct val="100000"/>
              </a:lnSpc>
              <a:spcBef>
                <a:spcPts val="0"/>
              </a:spcBef>
              <a:buFont typeface="Wingdings" charset="2"/>
              <a:buChar char="§"/>
            </a:pPr>
            <a:r>
              <a:rPr lang="en-GB" sz="1100" dirty="0">
                <a:solidFill>
                  <a:srgbClr val="000000"/>
                </a:solidFill>
              </a:rPr>
              <a:t>Alumni and friends can register and find out more information about events in FS Online Campus</a:t>
            </a:r>
          </a:p>
          <a:p>
            <a:pPr marL="171450" lvl="0" indent="-171450">
              <a:lnSpc>
                <a:spcPct val="100000"/>
              </a:lnSpc>
              <a:spcBef>
                <a:spcPts val="0"/>
              </a:spcBef>
              <a:buFont typeface="Wingdings" charset="2"/>
              <a:buChar char="§"/>
            </a:pPr>
            <a:r>
              <a:rPr lang="en-GB" sz="1100" dirty="0">
                <a:solidFill>
                  <a:srgbClr val="000000"/>
                </a:solidFill>
              </a:rPr>
              <a:t>The Alumni-Newsletter is released quarterly and is a popular source of news, information about events, alumni portraits etc.</a:t>
            </a:r>
          </a:p>
          <a:p>
            <a:pPr marL="171450" lvl="0" indent="-171450">
              <a:lnSpc>
                <a:spcPct val="100000"/>
              </a:lnSpc>
              <a:spcBef>
                <a:spcPts val="0"/>
              </a:spcBef>
              <a:buFont typeface="Wingdings" charset="2"/>
              <a:buChar char="§"/>
            </a:pPr>
            <a:r>
              <a:rPr lang="en-GB" sz="1100" dirty="0">
                <a:solidFill>
                  <a:srgbClr val="000000"/>
                </a:solidFill>
              </a:rPr>
              <a:t>Alumni groups on XING and LinkedIn help to build up personal networks</a:t>
            </a:r>
            <a:endParaRPr lang="en-GB" sz="1100" dirty="0"/>
          </a:p>
          <a:p>
            <a:pPr>
              <a:lnSpc>
                <a:spcPct val="100000"/>
              </a:lnSpc>
            </a:pPr>
            <a:endParaRPr lang="en-GB" sz="1100" dirty="0"/>
          </a:p>
        </p:txBody>
      </p:sp>
      <p:sp>
        <p:nvSpPr>
          <p:cNvPr id="8" name="Textplatzhalter 7"/>
          <p:cNvSpPr>
            <a:spLocks noGrp="1"/>
          </p:cNvSpPr>
          <p:nvPr>
            <p:ph type="body" sz="half" idx="14"/>
          </p:nvPr>
        </p:nvSpPr>
        <p:spPr/>
        <p:txBody>
          <a:bodyPr/>
          <a:lstStyle/>
          <a:p>
            <a:r>
              <a:rPr lang="en-GB" dirty="0"/>
              <a:t>Fs departments</a:t>
            </a:r>
          </a:p>
        </p:txBody>
      </p:sp>
      <p:sp>
        <p:nvSpPr>
          <p:cNvPr id="9" name="Textplatzhalter 8"/>
          <p:cNvSpPr>
            <a:spLocks noGrp="1"/>
          </p:cNvSpPr>
          <p:nvPr>
            <p:ph type="body" sz="quarter" idx="15"/>
          </p:nvPr>
        </p:nvSpPr>
        <p:spPr/>
        <p:txBody>
          <a:bodyPr/>
          <a:lstStyle/>
          <a:p>
            <a:endParaRPr lang="de-DE"/>
          </a:p>
        </p:txBody>
      </p:sp>
      <p:sp>
        <p:nvSpPr>
          <p:cNvPr id="2" name="Slide Number Placeholder 1">
            <a:extLst>
              <a:ext uri="{FF2B5EF4-FFF2-40B4-BE49-F238E27FC236}">
                <a16:creationId xmlns:a16="http://schemas.microsoft.com/office/drawing/2014/main" id="{8240739C-2E95-D744-A942-8E175711A01D}"/>
              </a:ext>
            </a:extLst>
          </p:cNvPr>
          <p:cNvSpPr>
            <a:spLocks noGrp="1"/>
          </p:cNvSpPr>
          <p:nvPr>
            <p:ph type="sldNum" sz="quarter" idx="4"/>
          </p:nvPr>
        </p:nvSpPr>
        <p:spPr/>
        <p:txBody>
          <a:bodyPr/>
          <a:lstStyle/>
          <a:p>
            <a:fld id="{365118A3-1793-2149-900A-53CEDCCBA901}" type="slidenum">
              <a:rPr lang="en-GB" smtClean="0"/>
              <a:pPr/>
              <a:t>24</a:t>
            </a:fld>
            <a:endParaRPr lang="en-GB" dirty="0"/>
          </a:p>
        </p:txBody>
      </p:sp>
    </p:spTree>
    <p:extLst>
      <p:ext uri="{BB962C8B-B14F-4D97-AF65-F5344CB8AC3E}">
        <p14:creationId xmlns:p14="http://schemas.microsoft.com/office/powerpoint/2010/main" val="19837663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Professional &amp;</a:t>
            </a:r>
            <a:br>
              <a:rPr lang="en-GB" dirty="0"/>
            </a:br>
            <a:r>
              <a:rPr lang="en-GB" dirty="0"/>
              <a:t>executive education</a:t>
            </a:r>
          </a:p>
        </p:txBody>
      </p:sp>
      <p:sp>
        <p:nvSpPr>
          <p:cNvPr id="3" name="Textplatzhalter 2"/>
          <p:cNvSpPr>
            <a:spLocks noGrp="1"/>
          </p:cNvSpPr>
          <p:nvPr>
            <p:ph type="body" sz="half" idx="2"/>
          </p:nvPr>
        </p:nvSpPr>
        <p:spPr>
          <a:xfrm>
            <a:off x="385576" y="1828800"/>
            <a:ext cx="2589852" cy="2858691"/>
          </a:xfrm>
        </p:spPr>
        <p:txBody>
          <a:bodyPr>
            <a:noAutofit/>
          </a:bodyPr>
          <a:lstStyle/>
          <a:p>
            <a:pPr>
              <a:lnSpc>
                <a:spcPct val="100000"/>
              </a:lnSpc>
              <a:spcBef>
                <a:spcPts val="0"/>
              </a:spcBef>
            </a:pPr>
            <a:r>
              <a:rPr lang="en-GB" sz="1100" b="1" dirty="0">
                <a:latin typeface="+mn-lt"/>
              </a:rPr>
              <a:t>INDIVIDUAL, FLEXIBLE, DIGITAL AND </a:t>
            </a:r>
          </a:p>
          <a:p>
            <a:pPr>
              <a:lnSpc>
                <a:spcPct val="100000"/>
              </a:lnSpc>
              <a:spcBef>
                <a:spcPts val="0"/>
              </a:spcBef>
            </a:pPr>
            <a:r>
              <a:rPr lang="en-GB" sz="1100" b="1" dirty="0">
                <a:latin typeface="+mn-lt"/>
              </a:rPr>
              <a:t>CLOSE AT HAND</a:t>
            </a:r>
          </a:p>
          <a:p>
            <a:pPr>
              <a:lnSpc>
                <a:spcPct val="100000"/>
              </a:lnSpc>
            </a:pPr>
            <a:r>
              <a:rPr lang="en-GB" sz="1100" dirty="0"/>
              <a:t>Frankfurt School's new annual programmes enable professional &amp; executive education in all their facets. Whether at the beginning, at the height of your career or as an HR manager, we accompany you and your employees to the next level, strengthening you professionally and personally in your tasks and goals. </a:t>
            </a:r>
          </a:p>
          <a:p>
            <a:pPr>
              <a:lnSpc>
                <a:spcPct val="100000"/>
              </a:lnSpc>
            </a:pPr>
            <a:r>
              <a:rPr lang="en-GB" sz="1100" dirty="0"/>
              <a:t>With figures, data &amp; facts, product information, project examples and technical contributions from internal </a:t>
            </a:r>
            <a:br>
              <a:rPr lang="en-GB" sz="1100" dirty="0"/>
            </a:br>
            <a:r>
              <a:rPr lang="en-GB" sz="1100" dirty="0"/>
              <a:t>as well as external authors, we cover the complete range of continuing vocational education and training.</a:t>
            </a:r>
          </a:p>
          <a:p>
            <a:endParaRPr lang="en-GB" sz="1100" dirty="0"/>
          </a:p>
        </p:txBody>
      </p:sp>
      <p:sp>
        <p:nvSpPr>
          <p:cNvPr id="8" name="Textplatzhalter 7">
            <a:extLst>
              <a:ext uri="{FF2B5EF4-FFF2-40B4-BE49-F238E27FC236}">
                <a16:creationId xmlns:a16="http://schemas.microsoft.com/office/drawing/2014/main" id="{9CB087D1-AA5B-BB44-8105-F115E75A8CDF}"/>
              </a:ext>
            </a:extLst>
          </p:cNvPr>
          <p:cNvSpPr>
            <a:spLocks noGrp="1"/>
          </p:cNvSpPr>
          <p:nvPr>
            <p:ph type="body" sz="half" idx="14"/>
          </p:nvPr>
        </p:nvSpPr>
        <p:spPr>
          <a:xfrm>
            <a:off x="385576" y="164983"/>
            <a:ext cx="4131000" cy="213967"/>
          </a:xfrm>
        </p:spPr>
        <p:txBody>
          <a:bodyPr/>
          <a:lstStyle/>
          <a:p>
            <a:r>
              <a:rPr lang="en-GB" dirty="0"/>
              <a:t>Fs departments</a:t>
            </a:r>
          </a:p>
        </p:txBody>
      </p:sp>
      <p:pic>
        <p:nvPicPr>
          <p:cNvPr id="9" name="Grafik 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694926" y="1828800"/>
            <a:ext cx="6253694" cy="2983380"/>
          </a:xfrm>
          <a:prstGeom prst="rect">
            <a:avLst/>
          </a:prstGeom>
        </p:spPr>
      </p:pic>
      <p:sp>
        <p:nvSpPr>
          <p:cNvPr id="6" name="Rechteck 5"/>
          <p:cNvSpPr/>
          <p:nvPr/>
        </p:nvSpPr>
        <p:spPr>
          <a:xfrm>
            <a:off x="7880548" y="4322812"/>
            <a:ext cx="977702" cy="4492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Slide Number Placeholder 3">
            <a:extLst>
              <a:ext uri="{FF2B5EF4-FFF2-40B4-BE49-F238E27FC236}">
                <a16:creationId xmlns:a16="http://schemas.microsoft.com/office/drawing/2014/main" id="{29E96972-BB07-FB4B-9B5A-ECB17834F50F}"/>
              </a:ext>
            </a:extLst>
          </p:cNvPr>
          <p:cNvSpPr>
            <a:spLocks noGrp="1"/>
          </p:cNvSpPr>
          <p:nvPr>
            <p:ph type="sldNum" sz="quarter" idx="4"/>
          </p:nvPr>
        </p:nvSpPr>
        <p:spPr/>
        <p:txBody>
          <a:bodyPr/>
          <a:lstStyle/>
          <a:p>
            <a:fld id="{365118A3-1793-2149-900A-53CEDCCBA901}" type="slidenum">
              <a:rPr lang="en-GB" smtClean="0"/>
              <a:pPr/>
              <a:t>25</a:t>
            </a:fld>
            <a:endParaRPr lang="en-GB" dirty="0"/>
          </a:p>
        </p:txBody>
      </p:sp>
    </p:spTree>
    <p:extLst>
      <p:ext uri="{BB962C8B-B14F-4D97-AF65-F5344CB8AC3E}">
        <p14:creationId xmlns:p14="http://schemas.microsoft.com/office/powerpoint/2010/main" val="1803162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Executive</a:t>
            </a:r>
            <a:br>
              <a:rPr lang="en-GB" dirty="0"/>
            </a:br>
            <a:r>
              <a:rPr lang="en-GB" dirty="0"/>
              <a:t>education</a:t>
            </a:r>
          </a:p>
        </p:txBody>
      </p:sp>
      <p:sp>
        <p:nvSpPr>
          <p:cNvPr id="3" name="Textplatzhalter 2"/>
          <p:cNvSpPr>
            <a:spLocks noGrp="1"/>
          </p:cNvSpPr>
          <p:nvPr>
            <p:ph type="body" sz="half" idx="2"/>
          </p:nvPr>
        </p:nvSpPr>
        <p:spPr>
          <a:xfrm>
            <a:off x="385576" y="1798893"/>
            <a:ext cx="2619130" cy="2858691"/>
          </a:xfrm>
        </p:spPr>
        <p:txBody>
          <a:bodyPr/>
          <a:lstStyle/>
          <a:p>
            <a:pPr>
              <a:lnSpc>
                <a:spcPts val="1300"/>
              </a:lnSpc>
            </a:pPr>
            <a:r>
              <a:rPr lang="en-GB" sz="1100" dirty="0">
                <a:solidFill>
                  <a:srgbClr val="000000"/>
                </a:solidFill>
              </a:rPr>
              <a:t>Frankfurt School’s </a:t>
            </a:r>
            <a:r>
              <a:rPr lang="en-GB" sz="1100" dirty="0"/>
              <a:t>Executive Education portfolio includes both open enrolment courses as well as in-house customised education for executives tailored to the specific requirements of participants and companies. Clients range from automotive manufacturers to pharmaceutical companies and from IT firms to financial institutions</a:t>
            </a:r>
            <a:r>
              <a:rPr lang="en-GB" sz="1050" dirty="0"/>
              <a:t>.</a:t>
            </a:r>
          </a:p>
        </p:txBody>
      </p:sp>
      <p:sp>
        <p:nvSpPr>
          <p:cNvPr id="4" name="Textplatzhalter 3"/>
          <p:cNvSpPr>
            <a:spLocks noGrp="1"/>
          </p:cNvSpPr>
          <p:nvPr>
            <p:ph type="body" sz="quarter" idx="13"/>
          </p:nvPr>
        </p:nvSpPr>
        <p:spPr>
          <a:xfrm>
            <a:off x="3206582" y="1800982"/>
            <a:ext cx="2609624" cy="1416870"/>
          </a:xfrm>
        </p:spPr>
        <p:txBody>
          <a:bodyPr/>
          <a:lstStyle/>
          <a:p>
            <a:pPr lvl="0">
              <a:lnSpc>
                <a:spcPts val="1300"/>
              </a:lnSpc>
            </a:pPr>
            <a:r>
              <a:rPr lang="en-GB" sz="1100" dirty="0">
                <a:solidFill>
                  <a:prstClr val="black"/>
                </a:solidFill>
              </a:rPr>
              <a:t>Over 60 years of experience in professional and executive education make Frankfurt School a first-class provider of further education in disruptive and challenging environments and meeting the changing educational requirements in the business world.</a:t>
            </a:r>
          </a:p>
        </p:txBody>
      </p:sp>
      <p:sp>
        <p:nvSpPr>
          <p:cNvPr id="5" name="Textplatzhalter 4"/>
          <p:cNvSpPr>
            <a:spLocks noGrp="1"/>
          </p:cNvSpPr>
          <p:nvPr>
            <p:ph type="body" sz="quarter" idx="14"/>
          </p:nvPr>
        </p:nvSpPr>
        <p:spPr>
          <a:xfrm>
            <a:off x="6018082" y="1797702"/>
            <a:ext cx="3125918" cy="2861072"/>
          </a:xfrm>
        </p:spPr>
        <p:txBody>
          <a:bodyPr>
            <a:normAutofit/>
          </a:bodyPr>
          <a:lstStyle/>
          <a:p>
            <a:pPr>
              <a:spcBef>
                <a:spcPts val="0"/>
              </a:spcBef>
              <a:buFont typeface="Wingdings" charset="2"/>
              <a:buChar char="§"/>
            </a:pPr>
            <a:r>
              <a:rPr lang="en-GB" sz="1100" b="1" dirty="0">
                <a:solidFill>
                  <a:prstClr val="black"/>
                </a:solidFill>
              </a:rPr>
              <a:t>   1,561      </a:t>
            </a:r>
            <a:r>
              <a:rPr lang="en-GB" sz="1100" dirty="0">
                <a:solidFill>
                  <a:prstClr val="black"/>
                </a:solidFill>
              </a:rPr>
              <a:t>Banking specialist &amp; banking economist</a:t>
            </a:r>
          </a:p>
          <a:p>
            <a:pPr>
              <a:spcBef>
                <a:spcPts val="0"/>
              </a:spcBef>
              <a:buFont typeface="Wingdings" charset="2"/>
              <a:buChar char="§"/>
            </a:pPr>
            <a:r>
              <a:rPr lang="en-GB" sz="1100" b="1" dirty="0">
                <a:solidFill>
                  <a:prstClr val="black"/>
                </a:solidFill>
              </a:rPr>
              <a:t>   3,900</a:t>
            </a:r>
            <a:r>
              <a:rPr lang="en-GB" sz="1100" dirty="0">
                <a:solidFill>
                  <a:prstClr val="black"/>
                </a:solidFill>
              </a:rPr>
              <a:t>      Trainees</a:t>
            </a:r>
          </a:p>
          <a:p>
            <a:pPr>
              <a:spcBef>
                <a:spcPts val="0"/>
              </a:spcBef>
              <a:buFont typeface="Wingdings" charset="2"/>
              <a:buChar char="§"/>
            </a:pPr>
            <a:r>
              <a:rPr lang="en-GB" sz="1100" b="1" dirty="0">
                <a:solidFill>
                  <a:prstClr val="black"/>
                </a:solidFill>
              </a:rPr>
              <a:t>   2,300     </a:t>
            </a:r>
            <a:r>
              <a:rPr lang="en-GB" sz="1100" dirty="0">
                <a:solidFill>
                  <a:prstClr val="black"/>
                </a:solidFill>
              </a:rPr>
              <a:t> Professional speeches</a:t>
            </a:r>
          </a:p>
          <a:p>
            <a:pPr>
              <a:spcBef>
                <a:spcPts val="0"/>
              </a:spcBef>
              <a:buFont typeface="Wingdings" charset="2"/>
              <a:buChar char="§"/>
            </a:pPr>
            <a:r>
              <a:rPr lang="en-GB" sz="1100" b="1" dirty="0">
                <a:solidFill>
                  <a:prstClr val="black"/>
                </a:solidFill>
              </a:rPr>
              <a:t>   399</a:t>
            </a:r>
            <a:r>
              <a:rPr lang="en-GB" sz="1100" dirty="0">
                <a:solidFill>
                  <a:prstClr val="black"/>
                </a:solidFill>
              </a:rPr>
              <a:t>         </a:t>
            </a:r>
            <a:r>
              <a:rPr lang="en-GB" sz="700" dirty="0">
                <a:solidFill>
                  <a:prstClr val="black"/>
                </a:solidFill>
              </a:rPr>
              <a:t> </a:t>
            </a:r>
            <a:r>
              <a:rPr lang="en-GB" sz="1100" dirty="0">
                <a:solidFill>
                  <a:prstClr val="black"/>
                </a:solidFill>
              </a:rPr>
              <a:t>Training and coaching sessions</a:t>
            </a:r>
          </a:p>
          <a:p>
            <a:pPr>
              <a:spcBef>
                <a:spcPts val="0"/>
              </a:spcBef>
              <a:buFont typeface="Wingdings" charset="2"/>
              <a:buChar char="§"/>
            </a:pPr>
            <a:r>
              <a:rPr lang="en-GB" sz="1100" b="1" dirty="0">
                <a:solidFill>
                  <a:prstClr val="black"/>
                </a:solidFill>
              </a:rPr>
              <a:t>   43,470</a:t>
            </a:r>
            <a:r>
              <a:rPr lang="en-GB" sz="1100" dirty="0">
                <a:solidFill>
                  <a:prstClr val="black"/>
                </a:solidFill>
              </a:rPr>
              <a:t>    Seminar &amp; training participants</a:t>
            </a:r>
          </a:p>
          <a:p>
            <a:endParaRPr lang="en-GB" sz="1000" dirty="0"/>
          </a:p>
        </p:txBody>
      </p:sp>
      <p:sp>
        <p:nvSpPr>
          <p:cNvPr id="6" name="Textplatzhalter 5"/>
          <p:cNvSpPr>
            <a:spLocks noGrp="1"/>
          </p:cNvSpPr>
          <p:nvPr>
            <p:ph type="body" sz="half" idx="15"/>
          </p:nvPr>
        </p:nvSpPr>
        <p:spPr/>
        <p:txBody>
          <a:bodyPr/>
          <a:lstStyle/>
          <a:p>
            <a:r>
              <a:rPr lang="en-GB" dirty="0"/>
              <a:t>Fs departments</a:t>
            </a:r>
          </a:p>
        </p:txBody>
      </p:sp>
      <p:grpSp>
        <p:nvGrpSpPr>
          <p:cNvPr id="37" name="Gruppierung 36"/>
          <p:cNvGrpSpPr/>
          <p:nvPr/>
        </p:nvGrpSpPr>
        <p:grpSpPr>
          <a:xfrm>
            <a:off x="469395" y="3519154"/>
            <a:ext cx="7778012" cy="1138430"/>
            <a:chOff x="613457" y="4416578"/>
            <a:chExt cx="7523654" cy="1517906"/>
          </a:xfrm>
        </p:grpSpPr>
        <p:sp>
          <p:nvSpPr>
            <p:cNvPr id="22" name="Rechteck 21"/>
            <p:cNvSpPr/>
            <p:nvPr/>
          </p:nvSpPr>
          <p:spPr>
            <a:xfrm>
              <a:off x="613457" y="4416578"/>
              <a:ext cx="1482408" cy="486619"/>
            </a:xfrm>
            <a:prstGeom prst="rect">
              <a:avLst/>
            </a:prstGeom>
            <a:solidFill>
              <a:srgbClr val="173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900" b="1" dirty="0"/>
                <a:t> LEADERSHIP</a:t>
              </a:r>
            </a:p>
          </p:txBody>
        </p:sp>
        <p:sp>
          <p:nvSpPr>
            <p:cNvPr id="23" name="Rechteck 22"/>
            <p:cNvSpPr/>
            <p:nvPr/>
          </p:nvSpPr>
          <p:spPr>
            <a:xfrm>
              <a:off x="2125069" y="4416578"/>
              <a:ext cx="1482408" cy="486619"/>
            </a:xfrm>
            <a:prstGeom prst="rect">
              <a:avLst/>
            </a:prstGeom>
            <a:solidFill>
              <a:srgbClr val="173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900" b="1" dirty="0"/>
                <a:t> STRATEGY</a:t>
              </a:r>
            </a:p>
          </p:txBody>
        </p:sp>
        <p:sp>
          <p:nvSpPr>
            <p:cNvPr id="24" name="Rechteck 23"/>
            <p:cNvSpPr/>
            <p:nvPr/>
          </p:nvSpPr>
          <p:spPr>
            <a:xfrm>
              <a:off x="3634867" y="4416578"/>
              <a:ext cx="1482408" cy="486619"/>
            </a:xfrm>
            <a:prstGeom prst="rect">
              <a:avLst/>
            </a:prstGeom>
            <a:solidFill>
              <a:srgbClr val="173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900" b="1" dirty="0"/>
                <a:t> MARKETING &amp; SALES</a:t>
              </a:r>
            </a:p>
          </p:txBody>
        </p:sp>
        <p:sp>
          <p:nvSpPr>
            <p:cNvPr id="25" name="Rechteck 24"/>
            <p:cNvSpPr/>
            <p:nvPr/>
          </p:nvSpPr>
          <p:spPr>
            <a:xfrm>
              <a:off x="5143355" y="4416578"/>
              <a:ext cx="1482408" cy="486619"/>
            </a:xfrm>
            <a:prstGeom prst="rect">
              <a:avLst/>
            </a:prstGeom>
            <a:solidFill>
              <a:srgbClr val="173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b="1" dirty="0"/>
                <a:t>MITTELSTAND &amp; FAMILY BUSINESS</a:t>
              </a:r>
            </a:p>
          </p:txBody>
        </p:sp>
        <p:sp>
          <p:nvSpPr>
            <p:cNvPr id="26" name="Rechteck 25"/>
            <p:cNvSpPr/>
            <p:nvPr/>
          </p:nvSpPr>
          <p:spPr>
            <a:xfrm>
              <a:off x="6654703" y="4416578"/>
              <a:ext cx="1482408" cy="486619"/>
            </a:xfrm>
            <a:prstGeom prst="rect">
              <a:avLst/>
            </a:prstGeom>
            <a:solidFill>
              <a:srgbClr val="173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900" b="1" dirty="0"/>
                <a:t>ENTREPRENEURSHIP &amp; INNOVATION</a:t>
              </a:r>
            </a:p>
          </p:txBody>
        </p:sp>
        <p:sp>
          <p:nvSpPr>
            <p:cNvPr id="27" name="Rechteck 26"/>
            <p:cNvSpPr/>
            <p:nvPr/>
          </p:nvSpPr>
          <p:spPr>
            <a:xfrm>
              <a:off x="613457" y="5447865"/>
              <a:ext cx="1482408" cy="486619"/>
            </a:xfrm>
            <a:prstGeom prst="rect">
              <a:avLst/>
            </a:prstGeom>
            <a:solidFill>
              <a:srgbClr val="98A2C4"/>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GB" sz="900" b="1" dirty="0"/>
                <a:t>GOVERNANCE </a:t>
              </a:r>
              <a:br>
                <a:rPr lang="en-GB" sz="900" b="1" dirty="0"/>
              </a:br>
              <a:r>
                <a:rPr lang="en-GB" sz="900" b="1" dirty="0"/>
                <a:t>&amp; AUDIT</a:t>
              </a:r>
            </a:p>
          </p:txBody>
        </p:sp>
        <p:sp>
          <p:nvSpPr>
            <p:cNvPr id="28" name="Rechteck 27"/>
            <p:cNvSpPr/>
            <p:nvPr/>
          </p:nvSpPr>
          <p:spPr>
            <a:xfrm>
              <a:off x="613457" y="4932881"/>
              <a:ext cx="1482408" cy="486619"/>
            </a:xfrm>
            <a:prstGeom prst="rect">
              <a:avLst/>
            </a:prstGeom>
            <a:solidFill>
              <a:srgbClr val="6678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b="1" dirty="0"/>
                <a:t>MONEY </a:t>
              </a:r>
            </a:p>
            <a:p>
              <a:r>
                <a:rPr lang="en-US" sz="900" b="1" dirty="0"/>
                <a:t>&amp; CREDIT</a:t>
              </a:r>
            </a:p>
          </p:txBody>
        </p:sp>
        <p:sp>
          <p:nvSpPr>
            <p:cNvPr id="29" name="Rechteck 28"/>
            <p:cNvSpPr/>
            <p:nvPr/>
          </p:nvSpPr>
          <p:spPr>
            <a:xfrm>
              <a:off x="5143355" y="4932881"/>
              <a:ext cx="1482408" cy="486619"/>
            </a:xfrm>
            <a:prstGeom prst="rect">
              <a:avLst/>
            </a:prstGeom>
            <a:solidFill>
              <a:srgbClr val="6678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900" b="1" dirty="0"/>
                <a:t>CORPORATE </a:t>
              </a:r>
            </a:p>
            <a:p>
              <a:r>
                <a:rPr lang="en-GB" sz="900" b="1" dirty="0"/>
                <a:t>FINANCE</a:t>
              </a:r>
            </a:p>
          </p:txBody>
        </p:sp>
        <p:sp>
          <p:nvSpPr>
            <p:cNvPr id="30" name="Rechteck 29"/>
            <p:cNvSpPr/>
            <p:nvPr/>
          </p:nvSpPr>
          <p:spPr>
            <a:xfrm>
              <a:off x="6654703" y="4932881"/>
              <a:ext cx="1482408" cy="486619"/>
            </a:xfrm>
            <a:prstGeom prst="rect">
              <a:avLst/>
            </a:prstGeom>
            <a:solidFill>
              <a:srgbClr val="6678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900" b="1" dirty="0"/>
                <a:t>SUSTAINABLE </a:t>
              </a:r>
            </a:p>
            <a:p>
              <a:r>
                <a:rPr lang="en-GB" sz="900" b="1" dirty="0"/>
                <a:t>DEVELOPMENT</a:t>
              </a:r>
            </a:p>
          </p:txBody>
        </p:sp>
        <p:sp>
          <p:nvSpPr>
            <p:cNvPr id="31" name="Rechteck 30"/>
            <p:cNvSpPr/>
            <p:nvPr/>
          </p:nvSpPr>
          <p:spPr>
            <a:xfrm>
              <a:off x="2125069" y="5447865"/>
              <a:ext cx="1482408" cy="486619"/>
            </a:xfrm>
            <a:prstGeom prst="rect">
              <a:avLst/>
            </a:prstGeom>
            <a:solidFill>
              <a:srgbClr val="98A2C4"/>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GB" sz="900" b="1" dirty="0"/>
                <a:t>IT &amp; </a:t>
              </a:r>
            </a:p>
            <a:p>
              <a:r>
                <a:rPr lang="en-GB" sz="900" b="1" dirty="0"/>
                <a:t>DIGITALISATION</a:t>
              </a:r>
            </a:p>
          </p:txBody>
        </p:sp>
        <p:sp>
          <p:nvSpPr>
            <p:cNvPr id="32" name="Rechteck 31"/>
            <p:cNvSpPr/>
            <p:nvPr/>
          </p:nvSpPr>
          <p:spPr>
            <a:xfrm>
              <a:off x="5143355" y="5447865"/>
              <a:ext cx="1482408" cy="486619"/>
            </a:xfrm>
            <a:prstGeom prst="rect">
              <a:avLst/>
            </a:prstGeom>
            <a:solidFill>
              <a:srgbClr val="98A2C4"/>
            </a:solidFill>
            <a:ln>
              <a:noFill/>
            </a:ln>
          </p:spPr>
          <p:style>
            <a:lnRef idx="0">
              <a:scrgbClr r="0" g="0" b="0"/>
            </a:lnRef>
            <a:fillRef idx="0">
              <a:scrgbClr r="0" g="0" b="0"/>
            </a:fillRef>
            <a:effectRef idx="0">
              <a:scrgbClr r="0" g="0" b="0"/>
            </a:effectRef>
            <a:fontRef idx="minor">
              <a:schemeClr val="lt1"/>
            </a:fontRef>
          </p:style>
          <p:txBody>
            <a:bodyPr rtlCol="0" anchor="ctr"/>
            <a:lstStyle/>
            <a:p>
              <a:endParaRPr lang="en-GB" sz="900" b="1" dirty="0"/>
            </a:p>
            <a:p>
              <a:r>
                <a:rPr lang="en-GB" sz="900" b="1" dirty="0"/>
                <a:t>TECHNOLOGY &amp;</a:t>
              </a:r>
            </a:p>
            <a:p>
              <a:r>
                <a:rPr lang="en-GB" sz="900" b="1" dirty="0"/>
                <a:t>OPERATIONS</a:t>
              </a:r>
            </a:p>
            <a:p>
              <a:endParaRPr lang="en-GB" sz="900" b="1" dirty="0"/>
            </a:p>
          </p:txBody>
        </p:sp>
        <p:sp>
          <p:nvSpPr>
            <p:cNvPr id="33" name="Rechteck 32"/>
            <p:cNvSpPr/>
            <p:nvPr/>
          </p:nvSpPr>
          <p:spPr>
            <a:xfrm>
              <a:off x="3634867" y="5447865"/>
              <a:ext cx="1482408" cy="486619"/>
            </a:xfrm>
            <a:prstGeom prst="rect">
              <a:avLst/>
            </a:prstGeom>
            <a:solidFill>
              <a:srgbClr val="98A2C4"/>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GB" sz="900" b="1" dirty="0"/>
                <a:t>RISK &amp;</a:t>
              </a:r>
            </a:p>
            <a:p>
              <a:r>
                <a:rPr lang="en-GB" sz="900" b="1" dirty="0"/>
                <a:t>COMPLIANCE</a:t>
              </a:r>
            </a:p>
          </p:txBody>
        </p:sp>
        <p:sp>
          <p:nvSpPr>
            <p:cNvPr id="34" name="Rechteck 33"/>
            <p:cNvSpPr/>
            <p:nvPr/>
          </p:nvSpPr>
          <p:spPr>
            <a:xfrm>
              <a:off x="6654703" y="5447865"/>
              <a:ext cx="1482408" cy="486619"/>
            </a:xfrm>
            <a:prstGeom prst="rect">
              <a:avLst/>
            </a:prstGeom>
            <a:solidFill>
              <a:srgbClr val="98A2C4"/>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900" b="1" dirty="0"/>
                <a:t>REAL ESTATE</a:t>
              </a:r>
            </a:p>
          </p:txBody>
        </p:sp>
        <p:sp>
          <p:nvSpPr>
            <p:cNvPr id="35" name="Rechteck 34"/>
            <p:cNvSpPr/>
            <p:nvPr/>
          </p:nvSpPr>
          <p:spPr>
            <a:xfrm>
              <a:off x="2125069" y="4932881"/>
              <a:ext cx="1482408" cy="486619"/>
            </a:xfrm>
            <a:prstGeom prst="rect">
              <a:avLst/>
            </a:prstGeom>
            <a:solidFill>
              <a:srgbClr val="6678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900" b="1" dirty="0"/>
                <a:t>INSURANCE</a:t>
              </a:r>
            </a:p>
          </p:txBody>
        </p:sp>
        <p:sp>
          <p:nvSpPr>
            <p:cNvPr id="36" name="Rechteck 35"/>
            <p:cNvSpPr/>
            <p:nvPr/>
          </p:nvSpPr>
          <p:spPr>
            <a:xfrm>
              <a:off x="3634867" y="4932881"/>
              <a:ext cx="1482408" cy="486619"/>
            </a:xfrm>
            <a:prstGeom prst="rect">
              <a:avLst/>
            </a:prstGeom>
            <a:solidFill>
              <a:srgbClr val="6678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900" b="1" dirty="0"/>
                <a:t>BANKING &amp; WEALTH</a:t>
              </a:r>
            </a:p>
            <a:p>
              <a:r>
                <a:rPr lang="en-GB" sz="900" b="1" dirty="0"/>
                <a:t>MANAGEMENT</a:t>
              </a:r>
            </a:p>
          </p:txBody>
        </p:sp>
      </p:grpSp>
      <p:sp>
        <p:nvSpPr>
          <p:cNvPr id="7" name="Slide Number Placeholder 6">
            <a:extLst>
              <a:ext uri="{FF2B5EF4-FFF2-40B4-BE49-F238E27FC236}">
                <a16:creationId xmlns:a16="http://schemas.microsoft.com/office/drawing/2014/main" id="{FD29F9F7-00E9-FC49-BE98-4FB574D05F1C}"/>
              </a:ext>
            </a:extLst>
          </p:cNvPr>
          <p:cNvSpPr>
            <a:spLocks noGrp="1"/>
          </p:cNvSpPr>
          <p:nvPr>
            <p:ph type="sldNum" sz="quarter" idx="4"/>
          </p:nvPr>
        </p:nvSpPr>
        <p:spPr/>
        <p:txBody>
          <a:bodyPr/>
          <a:lstStyle/>
          <a:p>
            <a:fld id="{365118A3-1793-2149-900A-53CEDCCBA901}" type="slidenum">
              <a:rPr lang="en-GB" smtClean="0"/>
              <a:pPr/>
              <a:t>26</a:t>
            </a:fld>
            <a:endParaRPr lang="en-GB" dirty="0"/>
          </a:p>
        </p:txBody>
      </p:sp>
    </p:spTree>
    <p:extLst>
      <p:ext uri="{BB962C8B-B14F-4D97-AF65-F5344CB8AC3E}">
        <p14:creationId xmlns:p14="http://schemas.microsoft.com/office/powerpoint/2010/main" val="6150774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2493265" y="3703596"/>
            <a:ext cx="6130035" cy="1300204"/>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grpSp>
        <p:nvGrpSpPr>
          <p:cNvPr id="28" name="Gruppieren 8">
            <a:extLst>
              <a:ext uri="{FF2B5EF4-FFF2-40B4-BE49-F238E27FC236}">
                <a16:creationId xmlns:a16="http://schemas.microsoft.com/office/drawing/2014/main" id="{509382E8-977D-5B4E-B3C1-A29144EF490A}"/>
              </a:ext>
            </a:extLst>
          </p:cNvPr>
          <p:cNvGrpSpPr/>
          <p:nvPr/>
        </p:nvGrpSpPr>
        <p:grpSpPr>
          <a:xfrm>
            <a:off x="4440012" y="692464"/>
            <a:ext cx="4376896" cy="2690394"/>
            <a:chOff x="76200" y="966066"/>
            <a:chExt cx="8875448" cy="4734340"/>
          </a:xfrm>
        </p:grpSpPr>
        <p:pic>
          <p:nvPicPr>
            <p:cNvPr id="29" name="Grafik 9">
              <a:extLst>
                <a:ext uri="{FF2B5EF4-FFF2-40B4-BE49-F238E27FC236}">
                  <a16:creationId xmlns:a16="http://schemas.microsoft.com/office/drawing/2014/main" id="{9635BB86-49A2-2E4A-9B55-129C77504DBF}"/>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72501" y="966066"/>
              <a:ext cx="8779147" cy="4734340"/>
            </a:xfrm>
            <a:prstGeom prst="rect">
              <a:avLst/>
            </a:prstGeom>
          </p:spPr>
        </p:pic>
        <p:sp>
          <p:nvSpPr>
            <p:cNvPr id="30" name="Rechteck 10">
              <a:extLst>
                <a:ext uri="{FF2B5EF4-FFF2-40B4-BE49-F238E27FC236}">
                  <a16:creationId xmlns:a16="http://schemas.microsoft.com/office/drawing/2014/main" id="{82C936E4-8491-6145-A77B-47854245F060}"/>
                </a:ext>
              </a:extLst>
            </p:cNvPr>
            <p:cNvSpPr/>
            <p:nvPr/>
          </p:nvSpPr>
          <p:spPr bwMode="auto">
            <a:xfrm>
              <a:off x="76200" y="3984899"/>
              <a:ext cx="110" cy="169699"/>
            </a:xfrm>
            <a:prstGeom prst="rect">
              <a:avLst/>
            </a:prstGeom>
            <a:solidFill>
              <a:schemeClr val="bg1"/>
            </a:solidFill>
            <a:ln>
              <a:solidFill>
                <a:schemeClr val="bg1"/>
              </a:solidFill>
            </a:ln>
            <a:effectLst/>
          </p:spPr>
          <p:txBody>
            <a:bodyPr vert="horz" wrap="none" lIns="0" tIns="0" rIns="0" bIns="0" numCol="1" rtlCol="0" anchor="ctr" anchorCtr="0" compatLnSpc="1">
              <a:prstTxWarp prst="textNoShape">
                <a:avLst/>
              </a:prstTxWarp>
              <a:spAutoFit/>
            </a:bodyPr>
            <a:lstStyle/>
            <a:p>
              <a:pPr eaLnBrk="0" fontAlgn="base" hangingPunct="0">
                <a:spcBef>
                  <a:spcPct val="0"/>
                </a:spcBef>
                <a:spcAft>
                  <a:spcPct val="0"/>
                </a:spcAft>
              </a:pPr>
              <a:endParaRPr lang="en-GB" sz="750" dirty="0">
                <a:latin typeface="Arial" charset="0"/>
                <a:ea typeface="ＭＳ Ｐゴシック" pitchFamily="34" charset="-128"/>
              </a:endParaRPr>
            </a:p>
          </p:txBody>
        </p:sp>
      </p:grpSp>
      <p:sp>
        <p:nvSpPr>
          <p:cNvPr id="2" name="Titel 1"/>
          <p:cNvSpPr>
            <a:spLocks noGrp="1"/>
          </p:cNvSpPr>
          <p:nvPr>
            <p:ph type="title"/>
          </p:nvPr>
        </p:nvSpPr>
        <p:spPr/>
        <p:txBody>
          <a:bodyPr/>
          <a:lstStyle/>
          <a:p>
            <a:r>
              <a:rPr lang="en-GB" dirty="0"/>
              <a:t>Sustainable</a:t>
            </a:r>
            <a:br>
              <a:rPr lang="en-GB" dirty="0"/>
            </a:br>
            <a:r>
              <a:rPr lang="en-GB" dirty="0"/>
              <a:t>world academy</a:t>
            </a:r>
          </a:p>
        </p:txBody>
      </p:sp>
      <p:grpSp>
        <p:nvGrpSpPr>
          <p:cNvPr id="3" name="Group 2">
            <a:extLst>
              <a:ext uri="{FF2B5EF4-FFF2-40B4-BE49-F238E27FC236}">
                <a16:creationId xmlns:a16="http://schemas.microsoft.com/office/drawing/2014/main" id="{AB5DACDF-23AD-DA4F-83A0-EB6E7679C793}"/>
              </a:ext>
            </a:extLst>
          </p:cNvPr>
          <p:cNvGrpSpPr/>
          <p:nvPr/>
        </p:nvGrpSpPr>
        <p:grpSpPr>
          <a:xfrm>
            <a:off x="2681369" y="3817751"/>
            <a:ext cx="6379396" cy="1001806"/>
            <a:chOff x="2289708" y="4315570"/>
            <a:chExt cx="6379396" cy="1001806"/>
          </a:xfrm>
        </p:grpSpPr>
        <p:sp>
          <p:nvSpPr>
            <p:cNvPr id="14" name="Rechteck 13">
              <a:extLst>
                <a:ext uri="{FF2B5EF4-FFF2-40B4-BE49-F238E27FC236}">
                  <a16:creationId xmlns:a16="http://schemas.microsoft.com/office/drawing/2014/main" id="{8838FC8D-B61B-C74A-8A9B-5E4F75DA09E0}"/>
                </a:ext>
              </a:extLst>
            </p:cNvPr>
            <p:cNvSpPr/>
            <p:nvPr/>
          </p:nvSpPr>
          <p:spPr>
            <a:xfrm>
              <a:off x="2289708" y="4315570"/>
              <a:ext cx="1095172" cy="230832"/>
            </a:xfrm>
            <a:prstGeom prst="rect">
              <a:avLst/>
            </a:prstGeom>
          </p:spPr>
          <p:txBody>
            <a:bodyPr wrap="none">
              <a:spAutoFit/>
            </a:bodyPr>
            <a:lstStyle/>
            <a:p>
              <a:r>
                <a:rPr lang="en-AU" sz="900" b="1" dirty="0">
                  <a:solidFill>
                    <a:schemeClr val="tx1">
                      <a:lumMod val="95000"/>
                      <a:lumOff val="5000"/>
                    </a:schemeClr>
                  </a:solidFill>
                  <a:cs typeface="Roboto Condensed"/>
                </a:rPr>
                <a:t>REGIONAL OFFICES</a:t>
              </a:r>
            </a:p>
          </p:txBody>
        </p:sp>
        <p:grpSp>
          <p:nvGrpSpPr>
            <p:cNvPr id="15" name="Gruppieren 14">
              <a:extLst>
                <a:ext uri="{FF2B5EF4-FFF2-40B4-BE49-F238E27FC236}">
                  <a16:creationId xmlns:a16="http://schemas.microsoft.com/office/drawing/2014/main" id="{5F462EC6-DFB3-8244-943D-E62470BA2EEE}"/>
                </a:ext>
              </a:extLst>
            </p:cNvPr>
            <p:cNvGrpSpPr/>
            <p:nvPr/>
          </p:nvGrpSpPr>
          <p:grpSpPr>
            <a:xfrm>
              <a:off x="2289708" y="4592512"/>
              <a:ext cx="6135539" cy="363232"/>
              <a:chOff x="401017" y="6214060"/>
              <a:chExt cx="8807580" cy="484308"/>
            </a:xfrm>
          </p:grpSpPr>
          <p:sp>
            <p:nvSpPr>
              <p:cNvPr id="16" name="Rechteck 15">
                <a:extLst>
                  <a:ext uri="{FF2B5EF4-FFF2-40B4-BE49-F238E27FC236}">
                    <a16:creationId xmlns:a16="http://schemas.microsoft.com/office/drawing/2014/main" id="{C3B64296-9D3B-F043-A786-966FE383E92F}"/>
                  </a:ext>
                </a:extLst>
              </p:cNvPr>
              <p:cNvSpPr/>
              <p:nvPr/>
            </p:nvSpPr>
            <p:spPr>
              <a:xfrm>
                <a:off x="6317869" y="6216186"/>
                <a:ext cx="2890728" cy="482182"/>
              </a:xfrm>
              <a:prstGeom prst="rect">
                <a:avLst/>
              </a:prstGeom>
            </p:spPr>
            <p:txBody>
              <a:bodyPr wrap="square">
                <a:spAutoFit/>
              </a:bodyPr>
              <a:lstStyle/>
              <a:p>
                <a:pPr defTabSz="257175"/>
                <a:r>
                  <a:rPr lang="en-US" sz="900" b="1" dirty="0">
                    <a:solidFill>
                      <a:schemeClr val="tx1">
                        <a:lumMod val="95000"/>
                        <a:lumOff val="5000"/>
                      </a:schemeClr>
                    </a:solidFill>
                    <a:cs typeface="Roboto Condensed"/>
                  </a:rPr>
                  <a:t>Regional office: Nairobi - Kenya </a:t>
                </a:r>
                <a:r>
                  <a:rPr lang="en-US" sz="850" dirty="0">
                    <a:solidFill>
                      <a:srgbClr val="FFFFFF">
                        <a:lumMod val="50000"/>
                      </a:srgbClr>
                    </a:solidFill>
                    <a:latin typeface="+mj-lt"/>
                  </a:rPr>
                  <a:t>kenya@fs.de</a:t>
                </a:r>
              </a:p>
            </p:txBody>
          </p:sp>
          <p:sp>
            <p:nvSpPr>
              <p:cNvPr id="17" name="Rechteck 16">
                <a:extLst>
                  <a:ext uri="{FF2B5EF4-FFF2-40B4-BE49-F238E27FC236}">
                    <a16:creationId xmlns:a16="http://schemas.microsoft.com/office/drawing/2014/main" id="{9A3A070C-8CCF-5E44-B2CA-AD4A89D7A01A}"/>
                  </a:ext>
                </a:extLst>
              </p:cNvPr>
              <p:cNvSpPr/>
              <p:nvPr/>
            </p:nvSpPr>
            <p:spPr>
              <a:xfrm>
                <a:off x="401017" y="6214060"/>
                <a:ext cx="3110742" cy="482182"/>
              </a:xfrm>
              <a:prstGeom prst="rect">
                <a:avLst/>
              </a:prstGeom>
            </p:spPr>
            <p:txBody>
              <a:bodyPr wrap="square">
                <a:spAutoFit/>
              </a:bodyPr>
              <a:lstStyle/>
              <a:p>
                <a:pPr defTabSz="257175"/>
                <a:r>
                  <a:rPr lang="en-US" sz="900" b="1" dirty="0">
                    <a:solidFill>
                      <a:schemeClr val="tx1">
                        <a:lumMod val="95000"/>
                        <a:lumOff val="5000"/>
                      </a:schemeClr>
                    </a:solidFill>
                    <a:cs typeface="Roboto Condensed"/>
                  </a:rPr>
                  <a:t>Regional office: Amman - </a:t>
                </a:r>
                <a:r>
                  <a:rPr lang="en-AU" sz="900" b="1" dirty="0">
                    <a:solidFill>
                      <a:schemeClr val="tx1">
                        <a:lumMod val="95000"/>
                        <a:lumOff val="5000"/>
                      </a:schemeClr>
                    </a:solidFill>
                    <a:cs typeface="Roboto Condensed"/>
                  </a:rPr>
                  <a:t>Jordan </a:t>
                </a:r>
                <a:endParaRPr lang="en-US" sz="900" b="1" dirty="0">
                  <a:solidFill>
                    <a:schemeClr val="tx1">
                      <a:lumMod val="95000"/>
                      <a:lumOff val="5000"/>
                    </a:schemeClr>
                  </a:solidFill>
                  <a:cs typeface="Roboto Condensed"/>
                </a:endParaRPr>
              </a:p>
              <a:p>
                <a:r>
                  <a:rPr lang="en-US" sz="850" dirty="0">
                    <a:solidFill>
                      <a:srgbClr val="FFFFFF">
                        <a:lumMod val="50000"/>
                      </a:srgbClr>
                    </a:solidFill>
                    <a:latin typeface="+mj-lt"/>
                  </a:rPr>
                  <a:t>mena@fs.de</a:t>
                </a:r>
              </a:p>
            </p:txBody>
          </p:sp>
        </p:grpSp>
        <p:grpSp>
          <p:nvGrpSpPr>
            <p:cNvPr id="18" name="Gruppieren 17">
              <a:extLst>
                <a:ext uri="{FF2B5EF4-FFF2-40B4-BE49-F238E27FC236}">
                  <a16:creationId xmlns:a16="http://schemas.microsoft.com/office/drawing/2014/main" id="{499F4AE7-6363-2342-98FF-966509C82280}"/>
                </a:ext>
              </a:extLst>
            </p:cNvPr>
            <p:cNvGrpSpPr/>
            <p:nvPr/>
          </p:nvGrpSpPr>
          <p:grpSpPr>
            <a:xfrm>
              <a:off x="2292740" y="4953661"/>
              <a:ext cx="4368708" cy="363715"/>
              <a:chOff x="1090451" y="6695595"/>
              <a:chExt cx="5667010" cy="484952"/>
            </a:xfrm>
          </p:grpSpPr>
          <p:sp>
            <p:nvSpPr>
              <p:cNvPr id="19" name="Rechteck 18">
                <a:extLst>
                  <a:ext uri="{FF2B5EF4-FFF2-40B4-BE49-F238E27FC236}">
                    <a16:creationId xmlns:a16="http://schemas.microsoft.com/office/drawing/2014/main" id="{2A1661B5-FBB6-4148-997B-D501C909EBFB}"/>
                  </a:ext>
                </a:extLst>
              </p:cNvPr>
              <p:cNvSpPr/>
              <p:nvPr/>
            </p:nvSpPr>
            <p:spPr>
              <a:xfrm>
                <a:off x="1090451" y="6695595"/>
                <a:ext cx="3294007" cy="482181"/>
              </a:xfrm>
              <a:prstGeom prst="rect">
                <a:avLst/>
              </a:prstGeom>
            </p:spPr>
            <p:txBody>
              <a:bodyPr wrap="square">
                <a:spAutoFit/>
              </a:bodyPr>
              <a:lstStyle/>
              <a:p>
                <a:pPr defTabSz="257175"/>
                <a:r>
                  <a:rPr lang="en-US" sz="900" b="1" dirty="0">
                    <a:solidFill>
                      <a:schemeClr val="tx1">
                        <a:lumMod val="95000"/>
                        <a:lumOff val="5000"/>
                      </a:schemeClr>
                    </a:solidFill>
                    <a:cs typeface="Roboto Condensed"/>
                  </a:rPr>
                  <a:t>Regional office: Istanbul/Ankara - </a:t>
                </a:r>
                <a:r>
                  <a:rPr lang="en-AU" sz="900" b="1" dirty="0">
                    <a:solidFill>
                      <a:schemeClr val="tx1">
                        <a:lumMod val="95000"/>
                        <a:lumOff val="5000"/>
                      </a:schemeClr>
                    </a:solidFill>
                    <a:cs typeface="Roboto Condensed"/>
                  </a:rPr>
                  <a:t>Turkey</a:t>
                </a:r>
                <a:endParaRPr lang="en-US" sz="900" b="1" dirty="0">
                  <a:solidFill>
                    <a:schemeClr val="tx1">
                      <a:lumMod val="95000"/>
                      <a:lumOff val="5000"/>
                    </a:schemeClr>
                  </a:solidFill>
                  <a:cs typeface="Roboto Condensed"/>
                </a:endParaRPr>
              </a:p>
              <a:p>
                <a:r>
                  <a:rPr lang="en-US" sz="850" dirty="0">
                    <a:solidFill>
                      <a:srgbClr val="FFFFFF">
                        <a:lumMod val="50000"/>
                      </a:srgbClr>
                    </a:solidFill>
                    <a:latin typeface="+mj-lt"/>
                  </a:rPr>
                  <a:t>turkey@fs.de</a:t>
                </a:r>
              </a:p>
            </p:txBody>
          </p:sp>
          <p:sp>
            <p:nvSpPr>
              <p:cNvPr id="20" name="Rechteck 19">
                <a:extLst>
                  <a:ext uri="{FF2B5EF4-FFF2-40B4-BE49-F238E27FC236}">
                    <a16:creationId xmlns:a16="http://schemas.microsoft.com/office/drawing/2014/main" id="{99DC64F1-33C6-4140-8680-2C7DE0ADEDB5}"/>
                  </a:ext>
                </a:extLst>
              </p:cNvPr>
              <p:cNvSpPr/>
              <p:nvPr/>
            </p:nvSpPr>
            <p:spPr>
              <a:xfrm>
                <a:off x="4022015" y="6698366"/>
                <a:ext cx="2735446" cy="482181"/>
              </a:xfrm>
              <a:prstGeom prst="rect">
                <a:avLst/>
              </a:prstGeom>
            </p:spPr>
            <p:txBody>
              <a:bodyPr wrap="square">
                <a:spAutoFit/>
              </a:bodyPr>
              <a:lstStyle/>
              <a:p>
                <a:pPr defTabSz="257175"/>
                <a:r>
                  <a:rPr lang="en-US" sz="900" b="1" dirty="0">
                    <a:solidFill>
                      <a:schemeClr val="tx1">
                        <a:lumMod val="95000"/>
                        <a:lumOff val="5000"/>
                      </a:schemeClr>
                    </a:solidFill>
                    <a:cs typeface="Roboto Condensed"/>
                  </a:rPr>
                  <a:t>Regional office: </a:t>
                </a:r>
                <a:r>
                  <a:rPr lang="en-AU" sz="900" b="1" dirty="0">
                    <a:solidFill>
                      <a:schemeClr val="tx1">
                        <a:lumMod val="95000"/>
                        <a:lumOff val="5000"/>
                      </a:schemeClr>
                    </a:solidFill>
                    <a:cs typeface="Roboto Condensed"/>
                  </a:rPr>
                  <a:t>Beijing - China</a:t>
                </a:r>
                <a:endParaRPr lang="en-US" sz="900" b="1" dirty="0">
                  <a:solidFill>
                    <a:schemeClr val="tx1">
                      <a:lumMod val="95000"/>
                      <a:lumOff val="5000"/>
                    </a:schemeClr>
                  </a:solidFill>
                  <a:cs typeface="Roboto Condensed"/>
                </a:endParaRPr>
              </a:p>
              <a:p>
                <a:r>
                  <a:rPr lang="en-US" sz="850" dirty="0">
                    <a:solidFill>
                      <a:srgbClr val="FFFFFF">
                        <a:lumMod val="50000"/>
                      </a:srgbClr>
                    </a:solidFill>
                    <a:latin typeface="+mj-lt"/>
                  </a:rPr>
                  <a:t>china@fs.de</a:t>
                </a:r>
              </a:p>
            </p:txBody>
          </p:sp>
        </p:grpSp>
        <p:grpSp>
          <p:nvGrpSpPr>
            <p:cNvPr id="21" name="Gruppieren 20">
              <a:extLst>
                <a:ext uri="{FF2B5EF4-FFF2-40B4-BE49-F238E27FC236}">
                  <a16:creationId xmlns:a16="http://schemas.microsoft.com/office/drawing/2014/main" id="{30D3A646-CA80-AD4E-B65B-46983B941AFB}"/>
                </a:ext>
              </a:extLst>
            </p:cNvPr>
            <p:cNvGrpSpPr/>
            <p:nvPr/>
          </p:nvGrpSpPr>
          <p:grpSpPr>
            <a:xfrm>
              <a:off x="4552688" y="4612473"/>
              <a:ext cx="4116416" cy="704903"/>
              <a:chOff x="3938870" y="6240661"/>
              <a:chExt cx="5835070" cy="939866"/>
            </a:xfrm>
          </p:grpSpPr>
          <p:sp>
            <p:nvSpPr>
              <p:cNvPr id="22" name="Rechteck 21">
                <a:extLst>
                  <a:ext uri="{FF2B5EF4-FFF2-40B4-BE49-F238E27FC236}">
                    <a16:creationId xmlns:a16="http://schemas.microsoft.com/office/drawing/2014/main" id="{E6FC83B7-3BE8-1C4F-8BA5-00412B2B1989}"/>
                  </a:ext>
                </a:extLst>
              </p:cNvPr>
              <p:cNvSpPr/>
              <p:nvPr/>
            </p:nvSpPr>
            <p:spPr>
              <a:xfrm>
                <a:off x="6561495" y="6698347"/>
                <a:ext cx="3212445" cy="482180"/>
              </a:xfrm>
              <a:prstGeom prst="rect">
                <a:avLst/>
              </a:prstGeom>
            </p:spPr>
            <p:txBody>
              <a:bodyPr wrap="square">
                <a:spAutoFit/>
              </a:bodyPr>
              <a:lstStyle/>
              <a:p>
                <a:pPr defTabSz="257175"/>
                <a:r>
                  <a:rPr lang="en-US" sz="900" b="1" dirty="0">
                    <a:solidFill>
                      <a:schemeClr val="tx1">
                        <a:lumMod val="95000"/>
                        <a:lumOff val="5000"/>
                      </a:schemeClr>
                    </a:solidFill>
                    <a:cs typeface="Roboto Condensed"/>
                  </a:rPr>
                  <a:t>Regional office: </a:t>
                </a:r>
                <a:r>
                  <a:rPr lang="en-AU" sz="900" b="1" dirty="0">
                    <a:solidFill>
                      <a:schemeClr val="tx1">
                        <a:lumMod val="95000"/>
                        <a:lumOff val="5000"/>
                      </a:schemeClr>
                    </a:solidFill>
                    <a:cs typeface="Roboto Condensed"/>
                  </a:rPr>
                  <a:t>Hadapsar </a:t>
                </a:r>
                <a:r>
                  <a:rPr lang="en-US" sz="900" b="1" dirty="0">
                    <a:solidFill>
                      <a:schemeClr val="tx1">
                        <a:lumMod val="95000"/>
                        <a:lumOff val="5000"/>
                      </a:schemeClr>
                    </a:solidFill>
                    <a:cs typeface="Roboto Condensed"/>
                  </a:rPr>
                  <a:t>- India</a:t>
                </a:r>
              </a:p>
              <a:p>
                <a:r>
                  <a:rPr lang="en-US" sz="850" dirty="0">
                    <a:solidFill>
                      <a:srgbClr val="FFFFFF">
                        <a:lumMod val="50000"/>
                      </a:srgbClr>
                    </a:solidFill>
                    <a:latin typeface="+mj-lt"/>
                  </a:rPr>
                  <a:t>india@fs.de</a:t>
                </a:r>
              </a:p>
            </p:txBody>
          </p:sp>
          <p:sp>
            <p:nvSpPr>
              <p:cNvPr id="23" name="Rechteck 22">
                <a:extLst>
                  <a:ext uri="{FF2B5EF4-FFF2-40B4-BE49-F238E27FC236}">
                    <a16:creationId xmlns:a16="http://schemas.microsoft.com/office/drawing/2014/main" id="{B2EC988B-FAED-E24C-92F2-5F5A6BAB3CB3}"/>
                  </a:ext>
                </a:extLst>
              </p:cNvPr>
              <p:cNvSpPr/>
              <p:nvPr/>
            </p:nvSpPr>
            <p:spPr>
              <a:xfrm>
                <a:off x="3938870" y="6240661"/>
                <a:ext cx="2893691" cy="482180"/>
              </a:xfrm>
              <a:prstGeom prst="rect">
                <a:avLst/>
              </a:prstGeom>
            </p:spPr>
            <p:txBody>
              <a:bodyPr wrap="square">
                <a:spAutoFit/>
              </a:bodyPr>
              <a:lstStyle/>
              <a:p>
                <a:pPr defTabSz="257175"/>
                <a:r>
                  <a:rPr lang="en-US" sz="900" b="1" dirty="0">
                    <a:solidFill>
                      <a:schemeClr val="tx1">
                        <a:lumMod val="95000"/>
                        <a:lumOff val="5000"/>
                      </a:schemeClr>
                    </a:solidFill>
                    <a:cs typeface="Roboto Condensed"/>
                  </a:rPr>
                  <a:t>Regional office: </a:t>
                </a:r>
                <a:r>
                  <a:rPr lang="de-DE" sz="900" b="1" dirty="0">
                    <a:solidFill>
                      <a:schemeClr val="tx1">
                        <a:lumMod val="95000"/>
                        <a:lumOff val="5000"/>
                      </a:schemeClr>
                    </a:solidFill>
                    <a:cs typeface="Roboto Condensed"/>
                  </a:rPr>
                  <a:t>Dubai - UAE</a:t>
                </a:r>
                <a:endParaRPr lang="en-US" sz="900" b="1" dirty="0">
                  <a:solidFill>
                    <a:schemeClr val="tx1">
                      <a:lumMod val="95000"/>
                      <a:lumOff val="5000"/>
                    </a:schemeClr>
                  </a:solidFill>
                  <a:cs typeface="Roboto Condensed"/>
                </a:endParaRPr>
              </a:p>
              <a:p>
                <a:r>
                  <a:rPr lang="en-US" sz="850" dirty="0">
                    <a:solidFill>
                      <a:srgbClr val="FFFFFF">
                        <a:lumMod val="50000"/>
                      </a:srgbClr>
                    </a:solidFill>
                    <a:latin typeface="+mj-lt"/>
                  </a:rPr>
                  <a:t>dubai@fs.de</a:t>
                </a:r>
              </a:p>
            </p:txBody>
          </p:sp>
        </p:grpSp>
      </p:grpSp>
      <p:sp>
        <p:nvSpPr>
          <p:cNvPr id="27" name="Textplatzhalter 5">
            <a:extLst>
              <a:ext uri="{FF2B5EF4-FFF2-40B4-BE49-F238E27FC236}">
                <a16:creationId xmlns:a16="http://schemas.microsoft.com/office/drawing/2014/main" id="{30DCDC77-0F9A-7045-A13B-C6DD12BF7EF1}"/>
              </a:ext>
            </a:extLst>
          </p:cNvPr>
          <p:cNvSpPr txBox="1">
            <a:spLocks/>
          </p:cNvSpPr>
          <p:nvPr/>
        </p:nvSpPr>
        <p:spPr>
          <a:xfrm>
            <a:off x="385576" y="164983"/>
            <a:ext cx="4131000" cy="213967"/>
          </a:xfrm>
          <a:prstGeom prst="rect">
            <a:avLst/>
          </a:prstGeom>
        </p:spPr>
        <p:txBody>
          <a:bodyPr vert="horz" lIns="91440" tIns="45720" rIns="91440" bIns="45720" rtlCol="0">
            <a:noAutofit/>
          </a:bodyPr>
          <a:lstStyle>
            <a:lvl1pPr marL="0" indent="0" algn="l" defTabSz="685800" rtl="0" eaLnBrk="1" latinLnBrk="0" hangingPunct="1">
              <a:lnSpc>
                <a:spcPts val="1350"/>
              </a:lnSpc>
              <a:spcBef>
                <a:spcPts val="750"/>
              </a:spcBef>
              <a:buFont typeface="Arial" panose="020B0604020202020204" pitchFamily="34" charset="0"/>
              <a:buNone/>
              <a:defRPr sz="900" b="1" kern="1200" cap="all" baseline="0">
                <a:solidFill>
                  <a:schemeClr val="bg1">
                    <a:lumMod val="65000"/>
                  </a:schemeClr>
                </a:solidFill>
                <a:latin typeface="+mj-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050"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900"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5pPr>
            <a:lvl6pPr marL="17145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6pPr>
            <a:lvl7pPr marL="20574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7pPr>
            <a:lvl8pPr marL="24003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8pPr>
            <a:lvl9pPr marL="27432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9pPr>
          </a:lstStyle>
          <a:p>
            <a:r>
              <a:rPr lang="en-GB" dirty="0"/>
              <a:t>Fs departments</a:t>
            </a:r>
          </a:p>
        </p:txBody>
      </p:sp>
      <p:sp>
        <p:nvSpPr>
          <p:cNvPr id="31" name="Textplatzhalter 2"/>
          <p:cNvSpPr>
            <a:spLocks noGrp="1"/>
          </p:cNvSpPr>
          <p:nvPr>
            <p:ph type="body" sz="half" idx="2"/>
          </p:nvPr>
        </p:nvSpPr>
        <p:spPr>
          <a:xfrm>
            <a:off x="385575" y="1679238"/>
            <a:ext cx="2346539" cy="2823188"/>
          </a:xfrm>
        </p:spPr>
        <p:txBody>
          <a:bodyPr>
            <a:normAutofit/>
          </a:bodyPr>
          <a:lstStyle/>
          <a:p>
            <a:pPr>
              <a:spcBef>
                <a:spcPts val="0"/>
              </a:spcBef>
              <a:spcAft>
                <a:spcPts val="600"/>
              </a:spcAft>
            </a:pPr>
            <a:r>
              <a:rPr lang="en-GB" b="1" dirty="0">
                <a:solidFill>
                  <a:srgbClr val="000000"/>
                </a:solidFill>
                <a:latin typeface="Calibri" panose="020F0502020204030204"/>
              </a:rPr>
              <a:t>               TRAINING &amp; EDUCATION</a:t>
            </a:r>
            <a:r>
              <a:rPr lang="en-GB" b="1" dirty="0">
                <a:solidFill>
                  <a:srgbClr val="000000"/>
                </a:solidFill>
              </a:rPr>
              <a:t/>
            </a:r>
            <a:br>
              <a:rPr lang="en-GB" b="1" dirty="0">
                <a:solidFill>
                  <a:srgbClr val="000000"/>
                </a:solidFill>
              </a:rPr>
            </a:br>
            <a:r>
              <a:rPr lang="en-GB" b="1" dirty="0">
                <a:solidFill>
                  <a:srgbClr val="000000"/>
                </a:solidFill>
              </a:rPr>
              <a:t>               Our areas of excellence</a:t>
            </a:r>
          </a:p>
          <a:p>
            <a:pPr marL="128588" indent="-128588">
              <a:spcBef>
                <a:spcPts val="0"/>
              </a:spcBef>
              <a:buFont typeface="Wingdings" charset="2"/>
              <a:buChar char="§"/>
            </a:pPr>
            <a:r>
              <a:rPr lang="en-GB" dirty="0">
                <a:solidFill>
                  <a:srgbClr val="000000"/>
                </a:solidFill>
              </a:rPr>
              <a:t> Institution building and strategic </a:t>
            </a:r>
          </a:p>
          <a:p>
            <a:pPr>
              <a:spcBef>
                <a:spcPts val="0"/>
              </a:spcBef>
            </a:pPr>
            <a:r>
              <a:rPr lang="en-GB" dirty="0">
                <a:solidFill>
                  <a:srgbClr val="000000"/>
                </a:solidFill>
              </a:rPr>
              <a:t>      partnerships with bank trainings  </a:t>
            </a:r>
          </a:p>
          <a:p>
            <a:pPr>
              <a:spcBef>
                <a:spcPts val="0"/>
              </a:spcBef>
            </a:pPr>
            <a:r>
              <a:rPr lang="en-GB" dirty="0">
                <a:solidFill>
                  <a:srgbClr val="000000"/>
                </a:solidFill>
              </a:rPr>
              <a:t>      institutes </a:t>
            </a:r>
          </a:p>
          <a:p>
            <a:pPr marL="128588" indent="-128588">
              <a:lnSpc>
                <a:spcPts val="1050"/>
              </a:lnSpc>
              <a:spcBef>
                <a:spcPts val="0"/>
              </a:spcBef>
              <a:buFont typeface="Wingdings" charset="2"/>
              <a:buChar char="§"/>
            </a:pPr>
            <a:r>
              <a:rPr lang="en-GB" dirty="0">
                <a:solidFill>
                  <a:srgbClr val="000000"/>
                </a:solidFill>
              </a:rPr>
              <a:t> Development finance e-campus</a:t>
            </a:r>
          </a:p>
          <a:p>
            <a:pPr marL="128588" indent="-128588">
              <a:lnSpc>
                <a:spcPts val="1050"/>
              </a:lnSpc>
              <a:spcBef>
                <a:spcPts val="0"/>
              </a:spcBef>
              <a:buFont typeface="Wingdings" charset="2"/>
              <a:buChar char="§"/>
            </a:pPr>
            <a:r>
              <a:rPr lang="en-GB" dirty="0">
                <a:solidFill>
                  <a:srgbClr val="000000"/>
                </a:solidFill>
              </a:rPr>
              <a:t> Post- experience degree programmes </a:t>
            </a:r>
          </a:p>
          <a:p>
            <a:pPr marL="128588" indent="-128588">
              <a:lnSpc>
                <a:spcPts val="1050"/>
              </a:lnSpc>
              <a:spcBef>
                <a:spcPts val="0"/>
              </a:spcBef>
              <a:buFont typeface="Wingdings" charset="2"/>
              <a:buChar char="§"/>
            </a:pPr>
            <a:r>
              <a:rPr lang="en-GB" dirty="0">
                <a:solidFill>
                  <a:srgbClr val="000000"/>
                </a:solidFill>
              </a:rPr>
              <a:t> Open enrolment and tailor-made </a:t>
            </a:r>
          </a:p>
          <a:p>
            <a:pPr>
              <a:lnSpc>
                <a:spcPts val="1050"/>
              </a:lnSpc>
              <a:spcBef>
                <a:spcPts val="0"/>
              </a:spcBef>
            </a:pPr>
            <a:r>
              <a:rPr lang="en-GB" dirty="0">
                <a:solidFill>
                  <a:srgbClr val="000000"/>
                </a:solidFill>
              </a:rPr>
              <a:t>     Executive Education Programmes</a:t>
            </a:r>
            <a:endParaRPr lang="en-GB" dirty="0"/>
          </a:p>
        </p:txBody>
      </p:sp>
      <p:pic>
        <p:nvPicPr>
          <p:cNvPr id="32" name="Bild 6">
            <a:extLst>
              <a:ext uri="{FF2B5EF4-FFF2-40B4-BE49-F238E27FC236}">
                <a16:creationId xmlns:a16="http://schemas.microsoft.com/office/drawing/2014/main" id="{C45E2654-E4BC-C545-92EC-41C39485EE90}"/>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97686" y="1754837"/>
            <a:ext cx="253251" cy="229446"/>
          </a:xfrm>
          <a:prstGeom prst="rect">
            <a:avLst/>
          </a:prstGeom>
        </p:spPr>
      </p:pic>
      <p:sp>
        <p:nvSpPr>
          <p:cNvPr id="33" name="Textplatzhalter 3"/>
          <p:cNvSpPr>
            <a:spLocks noGrp="1"/>
          </p:cNvSpPr>
          <p:nvPr>
            <p:ph type="body" sz="quarter" idx="13"/>
          </p:nvPr>
        </p:nvSpPr>
        <p:spPr>
          <a:xfrm>
            <a:off x="385577" y="3411570"/>
            <a:ext cx="2011714" cy="1046351"/>
          </a:xfrm>
        </p:spPr>
        <p:txBody>
          <a:bodyPr/>
          <a:lstStyle/>
          <a:p>
            <a:pPr>
              <a:spcBef>
                <a:spcPts val="0"/>
              </a:spcBef>
              <a:spcAft>
                <a:spcPts val="600"/>
              </a:spcAft>
            </a:pPr>
            <a:r>
              <a:rPr lang="en-GB" b="1" dirty="0">
                <a:solidFill>
                  <a:srgbClr val="000000"/>
                </a:solidFill>
                <a:latin typeface="Calibri" panose="020F0502020204030204"/>
              </a:rPr>
              <a:t>               RESEARCH &amp; POLICIES</a:t>
            </a:r>
            <a:br>
              <a:rPr lang="en-GB" b="1" dirty="0">
                <a:solidFill>
                  <a:srgbClr val="000000"/>
                </a:solidFill>
                <a:latin typeface="Calibri" panose="020F0502020204030204"/>
              </a:rPr>
            </a:br>
            <a:r>
              <a:rPr lang="en-GB" b="1" dirty="0">
                <a:solidFill>
                  <a:srgbClr val="000000"/>
                </a:solidFill>
                <a:latin typeface="Calibri" panose="020F0502020204030204"/>
              </a:rPr>
              <a:t>                </a:t>
            </a:r>
            <a:r>
              <a:rPr lang="en-GB" b="1" dirty="0">
                <a:solidFill>
                  <a:srgbClr val="000000"/>
                </a:solidFill>
              </a:rPr>
              <a:t>IAS analytical unit</a:t>
            </a:r>
          </a:p>
          <a:p>
            <a:pPr marL="128588" indent="-128588">
              <a:spcBef>
                <a:spcPts val="0"/>
              </a:spcBef>
              <a:buFont typeface="Wingdings" charset="2"/>
              <a:buChar char="§"/>
            </a:pPr>
            <a:r>
              <a:rPr lang="en-GB" dirty="0">
                <a:solidFill>
                  <a:srgbClr val="000000"/>
                </a:solidFill>
              </a:rPr>
              <a:t> Study &amp; in-depth analysis</a:t>
            </a:r>
          </a:p>
          <a:p>
            <a:pPr marL="128588" indent="-128588">
              <a:lnSpc>
                <a:spcPts val="1050"/>
              </a:lnSpc>
              <a:spcBef>
                <a:spcPts val="0"/>
              </a:spcBef>
              <a:buFont typeface="Wingdings" charset="2"/>
              <a:buChar char="§"/>
            </a:pPr>
            <a:r>
              <a:rPr lang="en-GB" dirty="0">
                <a:solidFill>
                  <a:srgbClr val="000000"/>
                </a:solidFill>
              </a:rPr>
              <a:t> Policy advice</a:t>
            </a:r>
          </a:p>
          <a:p>
            <a:pPr marL="128588" indent="-128588">
              <a:lnSpc>
                <a:spcPts val="1050"/>
              </a:lnSpc>
              <a:spcBef>
                <a:spcPts val="0"/>
              </a:spcBef>
              <a:buFont typeface="Wingdings" charset="2"/>
              <a:buChar char="§"/>
            </a:pPr>
            <a:r>
              <a:rPr lang="en-GB" dirty="0">
                <a:solidFill>
                  <a:srgbClr val="000000"/>
                </a:solidFill>
              </a:rPr>
              <a:t> Assessments</a:t>
            </a:r>
          </a:p>
          <a:p>
            <a:pPr marL="128588" indent="-128588">
              <a:lnSpc>
                <a:spcPts val="1050"/>
              </a:lnSpc>
              <a:spcBef>
                <a:spcPts val="0"/>
              </a:spcBef>
              <a:buFont typeface="Wingdings" charset="2"/>
              <a:buChar char="§"/>
            </a:pPr>
            <a:r>
              <a:rPr lang="en-GB" dirty="0">
                <a:solidFill>
                  <a:srgbClr val="000000"/>
                </a:solidFill>
              </a:rPr>
              <a:t> Research &amp; data </a:t>
            </a:r>
          </a:p>
          <a:p>
            <a:pPr>
              <a:spcBef>
                <a:spcPts val="0"/>
              </a:spcBef>
              <a:buFont typeface="Wingdings" charset="2"/>
              <a:buChar char="§"/>
            </a:pPr>
            <a:endParaRPr lang="en-GB" dirty="0">
              <a:solidFill>
                <a:srgbClr val="000000"/>
              </a:solidFill>
            </a:endParaRPr>
          </a:p>
          <a:p>
            <a:endParaRPr lang="en-GB" dirty="0"/>
          </a:p>
        </p:txBody>
      </p:sp>
      <p:pic>
        <p:nvPicPr>
          <p:cNvPr id="34" name="Bild 7">
            <a:extLst>
              <a:ext uri="{FF2B5EF4-FFF2-40B4-BE49-F238E27FC236}">
                <a16:creationId xmlns:a16="http://schemas.microsoft.com/office/drawing/2014/main" id="{8636D221-4342-AC41-B37C-5A80F037F2C9}"/>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81550" y="3481182"/>
            <a:ext cx="261050" cy="222414"/>
          </a:xfrm>
          <a:prstGeom prst="rect">
            <a:avLst/>
          </a:prstGeom>
        </p:spPr>
      </p:pic>
      <p:sp>
        <p:nvSpPr>
          <p:cNvPr id="36" name="Textplatzhalter 4"/>
          <p:cNvSpPr>
            <a:spLocks noGrp="1"/>
          </p:cNvSpPr>
          <p:nvPr>
            <p:ph type="body" sz="quarter" idx="14"/>
          </p:nvPr>
        </p:nvSpPr>
        <p:spPr>
          <a:xfrm>
            <a:off x="2677527" y="1707052"/>
            <a:ext cx="2686542" cy="1900252"/>
          </a:xfrm>
        </p:spPr>
        <p:txBody>
          <a:bodyPr>
            <a:normAutofit/>
          </a:bodyPr>
          <a:lstStyle/>
          <a:p>
            <a:pPr>
              <a:spcBef>
                <a:spcPts val="0"/>
              </a:spcBef>
              <a:spcAft>
                <a:spcPts val="600"/>
              </a:spcAft>
            </a:pPr>
            <a:r>
              <a:rPr lang="en-GB" b="1" dirty="0">
                <a:solidFill>
                  <a:srgbClr val="000000"/>
                </a:solidFill>
                <a:latin typeface="Calibri" panose="020F0502020204030204"/>
              </a:rPr>
              <a:t>              ADVISORY</a:t>
            </a:r>
            <a:br>
              <a:rPr lang="en-GB" b="1" dirty="0">
                <a:solidFill>
                  <a:srgbClr val="000000"/>
                </a:solidFill>
                <a:latin typeface="Calibri" panose="020F0502020204030204"/>
              </a:rPr>
            </a:br>
            <a:r>
              <a:rPr lang="en-GB" b="1" dirty="0">
                <a:solidFill>
                  <a:srgbClr val="000000"/>
                </a:solidFill>
              </a:rPr>
              <a:t>              Our competence centres</a:t>
            </a:r>
          </a:p>
          <a:p>
            <a:pPr marL="128588" indent="-128588">
              <a:spcBef>
                <a:spcPts val="0"/>
              </a:spcBef>
              <a:buFont typeface="Wingdings" charset="2"/>
              <a:buChar char="§"/>
            </a:pPr>
            <a:r>
              <a:rPr lang="en-GB" dirty="0">
                <a:solidFill>
                  <a:srgbClr val="000000"/>
                </a:solidFill>
              </a:rPr>
              <a:t> SME Banking &amp; Development</a:t>
            </a:r>
          </a:p>
          <a:p>
            <a:pPr marL="128588" indent="-128588">
              <a:lnSpc>
                <a:spcPts val="1050"/>
              </a:lnSpc>
              <a:spcBef>
                <a:spcPts val="0"/>
              </a:spcBef>
              <a:buFont typeface="Wingdings" charset="2"/>
              <a:buChar char="§"/>
            </a:pPr>
            <a:r>
              <a:rPr lang="en-GB" dirty="0">
                <a:solidFill>
                  <a:srgbClr val="000000"/>
                </a:solidFill>
              </a:rPr>
              <a:t> Financial Inclusion</a:t>
            </a:r>
          </a:p>
          <a:p>
            <a:pPr marL="128588" indent="-128588">
              <a:lnSpc>
                <a:spcPts val="1050"/>
              </a:lnSpc>
              <a:spcBef>
                <a:spcPts val="0"/>
              </a:spcBef>
              <a:buFont typeface="Wingdings" charset="2"/>
              <a:buChar char="§"/>
            </a:pPr>
            <a:r>
              <a:rPr lang="en-GB" dirty="0">
                <a:solidFill>
                  <a:srgbClr val="000000"/>
                </a:solidFill>
              </a:rPr>
              <a:t> Affordable Housing Finance</a:t>
            </a:r>
          </a:p>
          <a:p>
            <a:pPr marL="128588" indent="-128588">
              <a:lnSpc>
                <a:spcPts val="1050"/>
              </a:lnSpc>
              <a:spcBef>
                <a:spcPts val="0"/>
              </a:spcBef>
              <a:buFont typeface="Wingdings" charset="2"/>
              <a:buChar char="§"/>
            </a:pPr>
            <a:r>
              <a:rPr lang="en-GB" dirty="0">
                <a:solidFill>
                  <a:srgbClr val="000000"/>
                </a:solidFill>
              </a:rPr>
              <a:t> Risk, Governance &amp; Regulation</a:t>
            </a:r>
          </a:p>
          <a:p>
            <a:pPr marL="128588" indent="-128588">
              <a:lnSpc>
                <a:spcPts val="1050"/>
              </a:lnSpc>
              <a:spcBef>
                <a:spcPts val="0"/>
              </a:spcBef>
              <a:buFont typeface="Wingdings" charset="2"/>
              <a:buChar char="§"/>
            </a:pPr>
            <a:r>
              <a:rPr lang="en-GB" dirty="0">
                <a:solidFill>
                  <a:srgbClr val="000000"/>
                </a:solidFill>
              </a:rPr>
              <a:t> Rural and Smart Agriculture Development</a:t>
            </a:r>
          </a:p>
          <a:p>
            <a:pPr marL="128588" indent="-128588">
              <a:lnSpc>
                <a:spcPts val="1050"/>
              </a:lnSpc>
              <a:spcBef>
                <a:spcPts val="0"/>
              </a:spcBef>
              <a:buFont typeface="Wingdings" charset="2"/>
              <a:buChar char="§"/>
            </a:pPr>
            <a:r>
              <a:rPr lang="en-GB" dirty="0">
                <a:solidFill>
                  <a:srgbClr val="000000"/>
                </a:solidFill>
              </a:rPr>
              <a:t> Human Resource Development</a:t>
            </a:r>
          </a:p>
          <a:p>
            <a:pPr marL="128588" indent="-128588">
              <a:lnSpc>
                <a:spcPts val="1050"/>
              </a:lnSpc>
              <a:spcBef>
                <a:spcPts val="0"/>
              </a:spcBef>
              <a:buFont typeface="Wingdings" charset="2"/>
              <a:buChar char="§"/>
            </a:pPr>
            <a:r>
              <a:rPr lang="en-GB" dirty="0">
                <a:solidFill>
                  <a:srgbClr val="000000"/>
                </a:solidFill>
              </a:rPr>
              <a:t> Empowering Women in Banking</a:t>
            </a:r>
          </a:p>
          <a:p>
            <a:pPr marL="128588" indent="-128588">
              <a:lnSpc>
                <a:spcPts val="1050"/>
              </a:lnSpc>
              <a:spcBef>
                <a:spcPts val="0"/>
              </a:spcBef>
              <a:buFont typeface="Wingdings" charset="2"/>
              <a:buChar char="§"/>
            </a:pPr>
            <a:r>
              <a:rPr lang="en-GB" dirty="0">
                <a:solidFill>
                  <a:srgbClr val="000000"/>
                </a:solidFill>
              </a:rPr>
              <a:t> UNEP Centre for Climate &amp; </a:t>
            </a:r>
          </a:p>
          <a:p>
            <a:pPr>
              <a:lnSpc>
                <a:spcPts val="1050"/>
              </a:lnSpc>
              <a:spcBef>
                <a:spcPts val="0"/>
              </a:spcBef>
            </a:pPr>
            <a:r>
              <a:rPr lang="en-GB" dirty="0">
                <a:solidFill>
                  <a:srgbClr val="000000"/>
                </a:solidFill>
              </a:rPr>
              <a:t>     </a:t>
            </a:r>
            <a:r>
              <a:rPr lang="en-GB" sz="1050" dirty="0">
                <a:solidFill>
                  <a:srgbClr val="000000"/>
                </a:solidFill>
              </a:rPr>
              <a:t> </a:t>
            </a:r>
            <a:r>
              <a:rPr lang="en-GB" dirty="0">
                <a:solidFill>
                  <a:srgbClr val="000000"/>
                </a:solidFill>
              </a:rPr>
              <a:t>Sustainable Energy Finance </a:t>
            </a:r>
          </a:p>
          <a:p>
            <a:pPr marL="128588" indent="-128588">
              <a:lnSpc>
                <a:spcPts val="1050"/>
              </a:lnSpc>
              <a:spcBef>
                <a:spcPts val="0"/>
              </a:spcBef>
              <a:buFont typeface="Wingdings" charset="2"/>
              <a:buChar char="§"/>
            </a:pPr>
            <a:r>
              <a:rPr lang="en-GB" dirty="0">
                <a:solidFill>
                  <a:srgbClr val="000000"/>
                </a:solidFill>
              </a:rPr>
              <a:t> ICT Solutions</a:t>
            </a:r>
            <a:endParaRPr lang="en-GB" dirty="0"/>
          </a:p>
        </p:txBody>
      </p:sp>
      <p:pic>
        <p:nvPicPr>
          <p:cNvPr id="37" name="Bild 8">
            <a:extLst>
              <a:ext uri="{FF2B5EF4-FFF2-40B4-BE49-F238E27FC236}">
                <a16:creationId xmlns:a16="http://schemas.microsoft.com/office/drawing/2014/main" id="{663E0D4D-49AA-664B-AFB4-1DBCDBE1ECB7}"/>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2732114" y="1754837"/>
            <a:ext cx="199734" cy="282824"/>
          </a:xfrm>
          <a:prstGeom prst="rect">
            <a:avLst/>
          </a:prstGeom>
        </p:spPr>
      </p:pic>
      <p:sp>
        <p:nvSpPr>
          <p:cNvPr id="5" name="Slide Number Placeholder 4">
            <a:extLst>
              <a:ext uri="{FF2B5EF4-FFF2-40B4-BE49-F238E27FC236}">
                <a16:creationId xmlns:a16="http://schemas.microsoft.com/office/drawing/2014/main" id="{E4A1BDD2-1C4C-FE4E-B4CB-99FD3E3EC4C1}"/>
              </a:ext>
            </a:extLst>
          </p:cNvPr>
          <p:cNvSpPr>
            <a:spLocks noGrp="1"/>
          </p:cNvSpPr>
          <p:nvPr>
            <p:ph type="sldNum" sz="quarter" idx="4"/>
          </p:nvPr>
        </p:nvSpPr>
        <p:spPr/>
        <p:txBody>
          <a:bodyPr/>
          <a:lstStyle/>
          <a:p>
            <a:fld id="{365118A3-1793-2149-900A-53CEDCCBA901}" type="slidenum">
              <a:rPr lang="en-GB" smtClean="0"/>
              <a:pPr/>
              <a:t>27</a:t>
            </a:fld>
            <a:endParaRPr lang="en-GB" dirty="0"/>
          </a:p>
        </p:txBody>
      </p:sp>
      <p:sp>
        <p:nvSpPr>
          <p:cNvPr id="40" name="Rechteck 3">
            <a:extLst>
              <a:ext uri="{FF2B5EF4-FFF2-40B4-BE49-F238E27FC236}">
                <a16:creationId xmlns:a16="http://schemas.microsoft.com/office/drawing/2014/main" id="{1BFFEB56-0981-0E45-8CDA-0E7D64DB0BF0}"/>
              </a:ext>
            </a:extLst>
          </p:cNvPr>
          <p:cNvSpPr/>
          <p:nvPr/>
        </p:nvSpPr>
        <p:spPr>
          <a:xfrm>
            <a:off x="2493265" y="3625426"/>
            <a:ext cx="6130035" cy="1378374"/>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grpSp>
        <p:nvGrpSpPr>
          <p:cNvPr id="41" name="Group 40">
            <a:extLst>
              <a:ext uri="{FF2B5EF4-FFF2-40B4-BE49-F238E27FC236}">
                <a16:creationId xmlns:a16="http://schemas.microsoft.com/office/drawing/2014/main" id="{585A7A80-6D1F-FC43-AF5E-FF800311A39A}"/>
              </a:ext>
            </a:extLst>
          </p:cNvPr>
          <p:cNvGrpSpPr/>
          <p:nvPr/>
        </p:nvGrpSpPr>
        <p:grpSpPr>
          <a:xfrm>
            <a:off x="2681369" y="3641504"/>
            <a:ext cx="6379396" cy="999732"/>
            <a:chOff x="2289708" y="4168826"/>
            <a:chExt cx="6379396" cy="999732"/>
          </a:xfrm>
        </p:grpSpPr>
        <p:sp>
          <p:nvSpPr>
            <p:cNvPr id="42" name="Rechteck 13">
              <a:extLst>
                <a:ext uri="{FF2B5EF4-FFF2-40B4-BE49-F238E27FC236}">
                  <a16:creationId xmlns:a16="http://schemas.microsoft.com/office/drawing/2014/main" id="{153712FB-B286-7E4C-895E-DA4FED3F4616}"/>
                </a:ext>
              </a:extLst>
            </p:cNvPr>
            <p:cNvSpPr/>
            <p:nvPr/>
          </p:nvSpPr>
          <p:spPr>
            <a:xfrm>
              <a:off x="2289708" y="4168826"/>
              <a:ext cx="1095172" cy="230832"/>
            </a:xfrm>
            <a:prstGeom prst="rect">
              <a:avLst/>
            </a:prstGeom>
          </p:spPr>
          <p:txBody>
            <a:bodyPr wrap="none">
              <a:spAutoFit/>
            </a:bodyPr>
            <a:lstStyle/>
            <a:p>
              <a:r>
                <a:rPr lang="en-AU" sz="900" b="1" dirty="0">
                  <a:solidFill>
                    <a:schemeClr val="tx1">
                      <a:lumMod val="95000"/>
                      <a:lumOff val="5000"/>
                    </a:schemeClr>
                  </a:solidFill>
                  <a:cs typeface="Roboto Condensed"/>
                </a:rPr>
                <a:t>REGIONAL OFFICES</a:t>
              </a:r>
            </a:p>
          </p:txBody>
        </p:sp>
        <p:grpSp>
          <p:nvGrpSpPr>
            <p:cNvPr id="43" name="Gruppieren 14">
              <a:extLst>
                <a:ext uri="{FF2B5EF4-FFF2-40B4-BE49-F238E27FC236}">
                  <a16:creationId xmlns:a16="http://schemas.microsoft.com/office/drawing/2014/main" id="{E93DBF18-6763-D242-9687-8E0CAF98638A}"/>
                </a:ext>
              </a:extLst>
            </p:cNvPr>
            <p:cNvGrpSpPr/>
            <p:nvPr/>
          </p:nvGrpSpPr>
          <p:grpSpPr>
            <a:xfrm>
              <a:off x="2289708" y="4445291"/>
              <a:ext cx="6135539" cy="362121"/>
              <a:chOff x="401017" y="6017757"/>
              <a:chExt cx="8807580" cy="482826"/>
            </a:xfrm>
          </p:grpSpPr>
          <p:sp>
            <p:nvSpPr>
              <p:cNvPr id="50" name="Rechteck 15">
                <a:extLst>
                  <a:ext uri="{FF2B5EF4-FFF2-40B4-BE49-F238E27FC236}">
                    <a16:creationId xmlns:a16="http://schemas.microsoft.com/office/drawing/2014/main" id="{C53D21F3-46D6-1D4F-98AD-5FA9F1D5553B}"/>
                  </a:ext>
                </a:extLst>
              </p:cNvPr>
              <p:cNvSpPr/>
              <p:nvPr/>
            </p:nvSpPr>
            <p:spPr>
              <a:xfrm>
                <a:off x="6317869" y="6017757"/>
                <a:ext cx="2890728" cy="482183"/>
              </a:xfrm>
              <a:prstGeom prst="rect">
                <a:avLst/>
              </a:prstGeom>
            </p:spPr>
            <p:txBody>
              <a:bodyPr wrap="square">
                <a:spAutoFit/>
              </a:bodyPr>
              <a:lstStyle/>
              <a:p>
                <a:pPr defTabSz="257175"/>
                <a:r>
                  <a:rPr lang="en-US" sz="900" b="1" dirty="0">
                    <a:solidFill>
                      <a:schemeClr val="tx1">
                        <a:lumMod val="95000"/>
                        <a:lumOff val="5000"/>
                      </a:schemeClr>
                    </a:solidFill>
                    <a:cs typeface="Roboto Condensed"/>
                  </a:rPr>
                  <a:t>Regional office: Nairobi - Kenya </a:t>
                </a:r>
                <a:r>
                  <a:rPr lang="en-US" sz="850" dirty="0" err="1">
                    <a:solidFill>
                      <a:srgbClr val="FFFFFF">
                        <a:lumMod val="50000"/>
                      </a:srgbClr>
                    </a:solidFill>
                    <a:latin typeface="+mj-lt"/>
                  </a:rPr>
                  <a:t>kenya@fs.de</a:t>
                </a:r>
                <a:endParaRPr lang="en-US" sz="850" dirty="0">
                  <a:solidFill>
                    <a:srgbClr val="FFFFFF">
                      <a:lumMod val="50000"/>
                    </a:srgbClr>
                  </a:solidFill>
                  <a:latin typeface="+mj-lt"/>
                </a:endParaRPr>
              </a:p>
            </p:txBody>
          </p:sp>
          <p:sp>
            <p:nvSpPr>
              <p:cNvPr id="51" name="Rechteck 16">
                <a:extLst>
                  <a:ext uri="{FF2B5EF4-FFF2-40B4-BE49-F238E27FC236}">
                    <a16:creationId xmlns:a16="http://schemas.microsoft.com/office/drawing/2014/main" id="{FBEAE345-9B1D-B24E-9887-22C6ADB4F25F}"/>
                  </a:ext>
                </a:extLst>
              </p:cNvPr>
              <p:cNvSpPr/>
              <p:nvPr/>
            </p:nvSpPr>
            <p:spPr>
              <a:xfrm>
                <a:off x="401017" y="6018402"/>
                <a:ext cx="3110742" cy="482181"/>
              </a:xfrm>
              <a:prstGeom prst="rect">
                <a:avLst/>
              </a:prstGeom>
            </p:spPr>
            <p:txBody>
              <a:bodyPr wrap="square">
                <a:spAutoFit/>
              </a:bodyPr>
              <a:lstStyle/>
              <a:p>
                <a:pPr defTabSz="257175"/>
                <a:r>
                  <a:rPr lang="en-US" sz="900" b="1" dirty="0">
                    <a:solidFill>
                      <a:schemeClr val="tx1">
                        <a:lumMod val="95000"/>
                        <a:lumOff val="5000"/>
                      </a:schemeClr>
                    </a:solidFill>
                    <a:cs typeface="Roboto Condensed"/>
                  </a:rPr>
                  <a:t>Regional office: Amman - </a:t>
                </a:r>
                <a:r>
                  <a:rPr lang="en-AU" sz="900" b="1" dirty="0">
                    <a:solidFill>
                      <a:schemeClr val="tx1">
                        <a:lumMod val="95000"/>
                        <a:lumOff val="5000"/>
                      </a:schemeClr>
                    </a:solidFill>
                    <a:cs typeface="Roboto Condensed"/>
                  </a:rPr>
                  <a:t>Jordan </a:t>
                </a:r>
                <a:endParaRPr lang="en-US" sz="900" b="1" dirty="0">
                  <a:solidFill>
                    <a:schemeClr val="tx1">
                      <a:lumMod val="95000"/>
                      <a:lumOff val="5000"/>
                    </a:schemeClr>
                  </a:solidFill>
                  <a:cs typeface="Roboto Condensed"/>
                </a:endParaRPr>
              </a:p>
              <a:p>
                <a:r>
                  <a:rPr lang="en-US" sz="850" dirty="0" err="1">
                    <a:solidFill>
                      <a:srgbClr val="FFFFFF">
                        <a:lumMod val="50000"/>
                      </a:srgbClr>
                    </a:solidFill>
                    <a:latin typeface="+mj-lt"/>
                  </a:rPr>
                  <a:t>mena@fs.de</a:t>
                </a:r>
                <a:endParaRPr lang="en-US" sz="850" dirty="0">
                  <a:solidFill>
                    <a:srgbClr val="FFFFFF">
                      <a:lumMod val="50000"/>
                    </a:srgbClr>
                  </a:solidFill>
                  <a:latin typeface="+mj-lt"/>
                </a:endParaRPr>
              </a:p>
            </p:txBody>
          </p:sp>
        </p:grpSp>
        <p:grpSp>
          <p:nvGrpSpPr>
            <p:cNvPr id="44" name="Gruppieren 17">
              <a:extLst>
                <a:ext uri="{FF2B5EF4-FFF2-40B4-BE49-F238E27FC236}">
                  <a16:creationId xmlns:a16="http://schemas.microsoft.com/office/drawing/2014/main" id="{6F162260-D664-DD45-B6B7-460F9BA245C6}"/>
                </a:ext>
              </a:extLst>
            </p:cNvPr>
            <p:cNvGrpSpPr/>
            <p:nvPr/>
          </p:nvGrpSpPr>
          <p:grpSpPr>
            <a:xfrm>
              <a:off x="2292740" y="4806921"/>
              <a:ext cx="4368708" cy="361637"/>
              <a:chOff x="1090451" y="6499937"/>
              <a:chExt cx="5667010" cy="482181"/>
            </a:xfrm>
          </p:grpSpPr>
          <p:sp>
            <p:nvSpPr>
              <p:cNvPr id="48" name="Rechteck 18">
                <a:extLst>
                  <a:ext uri="{FF2B5EF4-FFF2-40B4-BE49-F238E27FC236}">
                    <a16:creationId xmlns:a16="http://schemas.microsoft.com/office/drawing/2014/main" id="{1079E158-9BAB-3344-AA16-CFBDEB2CE6AF}"/>
                  </a:ext>
                </a:extLst>
              </p:cNvPr>
              <p:cNvSpPr/>
              <p:nvPr/>
            </p:nvSpPr>
            <p:spPr>
              <a:xfrm>
                <a:off x="1090451" y="6499937"/>
                <a:ext cx="3294007" cy="482181"/>
              </a:xfrm>
              <a:prstGeom prst="rect">
                <a:avLst/>
              </a:prstGeom>
            </p:spPr>
            <p:txBody>
              <a:bodyPr wrap="square">
                <a:spAutoFit/>
              </a:bodyPr>
              <a:lstStyle/>
              <a:p>
                <a:pPr defTabSz="257175"/>
                <a:r>
                  <a:rPr lang="en-US" sz="900" b="1" dirty="0">
                    <a:solidFill>
                      <a:schemeClr val="tx1">
                        <a:lumMod val="95000"/>
                        <a:lumOff val="5000"/>
                      </a:schemeClr>
                    </a:solidFill>
                    <a:cs typeface="Roboto Condensed"/>
                  </a:rPr>
                  <a:t>Regional office: Istanbul/Ankara - </a:t>
                </a:r>
                <a:r>
                  <a:rPr lang="en-AU" sz="900" b="1" dirty="0">
                    <a:solidFill>
                      <a:schemeClr val="tx1">
                        <a:lumMod val="95000"/>
                        <a:lumOff val="5000"/>
                      </a:schemeClr>
                    </a:solidFill>
                    <a:cs typeface="Roboto Condensed"/>
                  </a:rPr>
                  <a:t>Turkey</a:t>
                </a:r>
                <a:endParaRPr lang="en-US" sz="900" b="1" dirty="0">
                  <a:solidFill>
                    <a:schemeClr val="tx1">
                      <a:lumMod val="95000"/>
                      <a:lumOff val="5000"/>
                    </a:schemeClr>
                  </a:solidFill>
                  <a:cs typeface="Roboto Condensed"/>
                </a:endParaRPr>
              </a:p>
              <a:p>
                <a:r>
                  <a:rPr lang="en-US" sz="850" dirty="0" err="1">
                    <a:solidFill>
                      <a:srgbClr val="FFFFFF">
                        <a:lumMod val="50000"/>
                      </a:srgbClr>
                    </a:solidFill>
                    <a:latin typeface="+mj-lt"/>
                  </a:rPr>
                  <a:t>turkey@fs.de</a:t>
                </a:r>
                <a:endParaRPr lang="en-US" sz="850" dirty="0">
                  <a:solidFill>
                    <a:srgbClr val="FFFFFF">
                      <a:lumMod val="50000"/>
                    </a:srgbClr>
                  </a:solidFill>
                  <a:latin typeface="+mj-lt"/>
                </a:endParaRPr>
              </a:p>
            </p:txBody>
          </p:sp>
          <p:sp>
            <p:nvSpPr>
              <p:cNvPr id="49" name="Rechteck 19">
                <a:extLst>
                  <a:ext uri="{FF2B5EF4-FFF2-40B4-BE49-F238E27FC236}">
                    <a16:creationId xmlns:a16="http://schemas.microsoft.com/office/drawing/2014/main" id="{094F6467-D37D-D643-862F-6F797346AB12}"/>
                  </a:ext>
                </a:extLst>
              </p:cNvPr>
              <p:cNvSpPr/>
              <p:nvPr/>
            </p:nvSpPr>
            <p:spPr>
              <a:xfrm>
                <a:off x="4022015" y="6499937"/>
                <a:ext cx="2735446" cy="482181"/>
              </a:xfrm>
              <a:prstGeom prst="rect">
                <a:avLst/>
              </a:prstGeom>
            </p:spPr>
            <p:txBody>
              <a:bodyPr wrap="square">
                <a:spAutoFit/>
              </a:bodyPr>
              <a:lstStyle/>
              <a:p>
                <a:pPr defTabSz="257175"/>
                <a:r>
                  <a:rPr lang="en-US" sz="900" b="1" dirty="0">
                    <a:solidFill>
                      <a:schemeClr val="tx1">
                        <a:lumMod val="95000"/>
                        <a:lumOff val="5000"/>
                      </a:schemeClr>
                    </a:solidFill>
                    <a:cs typeface="Roboto Condensed"/>
                  </a:rPr>
                  <a:t>Regional office: </a:t>
                </a:r>
                <a:r>
                  <a:rPr lang="en-AU" sz="900" b="1" dirty="0">
                    <a:solidFill>
                      <a:schemeClr val="tx1">
                        <a:lumMod val="95000"/>
                        <a:lumOff val="5000"/>
                      </a:schemeClr>
                    </a:solidFill>
                    <a:cs typeface="Roboto Condensed"/>
                  </a:rPr>
                  <a:t>Beijing - China</a:t>
                </a:r>
                <a:endParaRPr lang="en-US" sz="900" b="1" dirty="0">
                  <a:solidFill>
                    <a:schemeClr val="tx1">
                      <a:lumMod val="95000"/>
                      <a:lumOff val="5000"/>
                    </a:schemeClr>
                  </a:solidFill>
                  <a:cs typeface="Roboto Condensed"/>
                </a:endParaRPr>
              </a:p>
              <a:p>
                <a:r>
                  <a:rPr lang="en-US" sz="850" dirty="0">
                    <a:solidFill>
                      <a:srgbClr val="FFFFFF">
                        <a:lumMod val="50000"/>
                      </a:srgbClr>
                    </a:solidFill>
                    <a:latin typeface="+mj-lt"/>
                  </a:rPr>
                  <a:t>china@fs.de</a:t>
                </a:r>
              </a:p>
            </p:txBody>
          </p:sp>
        </p:grpSp>
        <p:grpSp>
          <p:nvGrpSpPr>
            <p:cNvPr id="45" name="Gruppieren 20">
              <a:extLst>
                <a:ext uri="{FF2B5EF4-FFF2-40B4-BE49-F238E27FC236}">
                  <a16:creationId xmlns:a16="http://schemas.microsoft.com/office/drawing/2014/main" id="{01E69EC9-B4BC-AF4E-9315-EDA358B6B104}"/>
                </a:ext>
              </a:extLst>
            </p:cNvPr>
            <p:cNvGrpSpPr/>
            <p:nvPr/>
          </p:nvGrpSpPr>
          <p:grpSpPr>
            <a:xfrm>
              <a:off x="4552688" y="4463653"/>
              <a:ext cx="4116416" cy="704901"/>
              <a:chOff x="3938870" y="6042233"/>
              <a:chExt cx="5835070" cy="939863"/>
            </a:xfrm>
          </p:grpSpPr>
          <p:sp>
            <p:nvSpPr>
              <p:cNvPr id="46" name="Rechteck 21">
                <a:extLst>
                  <a:ext uri="{FF2B5EF4-FFF2-40B4-BE49-F238E27FC236}">
                    <a16:creationId xmlns:a16="http://schemas.microsoft.com/office/drawing/2014/main" id="{C20A501C-05A8-A147-B6BE-73FCE1CA40D6}"/>
                  </a:ext>
                </a:extLst>
              </p:cNvPr>
              <p:cNvSpPr/>
              <p:nvPr/>
            </p:nvSpPr>
            <p:spPr>
              <a:xfrm>
                <a:off x="6561494" y="6499916"/>
                <a:ext cx="3212446" cy="482180"/>
              </a:xfrm>
              <a:prstGeom prst="rect">
                <a:avLst/>
              </a:prstGeom>
            </p:spPr>
            <p:txBody>
              <a:bodyPr wrap="square">
                <a:spAutoFit/>
              </a:bodyPr>
              <a:lstStyle/>
              <a:p>
                <a:pPr defTabSz="257175"/>
                <a:r>
                  <a:rPr lang="en-US" sz="900" b="1" dirty="0">
                    <a:solidFill>
                      <a:schemeClr val="tx1">
                        <a:lumMod val="95000"/>
                        <a:lumOff val="5000"/>
                      </a:schemeClr>
                    </a:solidFill>
                    <a:cs typeface="Roboto Condensed"/>
                  </a:rPr>
                  <a:t>Regional office: </a:t>
                </a:r>
                <a:r>
                  <a:rPr lang="en-AU" sz="900" b="1" dirty="0">
                    <a:solidFill>
                      <a:schemeClr val="tx1">
                        <a:lumMod val="95000"/>
                        <a:lumOff val="5000"/>
                      </a:schemeClr>
                    </a:solidFill>
                    <a:cs typeface="Roboto Condensed"/>
                  </a:rPr>
                  <a:t>Hadapsar </a:t>
                </a:r>
                <a:r>
                  <a:rPr lang="en-US" sz="900" b="1" dirty="0">
                    <a:solidFill>
                      <a:schemeClr val="tx1">
                        <a:lumMod val="95000"/>
                        <a:lumOff val="5000"/>
                      </a:schemeClr>
                    </a:solidFill>
                    <a:cs typeface="Roboto Condensed"/>
                  </a:rPr>
                  <a:t>- India</a:t>
                </a:r>
              </a:p>
              <a:p>
                <a:r>
                  <a:rPr lang="en-US" sz="850" dirty="0" err="1">
                    <a:solidFill>
                      <a:srgbClr val="FFFFFF">
                        <a:lumMod val="50000"/>
                      </a:srgbClr>
                    </a:solidFill>
                    <a:latin typeface="+mj-lt"/>
                  </a:rPr>
                  <a:t>india@fs.de</a:t>
                </a:r>
                <a:endParaRPr lang="en-US" sz="850" dirty="0">
                  <a:solidFill>
                    <a:srgbClr val="FFFFFF">
                      <a:lumMod val="50000"/>
                    </a:srgbClr>
                  </a:solidFill>
                  <a:latin typeface="+mj-lt"/>
                </a:endParaRPr>
              </a:p>
            </p:txBody>
          </p:sp>
          <p:sp>
            <p:nvSpPr>
              <p:cNvPr id="47" name="Rechteck 22">
                <a:extLst>
                  <a:ext uri="{FF2B5EF4-FFF2-40B4-BE49-F238E27FC236}">
                    <a16:creationId xmlns:a16="http://schemas.microsoft.com/office/drawing/2014/main" id="{F2EB540F-468F-D04F-A9CD-C8D3E240B334}"/>
                  </a:ext>
                </a:extLst>
              </p:cNvPr>
              <p:cNvSpPr/>
              <p:nvPr/>
            </p:nvSpPr>
            <p:spPr>
              <a:xfrm>
                <a:off x="3938870" y="6042233"/>
                <a:ext cx="2893691" cy="482180"/>
              </a:xfrm>
              <a:prstGeom prst="rect">
                <a:avLst/>
              </a:prstGeom>
            </p:spPr>
            <p:txBody>
              <a:bodyPr wrap="square">
                <a:spAutoFit/>
              </a:bodyPr>
              <a:lstStyle/>
              <a:p>
                <a:pPr defTabSz="257175"/>
                <a:r>
                  <a:rPr lang="en-US" sz="900" b="1" dirty="0">
                    <a:solidFill>
                      <a:schemeClr val="tx1">
                        <a:lumMod val="95000"/>
                        <a:lumOff val="5000"/>
                      </a:schemeClr>
                    </a:solidFill>
                    <a:cs typeface="Roboto Condensed"/>
                  </a:rPr>
                  <a:t>Regional office: </a:t>
                </a:r>
                <a:r>
                  <a:rPr lang="de-DE" sz="900" b="1" dirty="0">
                    <a:solidFill>
                      <a:schemeClr val="tx1">
                        <a:lumMod val="95000"/>
                        <a:lumOff val="5000"/>
                      </a:schemeClr>
                    </a:solidFill>
                    <a:cs typeface="Roboto Condensed"/>
                  </a:rPr>
                  <a:t>Dubai - UAE</a:t>
                </a:r>
                <a:endParaRPr lang="en-US" sz="900" b="1" dirty="0">
                  <a:solidFill>
                    <a:schemeClr val="tx1">
                      <a:lumMod val="95000"/>
                      <a:lumOff val="5000"/>
                    </a:schemeClr>
                  </a:solidFill>
                  <a:cs typeface="Roboto Condensed"/>
                </a:endParaRPr>
              </a:p>
              <a:p>
                <a:r>
                  <a:rPr lang="en-US" sz="850" dirty="0" err="1">
                    <a:solidFill>
                      <a:srgbClr val="FFFFFF">
                        <a:lumMod val="50000"/>
                      </a:srgbClr>
                    </a:solidFill>
                    <a:latin typeface="+mj-lt"/>
                  </a:rPr>
                  <a:t>dubai@fs.de</a:t>
                </a:r>
                <a:endParaRPr lang="en-US" sz="850" dirty="0">
                  <a:solidFill>
                    <a:srgbClr val="FFFFFF">
                      <a:lumMod val="50000"/>
                    </a:srgbClr>
                  </a:solidFill>
                  <a:latin typeface="+mj-lt"/>
                </a:endParaRPr>
              </a:p>
            </p:txBody>
          </p:sp>
        </p:grpSp>
      </p:grpSp>
      <p:sp>
        <p:nvSpPr>
          <p:cNvPr id="52" name="Rechteck 42">
            <a:extLst>
              <a:ext uri="{FF2B5EF4-FFF2-40B4-BE49-F238E27FC236}">
                <a16:creationId xmlns:a16="http://schemas.microsoft.com/office/drawing/2014/main" id="{60A3C6D5-0681-3648-9E6C-E5064EF68D2F}"/>
              </a:ext>
            </a:extLst>
          </p:cNvPr>
          <p:cNvSpPr/>
          <p:nvPr/>
        </p:nvSpPr>
        <p:spPr>
          <a:xfrm>
            <a:off x="2684401" y="4642163"/>
            <a:ext cx="2674499" cy="361637"/>
          </a:xfrm>
          <a:prstGeom prst="rect">
            <a:avLst/>
          </a:prstGeom>
        </p:spPr>
        <p:txBody>
          <a:bodyPr wrap="square">
            <a:spAutoFit/>
          </a:bodyPr>
          <a:lstStyle/>
          <a:p>
            <a:pPr defTabSz="257175"/>
            <a:r>
              <a:rPr lang="de-DE" sz="900" b="1" dirty="0"/>
              <a:t>Regional </a:t>
            </a:r>
            <a:r>
              <a:rPr lang="de-DE" sz="900" b="1" dirty="0" err="1"/>
              <a:t>office</a:t>
            </a:r>
            <a:r>
              <a:rPr lang="de-DE" sz="900" b="1" dirty="0"/>
              <a:t>: </a:t>
            </a:r>
            <a:r>
              <a:rPr lang="de-DE" sz="900" b="1" dirty="0" err="1"/>
              <a:t>Brussels</a:t>
            </a:r>
            <a:r>
              <a:rPr lang="de-DE" sz="900" b="1" dirty="0"/>
              <a:t> – </a:t>
            </a:r>
            <a:r>
              <a:rPr lang="de-DE" sz="900" b="1" dirty="0" err="1"/>
              <a:t>Belgium</a:t>
            </a:r>
            <a:endParaRPr lang="de-DE" sz="900" b="1" dirty="0"/>
          </a:p>
          <a:p>
            <a:pPr defTabSz="257175"/>
            <a:r>
              <a:rPr lang="en-US" sz="850" dirty="0" err="1">
                <a:solidFill>
                  <a:srgbClr val="FFFFFF">
                    <a:lumMod val="50000"/>
                  </a:srgbClr>
                </a:solidFill>
                <a:latin typeface="Calibri Light" panose="020F0302020204030204"/>
              </a:rPr>
              <a:t>brussels@fs.de</a:t>
            </a:r>
            <a:endParaRPr lang="en-US" sz="850" dirty="0">
              <a:solidFill>
                <a:srgbClr val="FFFFFF">
                  <a:lumMod val="50000"/>
                </a:srgbClr>
              </a:solidFill>
              <a:latin typeface="Calibri Light" panose="020F0302020204030204"/>
            </a:endParaRPr>
          </a:p>
        </p:txBody>
      </p:sp>
    </p:spTree>
    <p:extLst>
      <p:ext uri="{BB962C8B-B14F-4D97-AF65-F5344CB8AC3E}">
        <p14:creationId xmlns:p14="http://schemas.microsoft.com/office/powerpoint/2010/main" val="1041082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Sustainable</a:t>
            </a:r>
            <a:br>
              <a:rPr lang="en-GB" dirty="0"/>
            </a:br>
            <a:r>
              <a:rPr lang="en-GB" dirty="0"/>
              <a:t>world academy</a:t>
            </a:r>
          </a:p>
        </p:txBody>
      </p:sp>
      <p:sp>
        <p:nvSpPr>
          <p:cNvPr id="3" name="Textplatzhalter 2"/>
          <p:cNvSpPr>
            <a:spLocks noGrp="1"/>
          </p:cNvSpPr>
          <p:nvPr>
            <p:ph type="body" sz="half" idx="2"/>
          </p:nvPr>
        </p:nvSpPr>
        <p:spPr>
          <a:xfrm>
            <a:off x="4766026" y="2045004"/>
            <a:ext cx="3696487" cy="2975570"/>
          </a:xfrm>
        </p:spPr>
        <p:txBody>
          <a:bodyPr>
            <a:normAutofit fontScale="92500"/>
          </a:bodyPr>
          <a:lstStyle/>
          <a:p>
            <a:pPr>
              <a:lnSpc>
                <a:spcPct val="150000"/>
              </a:lnSpc>
            </a:pPr>
            <a:r>
              <a:rPr lang="en-GB" sz="1100" b="1" dirty="0">
                <a:latin typeface="+mn-lt"/>
              </a:rPr>
              <a:t>SUSTAINABLE DEVELOPMENT</a:t>
            </a:r>
          </a:p>
          <a:p>
            <a:pPr>
              <a:lnSpc>
                <a:spcPct val="150000"/>
              </a:lnSpc>
            </a:pPr>
            <a:r>
              <a:rPr lang="en-GB" sz="1100" dirty="0"/>
              <a:t>Frankfurt School of Finance &amp; Management has joined the UN Global Compact, the world’s largest corporate sustainability initiative aiming to mobilise a global movement of sustainable companies and stakeholders to implement universal sustainability principles and to take steps to support UN goals. Frankfurt School has therefore committed to do business responsibly by aligning its strategy and operations with Ten Principles on human rights, labour, environment and anti-corruption. We take strategic actions to advance broader societal goals, such as the UN Sustainable Development Goals (UN SDGs), with an emphasis on collaboration and innovation.</a:t>
            </a:r>
          </a:p>
          <a:p>
            <a:endParaRPr lang="en-GB" sz="1100" dirty="0"/>
          </a:p>
        </p:txBody>
      </p:sp>
      <p:grpSp>
        <p:nvGrpSpPr>
          <p:cNvPr id="7" name="Group 6">
            <a:extLst>
              <a:ext uri="{FF2B5EF4-FFF2-40B4-BE49-F238E27FC236}">
                <a16:creationId xmlns:a16="http://schemas.microsoft.com/office/drawing/2014/main" id="{AB189584-CAE4-6845-8D72-62B653CED2DF}"/>
              </a:ext>
            </a:extLst>
          </p:cNvPr>
          <p:cNvGrpSpPr/>
          <p:nvPr/>
        </p:nvGrpSpPr>
        <p:grpSpPr>
          <a:xfrm>
            <a:off x="385576" y="1638351"/>
            <a:ext cx="3229983" cy="3259800"/>
            <a:chOff x="385576" y="1638351"/>
            <a:chExt cx="2997645" cy="3025317"/>
          </a:xfrm>
        </p:grpSpPr>
        <p:pic>
          <p:nvPicPr>
            <p:cNvPr id="26" name="Grafik 13">
              <a:extLst>
                <a:ext uri="{FF2B5EF4-FFF2-40B4-BE49-F238E27FC236}">
                  <a16:creationId xmlns:a16="http://schemas.microsoft.com/office/drawing/2014/main" id="{DCC3D912-DA66-E548-9560-67827192647A}"/>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85576" y="3019729"/>
              <a:ext cx="514350" cy="514350"/>
            </a:xfrm>
            <a:prstGeom prst="rect">
              <a:avLst/>
            </a:prstGeom>
          </p:spPr>
        </p:pic>
        <p:pic>
          <p:nvPicPr>
            <p:cNvPr id="27" name="Grafik 14">
              <a:extLst>
                <a:ext uri="{FF2B5EF4-FFF2-40B4-BE49-F238E27FC236}">
                  <a16:creationId xmlns:a16="http://schemas.microsoft.com/office/drawing/2014/main" id="{99418BC2-2330-8448-82AC-3783295F4C9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389385" y="3892272"/>
              <a:ext cx="571686" cy="571686"/>
            </a:xfrm>
            <a:prstGeom prst="rect">
              <a:avLst/>
            </a:prstGeom>
          </p:spPr>
        </p:pic>
        <p:pic>
          <p:nvPicPr>
            <p:cNvPr id="28" name="Grafik 15">
              <a:extLst>
                <a:ext uri="{FF2B5EF4-FFF2-40B4-BE49-F238E27FC236}">
                  <a16:creationId xmlns:a16="http://schemas.microsoft.com/office/drawing/2014/main" id="{3178E06B-6EF5-0B4E-B7DE-00C37774B37F}"/>
                </a:ext>
              </a:extLst>
            </p:cNvPr>
            <p:cNvPicPr>
              <a:picLocks noChangeAspect="1"/>
            </p:cNvPicPr>
            <p:nvPr/>
          </p:nvPicPr>
          <p:blipFill>
            <a:blip r:embed="rId4"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2738535" y="2452748"/>
              <a:ext cx="566981" cy="566981"/>
            </a:xfrm>
            <a:prstGeom prst="rect">
              <a:avLst/>
            </a:prstGeom>
          </p:spPr>
        </p:pic>
        <p:pic>
          <p:nvPicPr>
            <p:cNvPr id="29" name="Grafik 16">
              <a:extLst>
                <a:ext uri="{FF2B5EF4-FFF2-40B4-BE49-F238E27FC236}">
                  <a16:creationId xmlns:a16="http://schemas.microsoft.com/office/drawing/2014/main" id="{4E5EC9D4-0794-6049-BC3E-5DE9EE41823A}"/>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63353" y="3805277"/>
              <a:ext cx="585133" cy="585133"/>
            </a:xfrm>
            <a:prstGeom prst="rect">
              <a:avLst/>
            </a:prstGeom>
          </p:spPr>
        </p:pic>
        <p:pic>
          <p:nvPicPr>
            <p:cNvPr id="30" name="Grafik 17">
              <a:extLst>
                <a:ext uri="{FF2B5EF4-FFF2-40B4-BE49-F238E27FC236}">
                  <a16:creationId xmlns:a16="http://schemas.microsoft.com/office/drawing/2014/main" id="{39242AD7-EE46-2B40-8CB2-7C3089250353}"/>
                </a:ext>
              </a:extLst>
            </p:cNvPr>
            <p:cNvPicPr>
              <a:picLocks noChangeAspect="1"/>
            </p:cNvPicPr>
            <p:nvPr/>
          </p:nvPicPr>
          <p:blipFill>
            <a:blip r:embed="rId6"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1721899" y="1638351"/>
              <a:ext cx="519170" cy="519170"/>
            </a:xfrm>
            <a:prstGeom prst="rect">
              <a:avLst/>
            </a:prstGeom>
          </p:spPr>
        </p:pic>
        <p:pic>
          <p:nvPicPr>
            <p:cNvPr id="31" name="Picture 2">
              <a:extLst>
                <a:ext uri="{FF2B5EF4-FFF2-40B4-BE49-F238E27FC236}">
                  <a16:creationId xmlns:a16="http://schemas.microsoft.com/office/drawing/2014/main" id="{3B713624-2A62-9341-9323-69D9540807E0}"/>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998943" y="2238024"/>
              <a:ext cx="1774031" cy="1769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Rechteck 19">
              <a:extLst>
                <a:ext uri="{FF2B5EF4-FFF2-40B4-BE49-F238E27FC236}">
                  <a16:creationId xmlns:a16="http://schemas.microsoft.com/office/drawing/2014/main" id="{92F33BED-9049-734A-8C4E-0FB41D63C7FA}"/>
                </a:ext>
              </a:extLst>
            </p:cNvPr>
            <p:cNvSpPr/>
            <p:nvPr/>
          </p:nvSpPr>
          <p:spPr>
            <a:xfrm>
              <a:off x="1348806" y="2766563"/>
              <a:ext cx="1094170" cy="577081"/>
            </a:xfrm>
            <a:prstGeom prst="rect">
              <a:avLst/>
            </a:prstGeom>
          </p:spPr>
          <p:txBody>
            <a:bodyPr wrap="square">
              <a:spAutoFit/>
            </a:bodyPr>
            <a:lstStyle/>
            <a:p>
              <a:pPr algn="ctr" defTabSz="620929">
                <a:buSzPct val="25000"/>
                <a:defRPr/>
              </a:pPr>
              <a:r>
                <a:rPr lang="en-US" sz="1050" b="1" kern="0" dirty="0">
                  <a:solidFill>
                    <a:srgbClr val="2B3A6E"/>
                  </a:solidFill>
                  <a:latin typeface="Frutiger LT 45 Light" panose="020B0403030504020204" pitchFamily="34" charset="0"/>
                  <a:ea typeface="Arial"/>
                  <a:cs typeface="Arial"/>
                  <a:sym typeface="Arial"/>
                </a:rPr>
                <a:t>Frankfurt School contributes to UN SDGs</a:t>
              </a:r>
            </a:p>
          </p:txBody>
        </p:sp>
        <p:pic>
          <p:nvPicPr>
            <p:cNvPr id="33" name="Grafik 20">
              <a:extLst>
                <a:ext uri="{FF2B5EF4-FFF2-40B4-BE49-F238E27FC236}">
                  <a16:creationId xmlns:a16="http://schemas.microsoft.com/office/drawing/2014/main" id="{6E213B9B-9762-E74E-85B6-4509FBF5B361}"/>
                </a:ext>
              </a:extLst>
            </p:cNvPr>
            <p:cNvPicPr>
              <a:picLocks noChangeAspect="1"/>
            </p:cNvPicPr>
            <p:nvPr/>
          </p:nvPicPr>
          <p:blipFill>
            <a:blip r:embed="rId8"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2389386" y="1881362"/>
              <a:ext cx="552317" cy="552317"/>
            </a:xfrm>
            <a:prstGeom prst="rect">
              <a:avLst/>
            </a:prstGeom>
          </p:spPr>
        </p:pic>
        <p:pic>
          <p:nvPicPr>
            <p:cNvPr id="34" name="Grafik 21">
              <a:extLst>
                <a:ext uri="{FF2B5EF4-FFF2-40B4-BE49-F238E27FC236}">
                  <a16:creationId xmlns:a16="http://schemas.microsoft.com/office/drawing/2014/main" id="{D9795410-36A8-9F4A-868D-8A69FCE31B66}"/>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2822335" y="3158393"/>
              <a:ext cx="560886" cy="560886"/>
            </a:xfrm>
            <a:prstGeom prst="rect">
              <a:avLst/>
            </a:prstGeom>
          </p:spPr>
        </p:pic>
        <p:pic>
          <p:nvPicPr>
            <p:cNvPr id="35" name="Grafik 22">
              <a:extLst>
                <a:ext uri="{FF2B5EF4-FFF2-40B4-BE49-F238E27FC236}">
                  <a16:creationId xmlns:a16="http://schemas.microsoft.com/office/drawing/2014/main" id="{AAC489F6-509F-764E-9AA7-EF6CE186CB6E}"/>
                </a:ext>
              </a:extLst>
            </p:cNvPr>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1421132" y="4050010"/>
              <a:ext cx="613658" cy="613658"/>
            </a:xfrm>
            <a:prstGeom prst="rect">
              <a:avLst/>
            </a:prstGeom>
          </p:spPr>
        </p:pic>
        <p:pic>
          <p:nvPicPr>
            <p:cNvPr id="36" name="Picture 3">
              <a:extLst>
                <a:ext uri="{FF2B5EF4-FFF2-40B4-BE49-F238E27FC236}">
                  <a16:creationId xmlns:a16="http://schemas.microsoft.com/office/drawing/2014/main" id="{040DB838-D530-CD47-9026-C36A8A058B86}"/>
                </a:ext>
              </a:extLst>
            </p:cNvPr>
            <p:cNvPicPr>
              <a:picLocks noChangeAspect="1" noChangeArrowheads="1"/>
            </p:cNvPicPr>
            <p:nvPr/>
          </p:nvPicPr>
          <p:blipFill rotWithShape="1">
            <a:blip r:embed="rId11" cstate="screen">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bwMode="auto">
            <a:xfrm>
              <a:off x="997957" y="1750651"/>
              <a:ext cx="539576" cy="6054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7" name="Picture 3">
              <a:extLst>
                <a:ext uri="{FF2B5EF4-FFF2-40B4-BE49-F238E27FC236}">
                  <a16:creationId xmlns:a16="http://schemas.microsoft.com/office/drawing/2014/main" id="{C39D315E-7D4C-B543-8253-42EB4C911F9D}"/>
                </a:ext>
              </a:extLst>
            </p:cNvPr>
            <p:cNvPicPr>
              <a:picLocks noChangeAspect="1" noChangeArrowheads="1"/>
            </p:cNvPicPr>
            <p:nvPr/>
          </p:nvPicPr>
          <p:blipFill rotWithShape="1">
            <a:blip r:embed="rId12" cstate="screen">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bwMode="auto">
            <a:xfrm>
              <a:off x="531884" y="2204959"/>
              <a:ext cx="528692" cy="4796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38" name="Picture 2" descr="/var/folders/0l/g89k8ldn6l37rz0kf4bf4nkr0000gr/T/com.microsoft.Powerpoint/WebArchiveCopyPasteTempFiles/cidimage009.jpg@01D4DB53.D048AFA0">
            <a:extLst>
              <a:ext uri="{FF2B5EF4-FFF2-40B4-BE49-F238E27FC236}">
                <a16:creationId xmlns:a16="http://schemas.microsoft.com/office/drawing/2014/main" id="{B3BD28D5-EC53-6F44-8410-D73B585AC9A7}"/>
              </a:ext>
            </a:extLst>
          </p:cNvPr>
          <p:cNvPicPr>
            <a:picLocks noChangeAspect="1" noChangeArrowheads="1"/>
          </p:cNvPicPr>
          <p:nvPr/>
        </p:nvPicPr>
        <p:blipFill>
          <a:blip r:embed="rId13">
            <a:extLst>
              <a:ext uri="{28A0092B-C50C-407E-A947-70E740481C1C}">
                <a14:useLocalDpi xmlns:a14="http://schemas.microsoft.com/office/drawing/2010/main"/>
              </a:ext>
            </a:extLst>
          </a:blip>
          <a:srcRect/>
          <a:stretch>
            <a:fillRect/>
          </a:stretch>
        </p:blipFill>
        <p:spPr bwMode="auto">
          <a:xfrm>
            <a:off x="4853110" y="1242613"/>
            <a:ext cx="2068495" cy="610579"/>
          </a:xfrm>
          <a:prstGeom prst="rect">
            <a:avLst/>
          </a:prstGeom>
          <a:noFill/>
          <a:extLst>
            <a:ext uri="{909E8E84-426E-40DD-AFC4-6F175D3DCCD1}">
              <a14:hiddenFill xmlns:a14="http://schemas.microsoft.com/office/drawing/2010/main">
                <a:solidFill>
                  <a:srgbClr val="FFFFFF"/>
                </a:solidFill>
              </a14:hiddenFill>
            </a:ext>
          </a:extLst>
        </p:spPr>
      </p:pic>
      <p:sp>
        <p:nvSpPr>
          <p:cNvPr id="20" name="Textplatzhalter 5">
            <a:extLst>
              <a:ext uri="{FF2B5EF4-FFF2-40B4-BE49-F238E27FC236}">
                <a16:creationId xmlns:a16="http://schemas.microsoft.com/office/drawing/2014/main" id="{81090973-2532-0A40-9833-A2CF4C8CB99D}"/>
              </a:ext>
            </a:extLst>
          </p:cNvPr>
          <p:cNvSpPr txBox="1">
            <a:spLocks/>
          </p:cNvSpPr>
          <p:nvPr/>
        </p:nvSpPr>
        <p:spPr>
          <a:xfrm>
            <a:off x="385576" y="164983"/>
            <a:ext cx="4131000" cy="213967"/>
          </a:xfrm>
          <a:prstGeom prst="rect">
            <a:avLst/>
          </a:prstGeom>
        </p:spPr>
        <p:txBody>
          <a:bodyPr vert="horz" lIns="91440" tIns="45720" rIns="91440" bIns="45720" rtlCol="0">
            <a:noAutofit/>
          </a:bodyPr>
          <a:lstStyle>
            <a:lvl1pPr marL="0" indent="0" algn="l" defTabSz="685800" rtl="0" eaLnBrk="1" latinLnBrk="0" hangingPunct="1">
              <a:lnSpc>
                <a:spcPts val="1350"/>
              </a:lnSpc>
              <a:spcBef>
                <a:spcPts val="750"/>
              </a:spcBef>
              <a:buFont typeface="Arial" panose="020B0604020202020204" pitchFamily="34" charset="0"/>
              <a:buNone/>
              <a:defRPr sz="900" b="1" kern="1200" cap="all" baseline="0">
                <a:solidFill>
                  <a:schemeClr val="bg1">
                    <a:lumMod val="65000"/>
                  </a:schemeClr>
                </a:solidFill>
                <a:latin typeface="+mj-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050"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900"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5pPr>
            <a:lvl6pPr marL="17145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6pPr>
            <a:lvl7pPr marL="20574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7pPr>
            <a:lvl8pPr marL="24003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8pPr>
            <a:lvl9pPr marL="27432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9pPr>
          </a:lstStyle>
          <a:p>
            <a:r>
              <a:rPr lang="en-GB" dirty="0"/>
              <a:t>Fs departments</a:t>
            </a:r>
          </a:p>
        </p:txBody>
      </p:sp>
      <p:sp>
        <p:nvSpPr>
          <p:cNvPr id="4" name="Slide Number Placeholder 3">
            <a:extLst>
              <a:ext uri="{FF2B5EF4-FFF2-40B4-BE49-F238E27FC236}">
                <a16:creationId xmlns:a16="http://schemas.microsoft.com/office/drawing/2014/main" id="{661D6495-B68C-C54C-A0BA-706E3652244D}"/>
              </a:ext>
            </a:extLst>
          </p:cNvPr>
          <p:cNvSpPr>
            <a:spLocks noGrp="1"/>
          </p:cNvSpPr>
          <p:nvPr>
            <p:ph type="sldNum" sz="quarter" idx="4"/>
          </p:nvPr>
        </p:nvSpPr>
        <p:spPr/>
        <p:txBody>
          <a:bodyPr/>
          <a:lstStyle/>
          <a:p>
            <a:fld id="{365118A3-1793-2149-900A-53CEDCCBA901}" type="slidenum">
              <a:rPr lang="en-GB" smtClean="0"/>
              <a:pPr/>
              <a:t>28</a:t>
            </a:fld>
            <a:endParaRPr lang="en-GB" dirty="0"/>
          </a:p>
        </p:txBody>
      </p:sp>
    </p:spTree>
    <p:extLst>
      <p:ext uri="{BB962C8B-B14F-4D97-AF65-F5344CB8AC3E}">
        <p14:creationId xmlns:p14="http://schemas.microsoft.com/office/powerpoint/2010/main" val="28598433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5577" y="625632"/>
            <a:ext cx="8431331" cy="877659"/>
          </a:xfrm>
        </p:spPr>
        <p:txBody>
          <a:bodyPr/>
          <a:lstStyle/>
          <a:p>
            <a:r>
              <a:rPr lang="en-GB" dirty="0"/>
              <a:t>Sustainable </a:t>
            </a:r>
            <a:br>
              <a:rPr lang="en-GB" dirty="0"/>
            </a:br>
            <a:r>
              <a:rPr lang="en-GB" dirty="0"/>
              <a:t>World Academy</a:t>
            </a:r>
          </a:p>
        </p:txBody>
      </p:sp>
      <p:sp>
        <p:nvSpPr>
          <p:cNvPr id="3" name="Textplatzhalter 2"/>
          <p:cNvSpPr>
            <a:spLocks noGrp="1"/>
          </p:cNvSpPr>
          <p:nvPr>
            <p:ph type="body" sz="half" idx="2"/>
          </p:nvPr>
        </p:nvSpPr>
        <p:spPr>
          <a:xfrm>
            <a:off x="385575" y="1943690"/>
            <a:ext cx="3009265" cy="3042378"/>
          </a:xfrm>
        </p:spPr>
        <p:txBody>
          <a:bodyPr>
            <a:normAutofit/>
          </a:bodyPr>
          <a:lstStyle/>
          <a:p>
            <a:pPr lvl="0">
              <a:lnSpc>
                <a:spcPts val="1500"/>
              </a:lnSpc>
              <a:spcBef>
                <a:spcPts val="0"/>
              </a:spcBef>
              <a:spcAft>
                <a:spcPts val="600"/>
              </a:spcAft>
            </a:pPr>
            <a:r>
              <a:rPr lang="en-GB" sz="1100" b="1" dirty="0">
                <a:solidFill>
                  <a:srgbClr val="000000"/>
                </a:solidFill>
                <a:latin typeface="Calibri" panose="020F0502020204030204"/>
              </a:rPr>
              <a:t>MISSION</a:t>
            </a:r>
            <a:r>
              <a:rPr lang="en-GB" sz="1100" dirty="0">
                <a:solidFill>
                  <a:srgbClr val="000000"/>
                </a:solidFill>
              </a:rPr>
              <a:t/>
            </a:r>
            <a:br>
              <a:rPr lang="en-GB" sz="1100" dirty="0">
                <a:solidFill>
                  <a:srgbClr val="000000"/>
                </a:solidFill>
              </a:rPr>
            </a:br>
            <a:r>
              <a:rPr lang="en-GB" sz="1100" dirty="0">
                <a:solidFill>
                  <a:srgbClr val="000000"/>
                </a:solidFill>
              </a:rPr>
              <a:t>Education is central to development - both in the sense of personal advancement and in a wider context, defined as the development of countries. Our online programmes help to systematically and successfully develop qualifications and build a career while recognising the social function of education.</a:t>
            </a:r>
            <a:br>
              <a:rPr lang="en-GB" sz="1100" dirty="0">
                <a:solidFill>
                  <a:srgbClr val="000000"/>
                </a:solidFill>
              </a:rPr>
            </a:br>
            <a:r>
              <a:rPr lang="en-GB" sz="1100" dirty="0">
                <a:solidFill>
                  <a:srgbClr val="000000"/>
                </a:solidFill>
              </a:rPr>
              <a:t/>
            </a:r>
            <a:br>
              <a:rPr lang="en-GB" sz="1100" dirty="0">
                <a:solidFill>
                  <a:srgbClr val="000000"/>
                </a:solidFill>
              </a:rPr>
            </a:br>
            <a:r>
              <a:rPr lang="en-GB" sz="1100" b="1" cap="all" dirty="0">
                <a:solidFill>
                  <a:srgbClr val="000000"/>
                </a:solidFill>
                <a:latin typeface="Calibri" panose="020F0502020204030204"/>
              </a:rPr>
              <a:t>Locations</a:t>
            </a:r>
            <a:r>
              <a:rPr lang="en-GB" sz="1100" dirty="0">
                <a:solidFill>
                  <a:srgbClr val="000000"/>
                </a:solidFill>
              </a:rPr>
              <a:t/>
            </a:r>
            <a:br>
              <a:rPr lang="en-GB" sz="1100" dirty="0">
                <a:solidFill>
                  <a:srgbClr val="000000"/>
                </a:solidFill>
              </a:rPr>
            </a:br>
            <a:r>
              <a:rPr lang="en-GB" sz="1100" dirty="0">
                <a:solidFill>
                  <a:srgbClr val="000000"/>
                </a:solidFill>
              </a:rPr>
              <a:t>FSDF e-Campus online courses are conducted completely online, with the exception of the final exam. The paper-based final exams can be taken on fixed dates at one of our partner institutions spread around the world.</a:t>
            </a:r>
          </a:p>
        </p:txBody>
      </p:sp>
      <p:sp>
        <p:nvSpPr>
          <p:cNvPr id="6" name="Textplatzhalter 5"/>
          <p:cNvSpPr>
            <a:spLocks noGrp="1"/>
          </p:cNvSpPr>
          <p:nvPr>
            <p:ph type="body" sz="half" idx="15"/>
          </p:nvPr>
        </p:nvSpPr>
        <p:spPr/>
        <p:txBody>
          <a:bodyPr/>
          <a:lstStyle/>
          <a:p>
            <a:r>
              <a:rPr lang="en-GB" dirty="0"/>
              <a:t>Fs departments</a:t>
            </a:r>
          </a:p>
        </p:txBody>
      </p:sp>
      <p:graphicFrame>
        <p:nvGraphicFramePr>
          <p:cNvPr id="7" name="Tabelle 6"/>
          <p:cNvGraphicFramePr>
            <a:graphicFrameLocks noGrp="1"/>
          </p:cNvGraphicFramePr>
          <p:nvPr>
            <p:extLst>
              <p:ext uri="{D42A27DB-BD31-4B8C-83A1-F6EECF244321}">
                <p14:modId xmlns:p14="http://schemas.microsoft.com/office/powerpoint/2010/main" val="3687924509"/>
              </p:ext>
            </p:extLst>
          </p:nvPr>
        </p:nvGraphicFramePr>
        <p:xfrm>
          <a:off x="4176179" y="164984"/>
          <a:ext cx="4288716" cy="4901985"/>
        </p:xfrm>
        <a:graphic>
          <a:graphicData uri="http://schemas.openxmlformats.org/drawingml/2006/table">
            <a:tbl>
              <a:tblPr firstRow="1" bandRow="1">
                <a:tableStyleId>{F5AB1C69-6EDB-4FF4-983F-18BD219EF322}</a:tableStyleId>
              </a:tblPr>
              <a:tblGrid>
                <a:gridCol w="4288716">
                  <a:extLst>
                    <a:ext uri="{9D8B030D-6E8A-4147-A177-3AD203B41FA5}">
                      <a16:colId xmlns:a16="http://schemas.microsoft.com/office/drawing/2014/main" val="20000"/>
                    </a:ext>
                  </a:extLst>
                </a:gridCol>
              </a:tblGrid>
              <a:tr h="2941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prstClr val="white"/>
                          </a:solidFill>
                          <a:effectLst/>
                          <a:uLnTx/>
                          <a:uFillTx/>
                          <a:latin typeface="+mn-lt"/>
                          <a:ea typeface="+mn-ea"/>
                          <a:cs typeface="+mn-cs"/>
                        </a:rPr>
                        <a:t>SDG-RELATED EXECUTIVE EDUCATION PROGRAMMES OFFERED BY FS APRIL 2019</a:t>
                      </a:r>
                      <a:endParaRPr lang="de-DE" sz="1050" b="0" i="0" u="none" strike="noStrike" kern="1200" baseline="0" dirty="0">
                        <a:solidFill>
                          <a:schemeClr val="lt1"/>
                        </a:solidFill>
                        <a:latin typeface="+mn-lt"/>
                        <a:ea typeface="+mn-ea"/>
                        <a:cs typeface="+mn-cs"/>
                      </a:endParaRPr>
                    </a:p>
                  </a:txBody>
                  <a:tcPr marL="68580" marR="68580" marT="34290" marB="34290" anchor="ctr">
                    <a:solidFill>
                      <a:srgbClr val="173F74"/>
                    </a:solidFill>
                  </a:tcPr>
                </a:tc>
                <a:extLst>
                  <a:ext uri="{0D108BD9-81ED-4DB2-BD59-A6C34878D82A}">
                    <a16:rowId xmlns:a16="http://schemas.microsoft.com/office/drawing/2014/main" val="10000"/>
                  </a:ext>
                </a:extLst>
              </a:tr>
              <a:tr h="254443">
                <a:tc>
                  <a:txBody>
                    <a:bodyPr/>
                    <a:lstStyle/>
                    <a:p>
                      <a:pPr algn="l"/>
                      <a:r>
                        <a:rPr lang="de-DE" sz="1000" b="1" i="0" u="none" strike="noStrike" baseline="0" dirty="0">
                          <a:solidFill>
                            <a:schemeClr val="bg1"/>
                          </a:solidFill>
                          <a:latin typeface="+mn-lt"/>
                        </a:rPr>
                        <a:t>ONLINE PROGRAMMES</a:t>
                      </a:r>
                    </a:p>
                  </a:txBody>
                  <a:tcPr marL="68580" marR="68580" marT="34290" marB="34290" anchor="ctr">
                    <a:solidFill>
                      <a:srgbClr val="6878A3"/>
                    </a:solidFill>
                  </a:tcPr>
                </a:tc>
                <a:extLst>
                  <a:ext uri="{0D108BD9-81ED-4DB2-BD59-A6C34878D82A}">
                    <a16:rowId xmlns:a16="http://schemas.microsoft.com/office/drawing/2014/main" val="10001"/>
                  </a:ext>
                </a:extLst>
              </a:tr>
              <a:tr h="1940118">
                <a:tc>
                  <a:txBody>
                    <a:bodyPr/>
                    <a:lstStyle/>
                    <a:p>
                      <a:pPr marL="0" marR="0" lvl="0" indent="0" algn="l" defTabSz="914400" rtl="0" eaLnBrk="1" fontAlgn="auto" latinLnBrk="0" hangingPunct="1">
                        <a:lnSpc>
                          <a:spcPct val="100000"/>
                        </a:lnSpc>
                        <a:spcBef>
                          <a:spcPts val="0"/>
                        </a:spcBef>
                        <a:spcAft>
                          <a:spcPts val="0"/>
                        </a:spcAft>
                        <a:buClrTx/>
                        <a:buSzTx/>
                        <a:buFont typeface="Wingdings" charset="2"/>
                        <a:buNone/>
                        <a:tabLst/>
                        <a:defRPr/>
                      </a:pPr>
                      <a:r>
                        <a:rPr lang="de-DE" sz="900" b="0" i="0" u="none" strike="noStrike" baseline="0" dirty="0">
                          <a:solidFill>
                            <a:srgbClr val="404041"/>
                          </a:solidFill>
                          <a:latin typeface="+mj-lt"/>
                        </a:rPr>
                        <a:t>CEMF - Certified Expert in </a:t>
                      </a:r>
                      <a:r>
                        <a:rPr lang="de-DE" sz="900" b="0" i="0" u="none" strike="noStrike" baseline="0" dirty="0" err="1">
                          <a:solidFill>
                            <a:srgbClr val="404041"/>
                          </a:solidFill>
                          <a:latin typeface="+mj-lt"/>
                        </a:rPr>
                        <a:t>Microfinance</a:t>
                      </a:r>
                      <a:r>
                        <a:rPr lang="de-DE" sz="900" b="0" i="0" u="none" strike="noStrike" baseline="0" dirty="0">
                          <a:solidFill>
                            <a:srgbClr val="404041"/>
                          </a:solidFill>
                          <a:latin typeface="+mj-lt"/>
                        </a:rPr>
                        <a:t> (EN, FR)</a:t>
                      </a:r>
                    </a:p>
                    <a:p>
                      <a:pPr marL="0" marR="0" lvl="0" indent="0" algn="l" defTabSz="914400" rtl="0" eaLnBrk="1" fontAlgn="auto" latinLnBrk="0" hangingPunct="1">
                        <a:lnSpc>
                          <a:spcPct val="100000"/>
                        </a:lnSpc>
                        <a:spcBef>
                          <a:spcPts val="0"/>
                        </a:spcBef>
                        <a:spcAft>
                          <a:spcPts val="0"/>
                        </a:spcAft>
                        <a:buClrTx/>
                        <a:buSzTx/>
                        <a:buFont typeface="Wingdings" charset="2"/>
                        <a:buNone/>
                        <a:tabLst/>
                        <a:defRPr/>
                      </a:pPr>
                      <a:r>
                        <a:rPr lang="de-DE" sz="900" b="0" i="0" u="none" strike="noStrike" baseline="0" dirty="0">
                          <a:solidFill>
                            <a:srgbClr val="404041"/>
                          </a:solidFill>
                          <a:latin typeface="+mj-lt"/>
                        </a:rPr>
                        <a:t>CEMI - Certified Expert in </a:t>
                      </a:r>
                      <a:r>
                        <a:rPr lang="de-DE" sz="900" b="0" i="0" u="none" strike="noStrike" baseline="0" dirty="0" err="1">
                          <a:solidFill>
                            <a:srgbClr val="404041"/>
                          </a:solidFill>
                          <a:latin typeface="+mj-lt"/>
                        </a:rPr>
                        <a:t>Microinsurance</a:t>
                      </a:r>
                      <a:r>
                        <a:rPr lang="de-DE" sz="900" b="0" i="0" u="none" strike="noStrike" baseline="0" dirty="0">
                          <a:solidFill>
                            <a:srgbClr val="404041"/>
                          </a:solidFill>
                          <a:latin typeface="+mj-lt"/>
                        </a:rPr>
                        <a:t> </a:t>
                      </a:r>
                    </a:p>
                    <a:p>
                      <a:pPr marL="0" marR="0" lvl="0" indent="0" algn="l" defTabSz="914400" rtl="0" eaLnBrk="1" fontAlgn="auto" latinLnBrk="0" hangingPunct="1">
                        <a:lnSpc>
                          <a:spcPct val="100000"/>
                        </a:lnSpc>
                        <a:spcBef>
                          <a:spcPts val="0"/>
                        </a:spcBef>
                        <a:spcAft>
                          <a:spcPts val="0"/>
                        </a:spcAft>
                        <a:buClrTx/>
                        <a:buSzTx/>
                        <a:buFont typeface="Wingdings" charset="2"/>
                        <a:buNone/>
                        <a:tabLst/>
                        <a:defRPr/>
                      </a:pPr>
                      <a:r>
                        <a:rPr lang="de-DE" sz="900" b="0" i="0" u="none" strike="noStrike" baseline="0" dirty="0">
                          <a:solidFill>
                            <a:srgbClr val="404041"/>
                          </a:solidFill>
                          <a:latin typeface="+mj-lt"/>
                        </a:rPr>
                        <a:t>CESF - Certified Expert in SME </a:t>
                      </a:r>
                      <a:r>
                        <a:rPr lang="de-DE" sz="900" b="0" i="0" u="none" strike="noStrike" baseline="0" dirty="0" err="1">
                          <a:solidFill>
                            <a:srgbClr val="404041"/>
                          </a:solidFill>
                          <a:latin typeface="+mj-lt"/>
                        </a:rPr>
                        <a:t>Finance</a:t>
                      </a:r>
                      <a:r>
                        <a:rPr lang="de-DE" sz="900" b="0" i="0" u="none" strike="noStrike" baseline="0" dirty="0">
                          <a:solidFill>
                            <a:srgbClr val="404041"/>
                          </a:solidFill>
                          <a:latin typeface="+mj-lt"/>
                        </a:rPr>
                        <a:t> (EN, RU)</a:t>
                      </a:r>
                    </a:p>
                    <a:p>
                      <a:pPr marL="0" marR="0" lvl="0" indent="0" algn="l" defTabSz="914400" rtl="0" eaLnBrk="1" fontAlgn="auto" latinLnBrk="0" hangingPunct="1">
                        <a:lnSpc>
                          <a:spcPct val="100000"/>
                        </a:lnSpc>
                        <a:spcBef>
                          <a:spcPts val="0"/>
                        </a:spcBef>
                        <a:spcAft>
                          <a:spcPts val="0"/>
                        </a:spcAft>
                        <a:buClrTx/>
                        <a:buSzTx/>
                        <a:buFont typeface="Wingdings" charset="2"/>
                        <a:buNone/>
                        <a:tabLst/>
                        <a:defRPr/>
                      </a:pPr>
                      <a:r>
                        <a:rPr lang="de-DE" sz="900" b="0" i="0" u="none" strike="noStrike" baseline="0" dirty="0">
                          <a:solidFill>
                            <a:srgbClr val="404041"/>
                          </a:solidFill>
                          <a:latin typeface="+mj-lt"/>
                        </a:rPr>
                        <a:t>CERM - Certified Expert in </a:t>
                      </a:r>
                      <a:r>
                        <a:rPr lang="de-DE" sz="900" b="0" i="0" u="none" strike="noStrike" baseline="0" dirty="0" err="1">
                          <a:solidFill>
                            <a:srgbClr val="404041"/>
                          </a:solidFill>
                          <a:latin typeface="+mj-lt"/>
                        </a:rPr>
                        <a:t>Risk</a:t>
                      </a:r>
                      <a:r>
                        <a:rPr lang="de-DE" sz="900" b="0" i="0" u="none" strike="noStrike" baseline="0" dirty="0">
                          <a:solidFill>
                            <a:srgbClr val="404041"/>
                          </a:solidFill>
                          <a:latin typeface="+mj-lt"/>
                        </a:rPr>
                        <a:t> Management  (EN, ES, FR &amp; RU)</a:t>
                      </a:r>
                    </a:p>
                    <a:p>
                      <a:pPr marL="0" marR="0" lvl="0" indent="0" algn="l" defTabSz="914400" rtl="0" eaLnBrk="1" fontAlgn="auto" latinLnBrk="0" hangingPunct="1">
                        <a:lnSpc>
                          <a:spcPct val="100000"/>
                        </a:lnSpc>
                        <a:spcBef>
                          <a:spcPts val="0"/>
                        </a:spcBef>
                        <a:spcAft>
                          <a:spcPts val="0"/>
                        </a:spcAft>
                        <a:buClrTx/>
                        <a:buSzTx/>
                        <a:buFont typeface="Wingdings" charset="2"/>
                        <a:buNone/>
                        <a:tabLst/>
                        <a:defRPr/>
                      </a:pPr>
                      <a:r>
                        <a:rPr lang="en-US" sz="900" b="0" i="0" u="none" strike="noStrike" baseline="0" dirty="0">
                          <a:solidFill>
                            <a:srgbClr val="404041"/>
                          </a:solidFill>
                          <a:latin typeface="+mj-lt"/>
                        </a:rPr>
                        <a:t>CECRF - Certified Expert in Climate &amp; Renewable Energy Finance </a:t>
                      </a:r>
                    </a:p>
                    <a:p>
                      <a:pPr marL="0" marR="0" lvl="0" indent="0" algn="l" defTabSz="914400" rtl="0" eaLnBrk="1" fontAlgn="auto" latinLnBrk="0" hangingPunct="1">
                        <a:lnSpc>
                          <a:spcPct val="100000"/>
                        </a:lnSpc>
                        <a:spcBef>
                          <a:spcPts val="0"/>
                        </a:spcBef>
                        <a:spcAft>
                          <a:spcPts val="0"/>
                        </a:spcAft>
                        <a:buClrTx/>
                        <a:buSzTx/>
                        <a:buFont typeface="Wingdings" charset="2"/>
                        <a:buNone/>
                        <a:tabLst/>
                        <a:defRPr/>
                      </a:pPr>
                      <a:r>
                        <a:rPr lang="en-US" sz="900" b="0" i="0" u="none" strike="noStrike" baseline="0" dirty="0">
                          <a:solidFill>
                            <a:srgbClr val="404041"/>
                          </a:solidFill>
                          <a:latin typeface="+mj-lt"/>
                        </a:rPr>
                        <a:t>CEIM - Certified Expert in Islamic Microfinance </a:t>
                      </a:r>
                    </a:p>
                    <a:p>
                      <a:pPr marL="0" marR="0" lvl="0" indent="0" algn="l" defTabSz="914400" rtl="0" eaLnBrk="1" fontAlgn="auto" latinLnBrk="0" hangingPunct="1">
                        <a:lnSpc>
                          <a:spcPct val="100000"/>
                        </a:lnSpc>
                        <a:spcBef>
                          <a:spcPts val="0"/>
                        </a:spcBef>
                        <a:spcAft>
                          <a:spcPts val="0"/>
                        </a:spcAft>
                        <a:buClrTx/>
                        <a:buSzTx/>
                        <a:buFont typeface="Wingdings" charset="2"/>
                        <a:buNone/>
                        <a:tabLst/>
                        <a:defRPr/>
                      </a:pPr>
                      <a:r>
                        <a:rPr lang="en-US" sz="900" b="0" i="0" u="none" strike="noStrike" baseline="0" dirty="0">
                          <a:solidFill>
                            <a:srgbClr val="404041"/>
                          </a:solidFill>
                          <a:latin typeface="+mj-lt"/>
                        </a:rPr>
                        <a:t>CECAF - Certified Expert in Climate Adaptation Finance</a:t>
                      </a:r>
                    </a:p>
                    <a:p>
                      <a:pPr marL="0" marR="0" lvl="0" indent="0" algn="l" defTabSz="914400" rtl="0" eaLnBrk="1" fontAlgn="auto" latinLnBrk="0" hangingPunct="1">
                        <a:lnSpc>
                          <a:spcPct val="100000"/>
                        </a:lnSpc>
                        <a:spcBef>
                          <a:spcPts val="0"/>
                        </a:spcBef>
                        <a:spcAft>
                          <a:spcPts val="0"/>
                        </a:spcAft>
                        <a:buClrTx/>
                        <a:buSzTx/>
                        <a:buFont typeface="Wingdings" charset="2"/>
                        <a:buNone/>
                        <a:tabLst/>
                        <a:defRPr/>
                      </a:pPr>
                      <a:r>
                        <a:rPr lang="en-US" sz="900" b="0" i="0" u="none" strike="noStrike" baseline="0" dirty="0">
                          <a:solidFill>
                            <a:srgbClr val="404041"/>
                          </a:solidFill>
                          <a:latin typeface="+mj-lt"/>
                        </a:rPr>
                        <a:t>CEFMA - Certified Expert in Financial &amp; Managerial  Accounting </a:t>
                      </a:r>
                    </a:p>
                    <a:p>
                      <a:pPr marL="0" marR="0" lvl="0" indent="0" algn="l" defTabSz="914400" rtl="0" eaLnBrk="1" fontAlgn="auto" latinLnBrk="0" hangingPunct="1">
                        <a:lnSpc>
                          <a:spcPct val="100000"/>
                        </a:lnSpc>
                        <a:spcBef>
                          <a:spcPts val="0"/>
                        </a:spcBef>
                        <a:spcAft>
                          <a:spcPts val="0"/>
                        </a:spcAft>
                        <a:buClrTx/>
                        <a:buSzTx/>
                        <a:buFont typeface="Wingdings" charset="2"/>
                        <a:buNone/>
                        <a:tabLst/>
                        <a:defRPr/>
                      </a:pPr>
                      <a:r>
                        <a:rPr lang="en-US" sz="900" b="0" i="0" u="none" strike="noStrike" baseline="0" dirty="0">
                          <a:solidFill>
                            <a:srgbClr val="404041"/>
                          </a:solidFill>
                          <a:latin typeface="+mj-lt"/>
                        </a:rPr>
                        <a:t>CEFI - Certified Expert in Financial Inclusion Policy</a:t>
                      </a:r>
                    </a:p>
                    <a:p>
                      <a:pPr marL="0" marR="0" lvl="0" indent="0" algn="l" defTabSz="914400" rtl="0" eaLnBrk="1" fontAlgn="auto" latinLnBrk="0" hangingPunct="1">
                        <a:lnSpc>
                          <a:spcPct val="100000"/>
                        </a:lnSpc>
                        <a:spcBef>
                          <a:spcPts val="0"/>
                        </a:spcBef>
                        <a:spcAft>
                          <a:spcPts val="0"/>
                        </a:spcAft>
                        <a:buClrTx/>
                        <a:buSzTx/>
                        <a:buFont typeface="Wingdings" charset="2"/>
                        <a:buNone/>
                        <a:tabLst/>
                        <a:defRPr/>
                      </a:pPr>
                      <a:r>
                        <a:rPr lang="en-US" sz="900" b="0" i="0" u="none" strike="noStrike" baseline="0" dirty="0">
                          <a:solidFill>
                            <a:srgbClr val="404041"/>
                          </a:solidFill>
                          <a:latin typeface="+mj-lt"/>
                        </a:rPr>
                        <a:t>CEDF - Certified Expert in Digital Finance </a:t>
                      </a:r>
                    </a:p>
                    <a:p>
                      <a:pPr marL="0" marR="0" lvl="0" indent="0" algn="l" defTabSz="914400" rtl="0" eaLnBrk="1" fontAlgn="auto" latinLnBrk="0" hangingPunct="1">
                        <a:lnSpc>
                          <a:spcPct val="100000"/>
                        </a:lnSpc>
                        <a:spcBef>
                          <a:spcPts val="0"/>
                        </a:spcBef>
                        <a:spcAft>
                          <a:spcPts val="0"/>
                        </a:spcAft>
                        <a:buClrTx/>
                        <a:buSzTx/>
                        <a:buFont typeface="Wingdings" charset="2"/>
                        <a:buNone/>
                        <a:tabLst/>
                        <a:defRPr/>
                      </a:pPr>
                      <a:r>
                        <a:rPr lang="en-US" sz="900" b="0" i="0" u="none" strike="noStrike" baseline="0" dirty="0">
                          <a:solidFill>
                            <a:srgbClr val="404041"/>
                          </a:solidFill>
                          <a:latin typeface="+mj-lt"/>
                        </a:rPr>
                        <a:t>CEAF - Certified Expert in Agricultural Finance </a:t>
                      </a:r>
                    </a:p>
                    <a:p>
                      <a:pPr marL="0" marR="0" lvl="0" indent="0" algn="l" defTabSz="914400" rtl="0" eaLnBrk="1" fontAlgn="auto" latinLnBrk="0" hangingPunct="1">
                        <a:lnSpc>
                          <a:spcPct val="100000"/>
                        </a:lnSpc>
                        <a:spcBef>
                          <a:spcPts val="0"/>
                        </a:spcBef>
                        <a:spcAft>
                          <a:spcPts val="0"/>
                        </a:spcAft>
                        <a:buClrTx/>
                        <a:buSzTx/>
                        <a:buFont typeface="Wingdings" charset="2"/>
                        <a:buNone/>
                        <a:tabLst/>
                        <a:defRPr/>
                      </a:pPr>
                      <a:r>
                        <a:rPr lang="en-US" sz="900" b="0" i="0" u="none" strike="noStrike" baseline="0" dirty="0">
                          <a:solidFill>
                            <a:srgbClr val="404041"/>
                          </a:solidFill>
                          <a:latin typeface="+mj-lt"/>
                        </a:rPr>
                        <a:t>New: Master Class Blockchain Business Strategy</a:t>
                      </a:r>
                    </a:p>
                    <a:p>
                      <a:pPr marL="0" marR="0" lvl="0" indent="0" algn="l" defTabSz="914400" rtl="0" eaLnBrk="1" fontAlgn="auto" latinLnBrk="0" hangingPunct="1">
                        <a:lnSpc>
                          <a:spcPct val="100000"/>
                        </a:lnSpc>
                        <a:spcBef>
                          <a:spcPts val="0"/>
                        </a:spcBef>
                        <a:spcAft>
                          <a:spcPts val="0"/>
                        </a:spcAft>
                        <a:buClrTx/>
                        <a:buSzTx/>
                        <a:buFont typeface="Wingdings" charset="2"/>
                        <a:buNone/>
                        <a:tabLst/>
                        <a:defRPr/>
                      </a:pPr>
                      <a:r>
                        <a:rPr lang="en-US" sz="900" b="0" i="0" u="none" strike="noStrike" baseline="0" dirty="0">
                          <a:solidFill>
                            <a:srgbClr val="404041"/>
                          </a:solidFill>
                          <a:latin typeface="+mj-lt"/>
                        </a:rPr>
                        <a:t>New: CEHF - Certified Expert in Housing Finance</a:t>
                      </a:r>
                    </a:p>
                    <a:p>
                      <a:pPr marL="0" marR="0" lvl="0" indent="0" algn="l" defTabSz="914400" rtl="0" eaLnBrk="1" fontAlgn="auto" latinLnBrk="0" hangingPunct="1">
                        <a:lnSpc>
                          <a:spcPct val="100000"/>
                        </a:lnSpc>
                        <a:spcBef>
                          <a:spcPts val="0"/>
                        </a:spcBef>
                        <a:spcAft>
                          <a:spcPts val="0"/>
                        </a:spcAft>
                        <a:buClrTx/>
                        <a:buSzTx/>
                        <a:buFont typeface="Wingdings" charset="2"/>
                        <a:buNone/>
                        <a:tabLst/>
                        <a:defRPr/>
                      </a:pPr>
                      <a:r>
                        <a:rPr lang="en-US" sz="900" b="0" i="0" u="none" strike="noStrike" baseline="0" dirty="0">
                          <a:solidFill>
                            <a:srgbClr val="404041"/>
                          </a:solidFill>
                          <a:latin typeface="+mj-lt"/>
                        </a:rPr>
                        <a:t>New: CESFi - Certified Expert in Sustainable Finance</a:t>
                      </a:r>
                    </a:p>
                    <a:p>
                      <a:pPr marL="0" marR="0" lvl="0" indent="0" algn="l" defTabSz="914400" rtl="0" eaLnBrk="1" fontAlgn="auto" latinLnBrk="0" hangingPunct="1">
                        <a:lnSpc>
                          <a:spcPct val="100000"/>
                        </a:lnSpc>
                        <a:spcBef>
                          <a:spcPts val="0"/>
                        </a:spcBef>
                        <a:spcAft>
                          <a:spcPts val="0"/>
                        </a:spcAft>
                        <a:buClrTx/>
                        <a:buSzTx/>
                        <a:buFont typeface="Wingdings" charset="2"/>
                        <a:buNone/>
                        <a:tabLst/>
                        <a:defRPr/>
                      </a:pPr>
                      <a:r>
                        <a:rPr lang="en-US" sz="900" b="0" i="0" u="none" strike="noStrike" baseline="0" dirty="0">
                          <a:solidFill>
                            <a:srgbClr val="404041"/>
                          </a:solidFill>
                          <a:latin typeface="+mj-lt"/>
                        </a:rPr>
                        <a:t>Master of Leadership in Development Finance - Online </a:t>
                      </a:r>
                      <a:endParaRPr lang="de-DE" sz="900" b="0" i="0" u="none" strike="noStrike" baseline="0" dirty="0">
                        <a:solidFill>
                          <a:srgbClr val="404041"/>
                        </a:solidFill>
                        <a:latin typeface="+mj-lt"/>
                      </a:endParaRPr>
                    </a:p>
                  </a:txBody>
                  <a:tcPr marL="68580" marR="68580" marT="34290" marB="34290" anchor="ctr">
                    <a:solidFill>
                      <a:srgbClr val="EBEFF3"/>
                    </a:solidFill>
                  </a:tcPr>
                </a:tc>
                <a:extLst>
                  <a:ext uri="{0D108BD9-81ED-4DB2-BD59-A6C34878D82A}">
                    <a16:rowId xmlns:a16="http://schemas.microsoft.com/office/drawing/2014/main" val="10002"/>
                  </a:ext>
                </a:extLst>
              </a:tr>
              <a:tr h="281282">
                <a:tc>
                  <a:txBody>
                    <a:bodyPr/>
                    <a:lstStyle/>
                    <a:p>
                      <a:pPr algn="l"/>
                      <a:r>
                        <a:rPr lang="en-US" sz="1000" b="1" i="0" u="none" strike="noStrike" baseline="0" dirty="0">
                          <a:solidFill>
                            <a:schemeClr val="bg1"/>
                          </a:solidFill>
                          <a:latin typeface="+mn-lt"/>
                        </a:rPr>
                        <a:t>OPEN ENROLMENT AND CUSTOMISED ON CAMPUS/ IN HOUSE</a:t>
                      </a:r>
                      <a:endParaRPr lang="de-DE" sz="1000" b="1" i="0" u="none" strike="noStrike" baseline="0" dirty="0">
                        <a:solidFill>
                          <a:schemeClr val="bg1"/>
                        </a:solidFill>
                        <a:latin typeface="+mn-lt"/>
                      </a:endParaRPr>
                    </a:p>
                  </a:txBody>
                  <a:tcPr marL="68580" marR="68580" marT="34290" marB="34290" anchor="ctr">
                    <a:solidFill>
                      <a:srgbClr val="6878A3"/>
                    </a:solidFill>
                  </a:tcPr>
                </a:tc>
                <a:extLst>
                  <a:ext uri="{0D108BD9-81ED-4DB2-BD59-A6C34878D82A}">
                    <a16:rowId xmlns:a16="http://schemas.microsoft.com/office/drawing/2014/main" val="10003"/>
                  </a:ext>
                </a:extLst>
              </a:tr>
              <a:tr h="7757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900" b="0" i="0" u="none" strike="noStrike" kern="1200" cap="none" spc="0" normalizeH="0" baseline="0" noProof="0" dirty="0">
                          <a:ln>
                            <a:noFill/>
                          </a:ln>
                          <a:solidFill>
                            <a:srgbClr val="404041"/>
                          </a:solidFill>
                          <a:effectLst/>
                          <a:uLnTx/>
                          <a:uFillTx/>
                          <a:latin typeface="+mj-lt"/>
                          <a:ea typeface="+mn-ea"/>
                          <a:cs typeface="+mn-cs"/>
                        </a:rPr>
                        <a:t>AFFP - Adaptation </a:t>
                      </a:r>
                      <a:r>
                        <a:rPr kumimoji="0" lang="de-DE" sz="900" b="0" i="0" u="none" strike="noStrike" kern="1200" cap="none" spc="0" normalizeH="0" baseline="0" noProof="0" dirty="0" err="1">
                          <a:ln>
                            <a:noFill/>
                          </a:ln>
                          <a:solidFill>
                            <a:srgbClr val="404041"/>
                          </a:solidFill>
                          <a:effectLst/>
                          <a:uLnTx/>
                          <a:uFillTx/>
                          <a:latin typeface="+mj-lt"/>
                          <a:ea typeface="+mn-ea"/>
                          <a:cs typeface="+mn-cs"/>
                        </a:rPr>
                        <a:t>Finance</a:t>
                      </a:r>
                      <a:r>
                        <a:rPr kumimoji="0" lang="de-DE" sz="900" b="0" i="0" u="none" strike="noStrike" kern="1200" cap="none" spc="0" normalizeH="0" baseline="0" noProof="0" dirty="0">
                          <a:ln>
                            <a:noFill/>
                          </a:ln>
                          <a:solidFill>
                            <a:srgbClr val="404041"/>
                          </a:solidFill>
                          <a:effectLst/>
                          <a:uLnTx/>
                          <a:uFillTx/>
                          <a:latin typeface="+mj-lt"/>
                          <a:ea typeface="+mn-ea"/>
                          <a:cs typeface="+mn-cs"/>
                        </a:rPr>
                        <a:t> Fellowship Programme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900" b="0" i="0" u="none" strike="noStrike" kern="1200" cap="none" spc="0" normalizeH="0" baseline="0" noProof="0" dirty="0">
                          <a:ln>
                            <a:noFill/>
                          </a:ln>
                          <a:solidFill>
                            <a:srgbClr val="404041"/>
                          </a:solidFill>
                          <a:effectLst/>
                          <a:uLnTx/>
                          <a:uFillTx/>
                          <a:latin typeface="+mj-lt"/>
                          <a:ea typeface="+mn-ea"/>
                          <a:cs typeface="+mn-cs"/>
                        </a:rPr>
                        <a:t>The Frankfurt School Mini MBA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900" b="0" i="0" u="none" strike="noStrike" kern="1200" cap="none" spc="0" normalizeH="0" baseline="0" noProof="0" dirty="0" err="1">
                          <a:ln>
                            <a:noFill/>
                          </a:ln>
                          <a:solidFill>
                            <a:srgbClr val="404041"/>
                          </a:solidFill>
                          <a:effectLst/>
                          <a:uLnTx/>
                          <a:uFillTx/>
                          <a:latin typeface="+mj-lt"/>
                          <a:ea typeface="+mn-ea"/>
                          <a:cs typeface="+mn-cs"/>
                        </a:rPr>
                        <a:t>Leading</a:t>
                      </a:r>
                      <a:r>
                        <a:rPr kumimoji="0" lang="de-DE" sz="900" b="0" i="0" u="none" strike="noStrike" kern="1200" cap="none" spc="0" normalizeH="0" baseline="0" noProof="0" dirty="0">
                          <a:ln>
                            <a:noFill/>
                          </a:ln>
                          <a:solidFill>
                            <a:srgbClr val="404041"/>
                          </a:solidFill>
                          <a:effectLst/>
                          <a:uLnTx/>
                          <a:uFillTx/>
                          <a:latin typeface="+mj-lt"/>
                          <a:ea typeface="+mn-ea"/>
                          <a:cs typeface="+mn-cs"/>
                        </a:rPr>
                        <a:t> </a:t>
                      </a:r>
                      <a:r>
                        <a:rPr kumimoji="0" lang="de-DE" sz="900" b="0" i="0" u="none" strike="noStrike" kern="1200" cap="none" spc="0" normalizeH="0" baseline="0" noProof="0" dirty="0" err="1">
                          <a:ln>
                            <a:noFill/>
                          </a:ln>
                          <a:solidFill>
                            <a:srgbClr val="404041"/>
                          </a:solidFill>
                          <a:effectLst/>
                          <a:uLnTx/>
                          <a:uFillTx/>
                          <a:latin typeface="+mj-lt"/>
                          <a:ea typeface="+mn-ea"/>
                          <a:cs typeface="+mn-cs"/>
                        </a:rPr>
                        <a:t>with</a:t>
                      </a:r>
                      <a:r>
                        <a:rPr kumimoji="0" lang="de-DE" sz="900" b="0" i="0" u="none" strike="noStrike" kern="1200" cap="none" spc="0" normalizeH="0" baseline="0" noProof="0" dirty="0">
                          <a:ln>
                            <a:noFill/>
                          </a:ln>
                          <a:solidFill>
                            <a:srgbClr val="404041"/>
                          </a:solidFill>
                          <a:effectLst/>
                          <a:uLnTx/>
                          <a:uFillTx/>
                          <a:latin typeface="+mj-lt"/>
                          <a:ea typeface="+mn-ea"/>
                          <a:cs typeface="+mn-cs"/>
                        </a:rPr>
                        <a:t> Impact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900" b="0" i="0" u="none" strike="noStrike" kern="1200" cap="none" spc="0" normalizeH="0" baseline="0" noProof="0" dirty="0" err="1">
                          <a:ln>
                            <a:noFill/>
                          </a:ln>
                          <a:solidFill>
                            <a:srgbClr val="404041"/>
                          </a:solidFill>
                          <a:effectLst/>
                          <a:uLnTx/>
                          <a:uFillTx/>
                          <a:latin typeface="+mj-lt"/>
                          <a:ea typeface="+mn-ea"/>
                          <a:cs typeface="+mn-cs"/>
                        </a:rPr>
                        <a:t>Developing</a:t>
                      </a:r>
                      <a:r>
                        <a:rPr kumimoji="0" lang="de-DE" sz="900" b="0" i="0" u="none" strike="noStrike" kern="1200" cap="none" spc="0" normalizeH="0" baseline="0" noProof="0" dirty="0">
                          <a:ln>
                            <a:noFill/>
                          </a:ln>
                          <a:solidFill>
                            <a:srgbClr val="404041"/>
                          </a:solidFill>
                          <a:effectLst/>
                          <a:uLnTx/>
                          <a:uFillTx/>
                          <a:latin typeface="+mj-lt"/>
                          <a:ea typeface="+mn-ea"/>
                          <a:cs typeface="+mn-cs"/>
                        </a:rPr>
                        <a:t> </a:t>
                      </a:r>
                      <a:r>
                        <a:rPr kumimoji="0" lang="de-DE" sz="900" b="0" i="0" u="none" strike="noStrike" kern="1200" cap="none" spc="0" normalizeH="0" baseline="0" noProof="0" dirty="0" err="1">
                          <a:ln>
                            <a:noFill/>
                          </a:ln>
                          <a:solidFill>
                            <a:srgbClr val="404041"/>
                          </a:solidFill>
                          <a:effectLst/>
                          <a:uLnTx/>
                          <a:uFillTx/>
                          <a:latin typeface="+mj-lt"/>
                          <a:ea typeface="+mn-ea"/>
                          <a:cs typeface="+mn-cs"/>
                        </a:rPr>
                        <a:t>and</a:t>
                      </a:r>
                      <a:r>
                        <a:rPr kumimoji="0" lang="de-DE" sz="900" b="0" i="0" u="none" strike="noStrike" kern="1200" cap="none" spc="0" normalizeH="0" baseline="0" noProof="0" dirty="0">
                          <a:ln>
                            <a:noFill/>
                          </a:ln>
                          <a:solidFill>
                            <a:srgbClr val="404041"/>
                          </a:solidFill>
                          <a:effectLst/>
                          <a:uLnTx/>
                          <a:uFillTx/>
                          <a:latin typeface="+mj-lt"/>
                          <a:ea typeface="+mn-ea"/>
                          <a:cs typeface="+mn-cs"/>
                        </a:rPr>
                        <a:t> </a:t>
                      </a:r>
                      <a:r>
                        <a:rPr kumimoji="0" lang="de-DE" sz="900" b="0" i="0" u="none" strike="noStrike" kern="1200" cap="none" spc="0" normalizeH="0" baseline="0" noProof="0" dirty="0" err="1">
                          <a:ln>
                            <a:noFill/>
                          </a:ln>
                          <a:solidFill>
                            <a:srgbClr val="404041"/>
                          </a:solidFill>
                          <a:effectLst/>
                          <a:uLnTx/>
                          <a:uFillTx/>
                          <a:latin typeface="+mj-lt"/>
                          <a:ea typeface="+mn-ea"/>
                          <a:cs typeface="+mn-cs"/>
                        </a:rPr>
                        <a:t>Executing</a:t>
                      </a:r>
                      <a:r>
                        <a:rPr kumimoji="0" lang="de-DE" sz="900" b="0" i="0" u="none" strike="noStrike" kern="1200" cap="none" spc="0" normalizeH="0" baseline="0" noProof="0" dirty="0">
                          <a:ln>
                            <a:noFill/>
                          </a:ln>
                          <a:solidFill>
                            <a:srgbClr val="404041"/>
                          </a:solidFill>
                          <a:effectLst/>
                          <a:uLnTx/>
                          <a:uFillTx/>
                          <a:latin typeface="+mj-lt"/>
                          <a:ea typeface="+mn-ea"/>
                          <a:cs typeface="+mn-cs"/>
                        </a:rPr>
                        <a:t> </a:t>
                      </a:r>
                      <a:r>
                        <a:rPr kumimoji="0" lang="de-DE" sz="900" b="0" i="0" u="none" strike="noStrike" kern="1200" cap="none" spc="0" normalizeH="0" baseline="0" noProof="0" dirty="0" err="1">
                          <a:ln>
                            <a:noFill/>
                          </a:ln>
                          <a:solidFill>
                            <a:srgbClr val="404041"/>
                          </a:solidFill>
                          <a:effectLst/>
                          <a:uLnTx/>
                          <a:uFillTx/>
                          <a:latin typeface="+mj-lt"/>
                          <a:ea typeface="+mn-ea"/>
                          <a:cs typeface="+mn-cs"/>
                        </a:rPr>
                        <a:t>Strategy</a:t>
                      </a:r>
                      <a:endParaRPr kumimoji="0" lang="de-DE" sz="900" b="0" i="0" u="none" strike="noStrike" kern="1200" cap="none" spc="0" normalizeH="0" baseline="0" noProof="0" dirty="0">
                        <a:ln>
                          <a:noFill/>
                        </a:ln>
                        <a:solidFill>
                          <a:srgbClr val="404041"/>
                        </a:solidFill>
                        <a:effectLst/>
                        <a:uLnTx/>
                        <a:uFillTx/>
                        <a:latin typeface="+mj-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900" b="0" i="0" u="none" strike="noStrike" kern="1200" cap="none" spc="0" normalizeH="0" baseline="0" noProof="0" dirty="0">
                          <a:ln>
                            <a:noFill/>
                          </a:ln>
                          <a:solidFill>
                            <a:srgbClr val="404041"/>
                          </a:solidFill>
                          <a:effectLst/>
                          <a:uLnTx/>
                          <a:uFillTx/>
                          <a:latin typeface="+mj-lt"/>
                          <a:ea typeface="+mn-ea"/>
                          <a:cs typeface="+mn-cs"/>
                        </a:rPr>
                        <a:t>Business Development </a:t>
                      </a:r>
                      <a:r>
                        <a:rPr kumimoji="0" lang="de-DE" sz="900" b="0" i="0" u="none" strike="noStrike" kern="1200" cap="none" spc="0" normalizeH="0" baseline="0" noProof="0" dirty="0" err="1">
                          <a:ln>
                            <a:noFill/>
                          </a:ln>
                          <a:solidFill>
                            <a:srgbClr val="404041"/>
                          </a:solidFill>
                          <a:effectLst/>
                          <a:uLnTx/>
                          <a:uFillTx/>
                          <a:latin typeface="+mj-lt"/>
                          <a:ea typeface="+mn-ea"/>
                          <a:cs typeface="+mn-cs"/>
                        </a:rPr>
                        <a:t>through</a:t>
                      </a:r>
                      <a:r>
                        <a:rPr kumimoji="0" lang="de-DE" sz="900" b="0" i="0" u="none" strike="noStrike" kern="1200" cap="none" spc="0" normalizeH="0" baseline="0" noProof="0" dirty="0">
                          <a:ln>
                            <a:noFill/>
                          </a:ln>
                          <a:solidFill>
                            <a:srgbClr val="404041"/>
                          </a:solidFill>
                          <a:effectLst/>
                          <a:uLnTx/>
                          <a:uFillTx/>
                          <a:latin typeface="+mj-lt"/>
                          <a:ea typeface="+mn-ea"/>
                          <a:cs typeface="+mn-cs"/>
                        </a:rPr>
                        <a:t> Innovation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900" b="0" i="0" u="none" strike="noStrike" kern="1200" cap="none" spc="0" normalizeH="0" baseline="0" noProof="0" dirty="0">
                          <a:ln>
                            <a:noFill/>
                          </a:ln>
                          <a:solidFill>
                            <a:srgbClr val="404041"/>
                          </a:solidFill>
                          <a:effectLst/>
                          <a:uLnTx/>
                          <a:uFillTx/>
                          <a:latin typeface="+mj-lt"/>
                          <a:ea typeface="+mn-ea"/>
                          <a:cs typeface="+mn-cs"/>
                        </a:rPr>
                        <a:t>Managing Projects </a:t>
                      </a:r>
                      <a:r>
                        <a:rPr kumimoji="0" lang="de-DE" sz="900" b="0" i="0" u="none" strike="noStrike" kern="1200" cap="none" spc="0" normalizeH="0" baseline="0" noProof="0" dirty="0" err="1">
                          <a:ln>
                            <a:noFill/>
                          </a:ln>
                          <a:solidFill>
                            <a:srgbClr val="404041"/>
                          </a:solidFill>
                          <a:effectLst/>
                          <a:uLnTx/>
                          <a:uFillTx/>
                          <a:latin typeface="+mj-lt"/>
                          <a:ea typeface="+mn-ea"/>
                          <a:cs typeface="+mn-cs"/>
                        </a:rPr>
                        <a:t>Effectively</a:t>
                      </a:r>
                      <a:endParaRPr kumimoji="0" lang="de-DE" sz="900" b="0" i="0" u="none" strike="noStrike" kern="1200" cap="none" spc="0" normalizeH="0" baseline="0" noProof="0" dirty="0">
                        <a:ln>
                          <a:noFill/>
                        </a:ln>
                        <a:solidFill>
                          <a:srgbClr val="404041"/>
                        </a:solidFill>
                        <a:effectLst/>
                        <a:uLnTx/>
                        <a:uFillTx/>
                        <a:latin typeface="+mj-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900" b="0" i="0" u="none" strike="noStrike" kern="1200" cap="none" spc="0" normalizeH="0" baseline="0" noProof="0" dirty="0" err="1">
                          <a:ln>
                            <a:noFill/>
                          </a:ln>
                          <a:solidFill>
                            <a:srgbClr val="404041"/>
                          </a:solidFill>
                          <a:effectLst/>
                          <a:uLnTx/>
                          <a:uFillTx/>
                          <a:latin typeface="+mj-lt"/>
                          <a:ea typeface="+mn-ea"/>
                          <a:cs typeface="+mn-cs"/>
                        </a:rPr>
                        <a:t>Mastering</a:t>
                      </a:r>
                      <a:r>
                        <a:rPr kumimoji="0" lang="de-DE" sz="900" b="0" i="0" u="none" strike="noStrike" kern="1200" cap="none" spc="0" normalizeH="0" baseline="0" noProof="0" dirty="0">
                          <a:ln>
                            <a:noFill/>
                          </a:ln>
                          <a:solidFill>
                            <a:srgbClr val="404041"/>
                          </a:solidFill>
                          <a:effectLst/>
                          <a:uLnTx/>
                          <a:uFillTx/>
                          <a:latin typeface="+mj-lt"/>
                          <a:ea typeface="+mn-ea"/>
                          <a:cs typeface="+mn-cs"/>
                        </a:rPr>
                        <a:t> Digital Transformation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900" b="0" i="0" u="none" strike="noStrike" kern="1200" cap="none" spc="0" normalizeH="0" baseline="0" noProof="0" dirty="0">
                          <a:ln>
                            <a:noFill/>
                          </a:ln>
                          <a:solidFill>
                            <a:srgbClr val="404041"/>
                          </a:solidFill>
                          <a:effectLst/>
                          <a:uLnTx/>
                          <a:uFillTx/>
                          <a:latin typeface="+mj-lt"/>
                          <a:ea typeface="+mn-ea"/>
                          <a:cs typeface="+mn-cs"/>
                        </a:rPr>
                        <a:t>Treasury Management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404041"/>
                          </a:solidFill>
                          <a:effectLst/>
                          <a:uLnTx/>
                          <a:uFillTx/>
                          <a:latin typeface="+mj-lt"/>
                          <a:ea typeface="+mn-ea"/>
                          <a:cs typeface="+mn-cs"/>
                        </a:rPr>
                        <a:t>Micro, SME &amp; Housing Finance Summer Academy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900" b="0" i="0" u="none" strike="noStrike" kern="1200" cap="none" spc="0" normalizeH="0" baseline="0" noProof="0" dirty="0">
                          <a:ln>
                            <a:noFill/>
                          </a:ln>
                          <a:solidFill>
                            <a:srgbClr val="404041"/>
                          </a:solidFill>
                          <a:effectLst/>
                          <a:uLnTx/>
                          <a:uFillTx/>
                          <a:latin typeface="+mj-lt"/>
                          <a:ea typeface="+mn-ea"/>
                          <a:cs typeface="+mn-cs"/>
                        </a:rPr>
                        <a:t>Winter Leadership Academy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404041"/>
                          </a:solidFill>
                          <a:effectLst/>
                          <a:uLnTx/>
                          <a:uFillTx/>
                          <a:latin typeface="+mj-lt"/>
                          <a:ea typeface="+mn-ea"/>
                          <a:cs typeface="+mn-cs"/>
                        </a:rPr>
                        <a:t>Climate &amp; Sustainable Energy Finance Summer Academy &amp; Executive Training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900" b="0" i="0" u="none" strike="noStrike" kern="1200" cap="none" spc="0" normalizeH="0" baseline="0" noProof="0" dirty="0" err="1">
                          <a:ln>
                            <a:noFill/>
                          </a:ln>
                          <a:solidFill>
                            <a:srgbClr val="404041"/>
                          </a:solidFill>
                          <a:effectLst/>
                          <a:uLnTx/>
                          <a:uFillTx/>
                          <a:latin typeface="+mj-lt"/>
                          <a:ea typeface="+mn-ea"/>
                          <a:cs typeface="+mn-cs"/>
                        </a:rPr>
                        <a:t>Women's</a:t>
                      </a:r>
                      <a:r>
                        <a:rPr kumimoji="0" lang="de-DE" sz="900" b="0" i="0" u="none" strike="noStrike" kern="1200" cap="none" spc="0" normalizeH="0" baseline="0" noProof="0" dirty="0">
                          <a:ln>
                            <a:noFill/>
                          </a:ln>
                          <a:solidFill>
                            <a:srgbClr val="404041"/>
                          </a:solidFill>
                          <a:effectLst/>
                          <a:uLnTx/>
                          <a:uFillTx/>
                          <a:latin typeface="+mj-lt"/>
                          <a:ea typeface="+mn-ea"/>
                          <a:cs typeface="+mn-cs"/>
                        </a:rPr>
                        <a:t> Leadership Academy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404041"/>
                          </a:solidFill>
                          <a:effectLst/>
                          <a:uLnTx/>
                          <a:uFillTx/>
                          <a:latin typeface="+mj-lt"/>
                          <a:ea typeface="+mn-ea"/>
                          <a:cs typeface="+mn-cs"/>
                        </a:rPr>
                        <a:t>Customized trainings (e.g. Delegations, Study tours, etc.)</a:t>
                      </a:r>
                      <a:endParaRPr kumimoji="0" lang="de-DE" sz="900" b="0" i="0" u="none" strike="noStrike" kern="1200" cap="none" spc="0" normalizeH="0" baseline="0" noProof="0" dirty="0">
                        <a:ln>
                          <a:noFill/>
                        </a:ln>
                        <a:solidFill>
                          <a:srgbClr val="404041"/>
                        </a:solidFill>
                        <a:effectLst/>
                        <a:uLnTx/>
                        <a:uFillTx/>
                        <a:latin typeface="+mj-lt"/>
                        <a:ea typeface="+mn-ea"/>
                        <a:cs typeface="+mn-cs"/>
                      </a:endParaRPr>
                    </a:p>
                  </a:txBody>
                  <a:tcPr marL="68580" marR="68580" marT="34290" marB="34290" anchor="ctr">
                    <a:solidFill>
                      <a:srgbClr val="EBEFF3"/>
                    </a:solidFill>
                  </a:tcPr>
                </a:tc>
                <a:extLst>
                  <a:ext uri="{0D108BD9-81ED-4DB2-BD59-A6C34878D82A}">
                    <a16:rowId xmlns:a16="http://schemas.microsoft.com/office/drawing/2014/main" val="10004"/>
                  </a:ext>
                </a:extLst>
              </a:tr>
            </a:tbl>
          </a:graphicData>
        </a:graphic>
      </p:graphicFrame>
      <p:sp>
        <p:nvSpPr>
          <p:cNvPr id="4" name="Slide Number Placeholder 3">
            <a:extLst>
              <a:ext uri="{FF2B5EF4-FFF2-40B4-BE49-F238E27FC236}">
                <a16:creationId xmlns:a16="http://schemas.microsoft.com/office/drawing/2014/main" id="{0DC9102E-9AC4-B34A-AB5A-DEA90C2E3494}"/>
              </a:ext>
            </a:extLst>
          </p:cNvPr>
          <p:cNvSpPr>
            <a:spLocks noGrp="1"/>
          </p:cNvSpPr>
          <p:nvPr>
            <p:ph type="sldNum" sz="quarter" idx="4"/>
          </p:nvPr>
        </p:nvSpPr>
        <p:spPr/>
        <p:txBody>
          <a:bodyPr/>
          <a:lstStyle/>
          <a:p>
            <a:fld id="{365118A3-1793-2149-900A-53CEDCCBA901}" type="slidenum">
              <a:rPr lang="en-GB" smtClean="0"/>
              <a:pPr/>
              <a:t>29</a:t>
            </a:fld>
            <a:endParaRPr lang="en-GB" dirty="0"/>
          </a:p>
        </p:txBody>
      </p:sp>
    </p:spTree>
    <p:extLst>
      <p:ext uri="{BB962C8B-B14F-4D97-AF65-F5344CB8AC3E}">
        <p14:creationId xmlns:p14="http://schemas.microsoft.com/office/powerpoint/2010/main" val="1987217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VISION &amp;</a:t>
            </a:r>
            <a:br>
              <a:rPr lang="en-US" dirty="0"/>
            </a:br>
            <a:r>
              <a:rPr lang="en-US" dirty="0"/>
              <a:t>MISSION</a:t>
            </a:r>
          </a:p>
        </p:txBody>
      </p:sp>
    </p:spTree>
    <p:extLst>
      <p:ext uri="{BB962C8B-B14F-4D97-AF65-F5344CB8AC3E}">
        <p14:creationId xmlns:p14="http://schemas.microsoft.com/office/powerpoint/2010/main" val="12660940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Fs-unep</a:t>
            </a:r>
            <a:br>
              <a:rPr lang="en-GB" dirty="0"/>
            </a:br>
            <a:r>
              <a:rPr lang="en-GB" dirty="0"/>
              <a:t>centre</a:t>
            </a:r>
          </a:p>
        </p:txBody>
      </p:sp>
      <p:sp>
        <p:nvSpPr>
          <p:cNvPr id="3" name="Textplatzhalter 2"/>
          <p:cNvSpPr>
            <a:spLocks noGrp="1"/>
          </p:cNvSpPr>
          <p:nvPr>
            <p:ph type="body" sz="half" idx="2"/>
          </p:nvPr>
        </p:nvSpPr>
        <p:spPr>
          <a:xfrm>
            <a:off x="412531" y="1668726"/>
            <a:ext cx="3350171" cy="3224054"/>
          </a:xfrm>
        </p:spPr>
        <p:txBody>
          <a:bodyPr>
            <a:normAutofit/>
          </a:bodyPr>
          <a:lstStyle/>
          <a:p>
            <a:pPr lvl="0">
              <a:lnSpc>
                <a:spcPts val="1500"/>
              </a:lnSpc>
            </a:pPr>
            <a:r>
              <a:rPr lang="en-GB" sz="1100" dirty="0">
                <a:solidFill>
                  <a:srgbClr val="000000"/>
                </a:solidFill>
              </a:rPr>
              <a:t>The aim of the Centre is to drive public and private sector investment in reducing greenhouse gas emissions, but also in the area of climate change adaptation in developing and emerging countries, as well as in developed countries.</a:t>
            </a:r>
          </a:p>
          <a:p>
            <a:pPr lvl="0">
              <a:lnSpc>
                <a:spcPts val="1500"/>
              </a:lnSpc>
              <a:spcBef>
                <a:spcPts val="1800"/>
              </a:spcBef>
            </a:pPr>
            <a:r>
              <a:rPr lang="en-GB" sz="1100" dirty="0">
                <a:solidFill>
                  <a:srgbClr val="000000"/>
                </a:solidFill>
              </a:rPr>
              <a:t>The Centre provides advice and training to help many financial services providers develop innovative financial products and risk-spreading tools that facilitate investment in more resource-efficient and climate-friendly production systems and adaptation to climate change.</a:t>
            </a:r>
            <a:r>
              <a:rPr lang="en-GB" sz="1100" b="1" dirty="0">
                <a:solidFill>
                  <a:srgbClr val="414042"/>
                </a:solidFill>
              </a:rPr>
              <a:t/>
            </a:r>
            <a:br>
              <a:rPr lang="en-GB" sz="1100" b="1" dirty="0">
                <a:solidFill>
                  <a:srgbClr val="414042"/>
                </a:solidFill>
              </a:rPr>
            </a:br>
            <a:r>
              <a:rPr lang="en-GB" sz="1100" b="1" dirty="0">
                <a:solidFill>
                  <a:srgbClr val="414042"/>
                </a:solidFill>
              </a:rPr>
              <a:t/>
            </a:r>
            <a:br>
              <a:rPr lang="en-GB" sz="1100" b="1" dirty="0">
                <a:solidFill>
                  <a:srgbClr val="414042"/>
                </a:solidFill>
              </a:rPr>
            </a:br>
            <a:r>
              <a:rPr lang="en-GB" sz="1100" b="1" cap="all" dirty="0">
                <a:solidFill>
                  <a:srgbClr val="414042"/>
                </a:solidFill>
                <a:latin typeface="+mn-lt"/>
              </a:rPr>
              <a:t>Three partners</a:t>
            </a:r>
          </a:p>
        </p:txBody>
      </p:sp>
      <p:sp>
        <p:nvSpPr>
          <p:cNvPr id="4" name="Textplatzhalter 3"/>
          <p:cNvSpPr>
            <a:spLocks noGrp="1"/>
          </p:cNvSpPr>
          <p:nvPr>
            <p:ph type="body" sz="half" idx="14"/>
          </p:nvPr>
        </p:nvSpPr>
        <p:spPr>
          <a:xfrm>
            <a:off x="385577" y="164983"/>
            <a:ext cx="3098250" cy="213967"/>
          </a:xfrm>
        </p:spPr>
        <p:txBody>
          <a:bodyPr/>
          <a:lstStyle/>
          <a:p>
            <a:r>
              <a:rPr lang="en-GB" dirty="0"/>
              <a:t>Fs departments</a:t>
            </a:r>
          </a:p>
        </p:txBody>
      </p:sp>
      <p:sp>
        <p:nvSpPr>
          <p:cNvPr id="55" name="Oval 54">
            <a:extLst>
              <a:ext uri="{FF2B5EF4-FFF2-40B4-BE49-F238E27FC236}">
                <a16:creationId xmlns:a16="http://schemas.microsoft.com/office/drawing/2014/main" id="{F0EC51E6-01E4-4F44-BED4-A7106909479C}"/>
              </a:ext>
            </a:extLst>
          </p:cNvPr>
          <p:cNvSpPr>
            <a:spLocks noChangeAspect="1"/>
          </p:cNvSpPr>
          <p:nvPr/>
        </p:nvSpPr>
        <p:spPr>
          <a:xfrm>
            <a:off x="6542012" y="824692"/>
            <a:ext cx="595599" cy="595599"/>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350"/>
          </a:p>
        </p:txBody>
      </p:sp>
      <p:sp>
        <p:nvSpPr>
          <p:cNvPr id="57" name="Inhaltsplatzhalter 2">
            <a:extLst>
              <a:ext uri="{FF2B5EF4-FFF2-40B4-BE49-F238E27FC236}">
                <a16:creationId xmlns:a16="http://schemas.microsoft.com/office/drawing/2014/main" id="{46711967-9040-B542-9E8B-CDBA8B451260}"/>
              </a:ext>
            </a:extLst>
          </p:cNvPr>
          <p:cNvSpPr>
            <a:spLocks noGrp="1"/>
          </p:cNvSpPr>
          <p:nvPr/>
        </p:nvSpPr>
        <p:spPr>
          <a:xfrm>
            <a:off x="6423052" y="1009931"/>
            <a:ext cx="857866" cy="272607"/>
          </a:xfrm>
          <a:prstGeom prst="rect">
            <a:avLst/>
          </a:prstGeom>
        </p:spPr>
        <p:style>
          <a:lnRef idx="0">
            <a:scrgbClr r="0" g="0" b="0"/>
          </a:lnRef>
          <a:fillRef idx="0">
            <a:scrgbClr r="0" g="0" b="0"/>
          </a:fillRef>
          <a:effectRef idx="0">
            <a:scrgbClr r="0" g="0" b="0"/>
          </a:effectRef>
          <a:fontRef idx="major"/>
        </p:style>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j-lt"/>
                <a:ea typeface="+mj-ea"/>
                <a:cs typeface="+mj-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j-lt"/>
                <a:ea typeface="+mj-ea"/>
                <a:cs typeface="+mj-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j-lt"/>
                <a:ea typeface="+mj-ea"/>
                <a:cs typeface="+mj-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9pPr>
          </a:lstStyle>
          <a:p>
            <a:pPr marL="0" indent="0" algn="ctr">
              <a:lnSpc>
                <a:spcPts val="300"/>
              </a:lnSpc>
              <a:buNone/>
            </a:pPr>
            <a:r>
              <a:rPr lang="en-GB" sz="750" b="1" dirty="0">
                <a:solidFill>
                  <a:schemeClr val="bg1"/>
                </a:solidFill>
                <a:latin typeface="+mn-lt"/>
              </a:rPr>
              <a:t>SUPPLY OF </a:t>
            </a:r>
          </a:p>
          <a:p>
            <a:pPr marL="0" indent="0" algn="ctr">
              <a:lnSpc>
                <a:spcPts val="300"/>
              </a:lnSpc>
              <a:buNone/>
            </a:pPr>
            <a:r>
              <a:rPr lang="en-GB" sz="750" b="1" dirty="0">
                <a:solidFill>
                  <a:schemeClr val="bg1"/>
                </a:solidFill>
                <a:latin typeface="+mn-lt"/>
              </a:rPr>
              <a:t>FINANCE</a:t>
            </a:r>
          </a:p>
        </p:txBody>
      </p:sp>
      <p:sp>
        <p:nvSpPr>
          <p:cNvPr id="58" name="Oval 57">
            <a:extLst>
              <a:ext uri="{FF2B5EF4-FFF2-40B4-BE49-F238E27FC236}">
                <a16:creationId xmlns:a16="http://schemas.microsoft.com/office/drawing/2014/main" id="{69A322D5-F920-5F4E-ABC6-7C34A7662B1C}"/>
              </a:ext>
            </a:extLst>
          </p:cNvPr>
          <p:cNvSpPr/>
          <p:nvPr/>
        </p:nvSpPr>
        <p:spPr>
          <a:xfrm>
            <a:off x="5574951" y="1249116"/>
            <a:ext cx="595912" cy="595599"/>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350"/>
          </a:p>
        </p:txBody>
      </p:sp>
      <p:sp>
        <p:nvSpPr>
          <p:cNvPr id="59" name="Inhaltsplatzhalter 2">
            <a:extLst>
              <a:ext uri="{FF2B5EF4-FFF2-40B4-BE49-F238E27FC236}">
                <a16:creationId xmlns:a16="http://schemas.microsoft.com/office/drawing/2014/main" id="{957CE13F-A3DF-1845-8971-34F1ACB2E96A}"/>
              </a:ext>
            </a:extLst>
          </p:cNvPr>
          <p:cNvSpPr>
            <a:spLocks noGrp="1"/>
          </p:cNvSpPr>
          <p:nvPr/>
        </p:nvSpPr>
        <p:spPr>
          <a:xfrm>
            <a:off x="5457833" y="1472103"/>
            <a:ext cx="829323" cy="342638"/>
          </a:xfrm>
          <a:prstGeom prst="rect">
            <a:avLst/>
          </a:prstGeom>
        </p:spPr>
        <p:style>
          <a:lnRef idx="0">
            <a:scrgbClr r="0" g="0" b="0"/>
          </a:lnRef>
          <a:fillRef idx="0">
            <a:scrgbClr r="0" g="0" b="0"/>
          </a:fillRef>
          <a:effectRef idx="0">
            <a:scrgbClr r="0" g="0" b="0"/>
          </a:effectRef>
          <a:fontRef idx="major"/>
        </p:style>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j-lt"/>
                <a:ea typeface="+mj-ea"/>
                <a:cs typeface="+mj-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j-lt"/>
                <a:ea typeface="+mj-ea"/>
                <a:cs typeface="+mj-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j-lt"/>
                <a:ea typeface="+mj-ea"/>
                <a:cs typeface="+mj-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9pPr>
          </a:lstStyle>
          <a:p>
            <a:pPr marL="0" indent="0" algn="ctr">
              <a:lnSpc>
                <a:spcPts val="300"/>
              </a:lnSpc>
              <a:buNone/>
            </a:pPr>
            <a:r>
              <a:rPr lang="en-US" sz="600" b="1" dirty="0">
                <a:solidFill>
                  <a:schemeClr val="bg1"/>
                </a:solidFill>
                <a:latin typeface="+mn-lt"/>
              </a:rPr>
              <a:t>INTERNATIONAL</a:t>
            </a:r>
          </a:p>
          <a:p>
            <a:pPr marL="0" indent="0" algn="ctr">
              <a:lnSpc>
                <a:spcPts val="300"/>
              </a:lnSpc>
              <a:buNone/>
            </a:pPr>
            <a:r>
              <a:rPr lang="en-US" sz="600" b="1" dirty="0">
                <a:solidFill>
                  <a:schemeClr val="bg1"/>
                </a:solidFill>
                <a:latin typeface="+mn-lt"/>
              </a:rPr>
              <a:t>POLITICS</a:t>
            </a:r>
          </a:p>
        </p:txBody>
      </p:sp>
      <p:sp>
        <p:nvSpPr>
          <p:cNvPr id="60" name="Oval 59">
            <a:extLst>
              <a:ext uri="{FF2B5EF4-FFF2-40B4-BE49-F238E27FC236}">
                <a16:creationId xmlns:a16="http://schemas.microsoft.com/office/drawing/2014/main" id="{1F1EC740-458C-794E-A168-98A8097088A0}"/>
              </a:ext>
            </a:extLst>
          </p:cNvPr>
          <p:cNvSpPr>
            <a:spLocks noChangeAspect="1"/>
          </p:cNvSpPr>
          <p:nvPr/>
        </p:nvSpPr>
        <p:spPr>
          <a:xfrm>
            <a:off x="5257782" y="2140303"/>
            <a:ext cx="595599" cy="595599"/>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350"/>
          </a:p>
        </p:txBody>
      </p:sp>
      <p:sp>
        <p:nvSpPr>
          <p:cNvPr id="61" name="Inhaltsplatzhalter 2">
            <a:extLst>
              <a:ext uri="{FF2B5EF4-FFF2-40B4-BE49-F238E27FC236}">
                <a16:creationId xmlns:a16="http://schemas.microsoft.com/office/drawing/2014/main" id="{DD5AB229-6CC3-FD4A-B065-AF3CED63247D}"/>
              </a:ext>
            </a:extLst>
          </p:cNvPr>
          <p:cNvSpPr>
            <a:spLocks noGrp="1"/>
          </p:cNvSpPr>
          <p:nvPr/>
        </p:nvSpPr>
        <p:spPr>
          <a:xfrm>
            <a:off x="5117560" y="2340985"/>
            <a:ext cx="857866" cy="272607"/>
          </a:xfrm>
          <a:prstGeom prst="rect">
            <a:avLst/>
          </a:prstGeom>
        </p:spPr>
        <p:style>
          <a:lnRef idx="0">
            <a:scrgbClr r="0" g="0" b="0"/>
          </a:lnRef>
          <a:fillRef idx="0">
            <a:scrgbClr r="0" g="0" b="0"/>
          </a:fillRef>
          <a:effectRef idx="0">
            <a:scrgbClr r="0" g="0" b="0"/>
          </a:effectRef>
          <a:fontRef idx="major"/>
        </p:style>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j-lt"/>
                <a:ea typeface="+mj-ea"/>
                <a:cs typeface="+mj-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j-lt"/>
                <a:ea typeface="+mj-ea"/>
                <a:cs typeface="+mj-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j-lt"/>
                <a:ea typeface="+mj-ea"/>
                <a:cs typeface="+mj-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9pPr>
          </a:lstStyle>
          <a:p>
            <a:pPr marL="0" indent="0" algn="ctr">
              <a:lnSpc>
                <a:spcPts val="300"/>
              </a:lnSpc>
              <a:buNone/>
            </a:pPr>
            <a:r>
              <a:rPr lang="en-GB" sz="750" b="1" dirty="0">
                <a:solidFill>
                  <a:schemeClr val="bg1"/>
                </a:solidFill>
                <a:latin typeface="+mn-lt"/>
              </a:rPr>
              <a:t>PRIVATE</a:t>
            </a:r>
          </a:p>
          <a:p>
            <a:pPr marL="0" indent="0" algn="ctr">
              <a:lnSpc>
                <a:spcPts val="300"/>
              </a:lnSpc>
              <a:buNone/>
            </a:pPr>
            <a:r>
              <a:rPr lang="en-GB" sz="750" b="1" dirty="0">
                <a:solidFill>
                  <a:schemeClr val="bg1"/>
                </a:solidFill>
                <a:latin typeface="+mn-lt"/>
              </a:rPr>
              <a:t>SECTOR</a:t>
            </a:r>
          </a:p>
        </p:txBody>
      </p:sp>
      <p:sp>
        <p:nvSpPr>
          <p:cNvPr id="62" name="Oval 61">
            <a:extLst>
              <a:ext uri="{FF2B5EF4-FFF2-40B4-BE49-F238E27FC236}">
                <a16:creationId xmlns:a16="http://schemas.microsoft.com/office/drawing/2014/main" id="{7A222CBF-68E1-4840-B816-71B6817611FC}"/>
              </a:ext>
            </a:extLst>
          </p:cNvPr>
          <p:cNvSpPr>
            <a:spLocks noChangeAspect="1"/>
          </p:cNvSpPr>
          <p:nvPr/>
        </p:nvSpPr>
        <p:spPr>
          <a:xfrm>
            <a:off x="5651663" y="3019204"/>
            <a:ext cx="595599" cy="595599"/>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350"/>
          </a:p>
        </p:txBody>
      </p:sp>
      <p:sp>
        <p:nvSpPr>
          <p:cNvPr id="63" name="Inhaltsplatzhalter 2">
            <a:extLst>
              <a:ext uri="{FF2B5EF4-FFF2-40B4-BE49-F238E27FC236}">
                <a16:creationId xmlns:a16="http://schemas.microsoft.com/office/drawing/2014/main" id="{CA4F24F6-051B-7E41-B14E-91533DEBE346}"/>
              </a:ext>
            </a:extLst>
          </p:cNvPr>
          <p:cNvSpPr>
            <a:spLocks noGrp="1"/>
          </p:cNvSpPr>
          <p:nvPr/>
        </p:nvSpPr>
        <p:spPr>
          <a:xfrm>
            <a:off x="5429202" y="3231900"/>
            <a:ext cx="1041115" cy="330839"/>
          </a:xfrm>
          <a:prstGeom prst="rect">
            <a:avLst/>
          </a:prstGeom>
        </p:spPr>
        <p:style>
          <a:lnRef idx="0">
            <a:scrgbClr r="0" g="0" b="0"/>
          </a:lnRef>
          <a:fillRef idx="0">
            <a:scrgbClr r="0" g="0" b="0"/>
          </a:fillRef>
          <a:effectRef idx="0">
            <a:scrgbClr r="0" g="0" b="0"/>
          </a:effectRef>
          <a:fontRef idx="major"/>
        </p:style>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j-lt"/>
                <a:ea typeface="+mj-ea"/>
                <a:cs typeface="+mj-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j-lt"/>
                <a:ea typeface="+mj-ea"/>
                <a:cs typeface="+mj-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j-lt"/>
                <a:ea typeface="+mj-ea"/>
                <a:cs typeface="+mj-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9pPr>
          </a:lstStyle>
          <a:p>
            <a:pPr marL="0" indent="0" algn="ctr">
              <a:lnSpc>
                <a:spcPts val="300"/>
              </a:lnSpc>
              <a:buNone/>
            </a:pPr>
            <a:r>
              <a:rPr lang="en-GB" sz="750" b="1" dirty="0">
                <a:solidFill>
                  <a:schemeClr val="bg1"/>
                </a:solidFill>
                <a:latin typeface="+mn-lt"/>
              </a:rPr>
              <a:t>DEVELOPED</a:t>
            </a:r>
          </a:p>
          <a:p>
            <a:pPr marL="0" indent="0" algn="ctr">
              <a:lnSpc>
                <a:spcPts val="300"/>
              </a:lnSpc>
              <a:buNone/>
            </a:pPr>
            <a:r>
              <a:rPr lang="en-GB" sz="750" b="1" dirty="0">
                <a:solidFill>
                  <a:schemeClr val="bg1"/>
                </a:solidFill>
                <a:latin typeface="+mn-lt"/>
              </a:rPr>
              <a:t>WORLD</a:t>
            </a:r>
          </a:p>
        </p:txBody>
      </p:sp>
      <p:sp>
        <p:nvSpPr>
          <p:cNvPr id="64" name="Oval 63">
            <a:extLst>
              <a:ext uri="{FF2B5EF4-FFF2-40B4-BE49-F238E27FC236}">
                <a16:creationId xmlns:a16="http://schemas.microsoft.com/office/drawing/2014/main" id="{C06748C8-6324-DA44-B95C-354B6A4BD979}"/>
              </a:ext>
            </a:extLst>
          </p:cNvPr>
          <p:cNvSpPr>
            <a:spLocks noChangeAspect="1"/>
          </p:cNvSpPr>
          <p:nvPr/>
        </p:nvSpPr>
        <p:spPr>
          <a:xfrm>
            <a:off x="6580211" y="3421821"/>
            <a:ext cx="595599" cy="595599"/>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350"/>
          </a:p>
        </p:txBody>
      </p:sp>
      <p:sp>
        <p:nvSpPr>
          <p:cNvPr id="65" name="Inhaltsplatzhalter 2">
            <a:extLst>
              <a:ext uri="{FF2B5EF4-FFF2-40B4-BE49-F238E27FC236}">
                <a16:creationId xmlns:a16="http://schemas.microsoft.com/office/drawing/2014/main" id="{9083A23C-B235-A249-9D08-25076FB9742C}"/>
              </a:ext>
            </a:extLst>
          </p:cNvPr>
          <p:cNvSpPr>
            <a:spLocks noGrp="1"/>
          </p:cNvSpPr>
          <p:nvPr/>
        </p:nvSpPr>
        <p:spPr>
          <a:xfrm>
            <a:off x="6458622" y="3646509"/>
            <a:ext cx="857866" cy="272607"/>
          </a:xfrm>
          <a:prstGeom prst="rect">
            <a:avLst/>
          </a:prstGeom>
        </p:spPr>
        <p:style>
          <a:lnRef idx="0">
            <a:scrgbClr r="0" g="0" b="0"/>
          </a:lnRef>
          <a:fillRef idx="0">
            <a:scrgbClr r="0" g="0" b="0"/>
          </a:fillRef>
          <a:effectRef idx="0">
            <a:scrgbClr r="0" g="0" b="0"/>
          </a:effectRef>
          <a:fontRef idx="major"/>
        </p:style>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j-lt"/>
                <a:ea typeface="+mj-ea"/>
                <a:cs typeface="+mj-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j-lt"/>
                <a:ea typeface="+mj-ea"/>
                <a:cs typeface="+mj-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j-lt"/>
                <a:ea typeface="+mj-ea"/>
                <a:cs typeface="+mj-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9pPr>
          </a:lstStyle>
          <a:p>
            <a:pPr marL="0" indent="0" algn="ctr">
              <a:lnSpc>
                <a:spcPts val="300"/>
              </a:lnSpc>
              <a:buNone/>
            </a:pPr>
            <a:r>
              <a:rPr lang="en-GB" sz="600" b="1" dirty="0">
                <a:solidFill>
                  <a:schemeClr val="bg1"/>
                </a:solidFill>
                <a:latin typeface="+mn-lt"/>
              </a:rPr>
              <a:t>DEMAND FOR</a:t>
            </a:r>
          </a:p>
          <a:p>
            <a:pPr marL="0" indent="0" algn="ctr">
              <a:lnSpc>
                <a:spcPts val="300"/>
              </a:lnSpc>
              <a:buNone/>
            </a:pPr>
            <a:r>
              <a:rPr lang="en-GB" sz="600" b="1" dirty="0">
                <a:solidFill>
                  <a:schemeClr val="bg1"/>
                </a:solidFill>
                <a:latin typeface="+mn-lt"/>
              </a:rPr>
              <a:t>FINANCE</a:t>
            </a:r>
          </a:p>
        </p:txBody>
      </p:sp>
      <p:sp>
        <p:nvSpPr>
          <p:cNvPr id="66" name="Oval 65">
            <a:extLst>
              <a:ext uri="{FF2B5EF4-FFF2-40B4-BE49-F238E27FC236}">
                <a16:creationId xmlns:a16="http://schemas.microsoft.com/office/drawing/2014/main" id="{840BA680-9EC4-DC4B-9DC0-DC164A67CE4E}"/>
              </a:ext>
            </a:extLst>
          </p:cNvPr>
          <p:cNvSpPr>
            <a:spLocks noChangeAspect="1"/>
          </p:cNvSpPr>
          <p:nvPr/>
        </p:nvSpPr>
        <p:spPr>
          <a:xfrm>
            <a:off x="7508759" y="3071269"/>
            <a:ext cx="595599" cy="595599"/>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350"/>
          </a:p>
        </p:txBody>
      </p:sp>
      <p:sp>
        <p:nvSpPr>
          <p:cNvPr id="67" name="Inhaltsplatzhalter 2">
            <a:extLst>
              <a:ext uri="{FF2B5EF4-FFF2-40B4-BE49-F238E27FC236}">
                <a16:creationId xmlns:a16="http://schemas.microsoft.com/office/drawing/2014/main" id="{FC50EBFA-DF51-B74E-A43F-D3279B375B8B}"/>
              </a:ext>
            </a:extLst>
          </p:cNvPr>
          <p:cNvSpPr>
            <a:spLocks noGrp="1"/>
          </p:cNvSpPr>
          <p:nvPr/>
        </p:nvSpPr>
        <p:spPr>
          <a:xfrm>
            <a:off x="7476424" y="3274531"/>
            <a:ext cx="660269" cy="272607"/>
          </a:xfrm>
          <a:prstGeom prst="rect">
            <a:avLst/>
          </a:prstGeom>
        </p:spPr>
        <p:style>
          <a:lnRef idx="0">
            <a:scrgbClr r="0" g="0" b="0"/>
          </a:lnRef>
          <a:fillRef idx="0">
            <a:scrgbClr r="0" g="0" b="0"/>
          </a:fillRef>
          <a:effectRef idx="0">
            <a:scrgbClr r="0" g="0" b="0"/>
          </a:effectRef>
          <a:fontRef idx="major"/>
        </p:style>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j-lt"/>
                <a:ea typeface="+mj-ea"/>
                <a:cs typeface="+mj-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j-lt"/>
                <a:ea typeface="+mj-ea"/>
                <a:cs typeface="+mj-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j-lt"/>
                <a:ea typeface="+mj-ea"/>
                <a:cs typeface="+mj-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9pPr>
          </a:lstStyle>
          <a:p>
            <a:pPr marL="0" indent="0" algn="ctr">
              <a:lnSpc>
                <a:spcPts val="300"/>
              </a:lnSpc>
              <a:buNone/>
            </a:pPr>
            <a:r>
              <a:rPr lang="en-GB" sz="750" b="1" dirty="0">
                <a:solidFill>
                  <a:schemeClr val="bg1"/>
                </a:solidFill>
                <a:latin typeface="+mn-lt"/>
              </a:rPr>
              <a:t>PROJECT</a:t>
            </a:r>
          </a:p>
          <a:p>
            <a:pPr marL="0" indent="0" algn="ctr">
              <a:lnSpc>
                <a:spcPts val="300"/>
              </a:lnSpc>
              <a:buNone/>
            </a:pPr>
            <a:r>
              <a:rPr lang="en-GB" sz="750" b="1" dirty="0">
                <a:solidFill>
                  <a:schemeClr val="bg1"/>
                </a:solidFill>
                <a:latin typeface="+mn-lt"/>
              </a:rPr>
              <a:t>LEVEL</a:t>
            </a:r>
          </a:p>
        </p:txBody>
      </p:sp>
      <p:sp>
        <p:nvSpPr>
          <p:cNvPr id="68" name="Oval 67">
            <a:extLst>
              <a:ext uri="{FF2B5EF4-FFF2-40B4-BE49-F238E27FC236}">
                <a16:creationId xmlns:a16="http://schemas.microsoft.com/office/drawing/2014/main" id="{40F4FC8B-FBCB-074A-89EC-EA9AEF247124}"/>
              </a:ext>
            </a:extLst>
          </p:cNvPr>
          <p:cNvSpPr>
            <a:spLocks noChangeAspect="1"/>
          </p:cNvSpPr>
          <p:nvPr/>
        </p:nvSpPr>
        <p:spPr>
          <a:xfrm>
            <a:off x="7810542" y="2134072"/>
            <a:ext cx="595599" cy="595599"/>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350"/>
          </a:p>
        </p:txBody>
      </p:sp>
      <p:sp>
        <p:nvSpPr>
          <p:cNvPr id="69" name="Inhaltsplatzhalter 2">
            <a:extLst>
              <a:ext uri="{FF2B5EF4-FFF2-40B4-BE49-F238E27FC236}">
                <a16:creationId xmlns:a16="http://schemas.microsoft.com/office/drawing/2014/main" id="{9E7D00D8-870B-6F43-B526-48B191FC9E40}"/>
              </a:ext>
            </a:extLst>
          </p:cNvPr>
          <p:cNvSpPr>
            <a:spLocks noGrp="1"/>
          </p:cNvSpPr>
          <p:nvPr/>
        </p:nvSpPr>
        <p:spPr>
          <a:xfrm>
            <a:off x="7587784" y="2322621"/>
            <a:ext cx="1041115" cy="330839"/>
          </a:xfrm>
          <a:prstGeom prst="rect">
            <a:avLst/>
          </a:prstGeom>
        </p:spPr>
        <p:style>
          <a:lnRef idx="0">
            <a:scrgbClr r="0" g="0" b="0"/>
          </a:lnRef>
          <a:fillRef idx="0">
            <a:scrgbClr r="0" g="0" b="0"/>
          </a:fillRef>
          <a:effectRef idx="0">
            <a:scrgbClr r="0" g="0" b="0"/>
          </a:effectRef>
          <a:fontRef idx="major"/>
        </p:style>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j-lt"/>
                <a:ea typeface="+mj-ea"/>
                <a:cs typeface="+mj-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j-lt"/>
                <a:ea typeface="+mj-ea"/>
                <a:cs typeface="+mj-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j-lt"/>
                <a:ea typeface="+mj-ea"/>
                <a:cs typeface="+mj-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9pPr>
          </a:lstStyle>
          <a:p>
            <a:pPr marL="0" indent="0" algn="ctr">
              <a:lnSpc>
                <a:spcPts val="300"/>
              </a:lnSpc>
              <a:buNone/>
            </a:pPr>
            <a:r>
              <a:rPr lang="en-GB" sz="750" b="1" dirty="0">
                <a:solidFill>
                  <a:schemeClr val="bg1"/>
                </a:solidFill>
                <a:latin typeface="+mn-lt"/>
              </a:rPr>
              <a:t>PUBLIC</a:t>
            </a:r>
          </a:p>
          <a:p>
            <a:pPr marL="0" indent="0" algn="ctr">
              <a:lnSpc>
                <a:spcPts val="300"/>
              </a:lnSpc>
              <a:buNone/>
            </a:pPr>
            <a:r>
              <a:rPr lang="en-GB" sz="750" b="1" dirty="0">
                <a:solidFill>
                  <a:schemeClr val="bg1"/>
                </a:solidFill>
                <a:latin typeface="+mn-lt"/>
              </a:rPr>
              <a:t>SECTOR</a:t>
            </a:r>
          </a:p>
        </p:txBody>
      </p:sp>
      <p:sp>
        <p:nvSpPr>
          <p:cNvPr id="70" name="Oval 69">
            <a:extLst>
              <a:ext uri="{FF2B5EF4-FFF2-40B4-BE49-F238E27FC236}">
                <a16:creationId xmlns:a16="http://schemas.microsoft.com/office/drawing/2014/main" id="{C65770B7-B2A2-4D4D-A4E7-9F8CF2DF364F}"/>
              </a:ext>
            </a:extLst>
          </p:cNvPr>
          <p:cNvSpPr>
            <a:spLocks noChangeAspect="1"/>
          </p:cNvSpPr>
          <p:nvPr/>
        </p:nvSpPr>
        <p:spPr>
          <a:xfrm>
            <a:off x="7508759" y="1177057"/>
            <a:ext cx="595599" cy="595599"/>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350"/>
          </a:p>
        </p:txBody>
      </p:sp>
      <p:sp>
        <p:nvSpPr>
          <p:cNvPr id="71" name="Inhaltsplatzhalter 2">
            <a:extLst>
              <a:ext uri="{FF2B5EF4-FFF2-40B4-BE49-F238E27FC236}">
                <a16:creationId xmlns:a16="http://schemas.microsoft.com/office/drawing/2014/main" id="{665EAC2B-630D-D748-A7DA-5242E7542190}"/>
              </a:ext>
            </a:extLst>
          </p:cNvPr>
          <p:cNvSpPr>
            <a:spLocks noGrp="1"/>
          </p:cNvSpPr>
          <p:nvPr/>
        </p:nvSpPr>
        <p:spPr>
          <a:xfrm>
            <a:off x="7430255" y="1398926"/>
            <a:ext cx="768806" cy="272607"/>
          </a:xfrm>
          <a:prstGeom prst="rect">
            <a:avLst/>
          </a:prstGeom>
        </p:spPr>
        <p:style>
          <a:lnRef idx="0">
            <a:scrgbClr r="0" g="0" b="0"/>
          </a:lnRef>
          <a:fillRef idx="0">
            <a:scrgbClr r="0" g="0" b="0"/>
          </a:fillRef>
          <a:effectRef idx="0">
            <a:scrgbClr r="0" g="0" b="0"/>
          </a:effectRef>
          <a:fontRef idx="major"/>
        </p:style>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j-lt"/>
                <a:ea typeface="+mj-ea"/>
                <a:cs typeface="+mj-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j-lt"/>
                <a:ea typeface="+mj-ea"/>
                <a:cs typeface="+mj-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j-lt"/>
                <a:ea typeface="+mj-ea"/>
                <a:cs typeface="+mj-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9pPr>
          </a:lstStyle>
          <a:p>
            <a:pPr marL="0" indent="0" algn="ctr">
              <a:lnSpc>
                <a:spcPts val="300"/>
              </a:lnSpc>
              <a:buNone/>
            </a:pPr>
            <a:r>
              <a:rPr lang="en-GB" sz="600" b="1" dirty="0">
                <a:solidFill>
                  <a:schemeClr val="bg1"/>
                </a:solidFill>
                <a:latin typeface="+mn-lt"/>
              </a:rPr>
              <a:t>DEVELOPING</a:t>
            </a:r>
          </a:p>
          <a:p>
            <a:pPr marL="0" indent="0" algn="ctr">
              <a:lnSpc>
                <a:spcPts val="300"/>
              </a:lnSpc>
              <a:buNone/>
            </a:pPr>
            <a:r>
              <a:rPr lang="en-GB" sz="600" b="1" dirty="0">
                <a:solidFill>
                  <a:schemeClr val="bg1"/>
                </a:solidFill>
                <a:latin typeface="+mn-lt"/>
              </a:rPr>
              <a:t>WORLD</a:t>
            </a:r>
          </a:p>
        </p:txBody>
      </p:sp>
      <p:sp>
        <p:nvSpPr>
          <p:cNvPr id="72" name="Oval 71">
            <a:extLst>
              <a:ext uri="{FF2B5EF4-FFF2-40B4-BE49-F238E27FC236}">
                <a16:creationId xmlns:a16="http://schemas.microsoft.com/office/drawing/2014/main" id="{BFDD3611-3111-1C46-A99A-31431E170385}"/>
              </a:ext>
            </a:extLst>
          </p:cNvPr>
          <p:cNvSpPr/>
          <p:nvPr/>
        </p:nvSpPr>
        <p:spPr>
          <a:xfrm>
            <a:off x="6335506" y="1907286"/>
            <a:ext cx="1070564" cy="10705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350"/>
          </a:p>
        </p:txBody>
      </p:sp>
      <p:cxnSp>
        <p:nvCxnSpPr>
          <p:cNvPr id="73" name="Gerade Verbindung mit Pfeil 46">
            <a:extLst>
              <a:ext uri="{FF2B5EF4-FFF2-40B4-BE49-F238E27FC236}">
                <a16:creationId xmlns:a16="http://schemas.microsoft.com/office/drawing/2014/main" id="{070FD6C8-68DD-0B43-AE77-44A1A0D5CF4F}"/>
              </a:ext>
            </a:extLst>
          </p:cNvPr>
          <p:cNvCxnSpPr>
            <a:cxnSpLocks/>
          </p:cNvCxnSpPr>
          <p:nvPr/>
        </p:nvCxnSpPr>
        <p:spPr>
          <a:xfrm flipH="1" flipV="1">
            <a:off x="6851985" y="1420531"/>
            <a:ext cx="13966" cy="531586"/>
          </a:xfrm>
          <a:prstGeom prst="straightConnector1">
            <a:avLst/>
          </a:prstGeom>
          <a:ln>
            <a:solidFill>
              <a:schemeClr val="bg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4" name="Gerade Verbindung mit Pfeil 47">
            <a:extLst>
              <a:ext uri="{FF2B5EF4-FFF2-40B4-BE49-F238E27FC236}">
                <a16:creationId xmlns:a16="http://schemas.microsoft.com/office/drawing/2014/main" id="{281381FE-AC46-6947-A196-71EC864713D1}"/>
              </a:ext>
            </a:extLst>
          </p:cNvPr>
          <p:cNvCxnSpPr>
            <a:cxnSpLocks/>
          </p:cNvCxnSpPr>
          <p:nvPr/>
        </p:nvCxnSpPr>
        <p:spPr>
          <a:xfrm flipV="1">
            <a:off x="7224355" y="1693630"/>
            <a:ext cx="363429" cy="433349"/>
          </a:xfrm>
          <a:prstGeom prst="straightConnector1">
            <a:avLst/>
          </a:prstGeom>
          <a:ln>
            <a:solidFill>
              <a:schemeClr val="bg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5" name="Gerade Verbindung mit Pfeil 48">
            <a:extLst>
              <a:ext uri="{FF2B5EF4-FFF2-40B4-BE49-F238E27FC236}">
                <a16:creationId xmlns:a16="http://schemas.microsoft.com/office/drawing/2014/main" id="{84E10D59-7C0E-D949-819A-8027D06AA476}"/>
              </a:ext>
            </a:extLst>
          </p:cNvPr>
          <p:cNvCxnSpPr>
            <a:cxnSpLocks/>
          </p:cNvCxnSpPr>
          <p:nvPr/>
        </p:nvCxnSpPr>
        <p:spPr>
          <a:xfrm flipH="1" flipV="1">
            <a:off x="6121111" y="1693630"/>
            <a:ext cx="420902" cy="424416"/>
          </a:xfrm>
          <a:prstGeom prst="straightConnector1">
            <a:avLst/>
          </a:prstGeom>
          <a:ln>
            <a:solidFill>
              <a:schemeClr val="bg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6" name="Gerade Verbindung mit Pfeil 49">
            <a:extLst>
              <a:ext uri="{FF2B5EF4-FFF2-40B4-BE49-F238E27FC236}">
                <a16:creationId xmlns:a16="http://schemas.microsoft.com/office/drawing/2014/main" id="{6B92F341-C80C-8043-9C5E-2CFD5C9A280B}"/>
              </a:ext>
            </a:extLst>
          </p:cNvPr>
          <p:cNvCxnSpPr>
            <a:cxnSpLocks/>
          </p:cNvCxnSpPr>
          <p:nvPr/>
        </p:nvCxnSpPr>
        <p:spPr>
          <a:xfrm>
            <a:off x="6865951" y="2906339"/>
            <a:ext cx="0" cy="517955"/>
          </a:xfrm>
          <a:prstGeom prst="straightConnector1">
            <a:avLst/>
          </a:prstGeom>
          <a:ln>
            <a:solidFill>
              <a:schemeClr val="bg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7" name="Gerade Verbindung mit Pfeil 50">
            <a:extLst>
              <a:ext uri="{FF2B5EF4-FFF2-40B4-BE49-F238E27FC236}">
                <a16:creationId xmlns:a16="http://schemas.microsoft.com/office/drawing/2014/main" id="{6A7C765B-A7AC-3E49-9AEF-36C1DADE0A88}"/>
              </a:ext>
            </a:extLst>
          </p:cNvPr>
          <p:cNvCxnSpPr>
            <a:cxnSpLocks/>
          </p:cNvCxnSpPr>
          <p:nvPr/>
        </p:nvCxnSpPr>
        <p:spPr>
          <a:xfrm>
            <a:off x="7158340" y="2780694"/>
            <a:ext cx="433349" cy="363429"/>
          </a:xfrm>
          <a:prstGeom prst="straightConnector1">
            <a:avLst/>
          </a:prstGeom>
          <a:ln>
            <a:solidFill>
              <a:schemeClr val="bg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8" name="Gerade Verbindung mit Pfeil 51">
            <a:extLst>
              <a:ext uri="{FF2B5EF4-FFF2-40B4-BE49-F238E27FC236}">
                <a16:creationId xmlns:a16="http://schemas.microsoft.com/office/drawing/2014/main" id="{9D7ED6DF-04F5-2844-813F-5AA37520185D}"/>
              </a:ext>
            </a:extLst>
          </p:cNvPr>
          <p:cNvCxnSpPr>
            <a:cxnSpLocks/>
          </p:cNvCxnSpPr>
          <p:nvPr/>
        </p:nvCxnSpPr>
        <p:spPr>
          <a:xfrm flipH="1">
            <a:off x="6206338" y="2681878"/>
            <a:ext cx="475028" cy="435662"/>
          </a:xfrm>
          <a:prstGeom prst="straightConnector1">
            <a:avLst/>
          </a:prstGeom>
          <a:ln>
            <a:solidFill>
              <a:schemeClr val="bg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9" name="Gerade Verbindung mit Pfeil 52">
            <a:extLst>
              <a:ext uri="{FF2B5EF4-FFF2-40B4-BE49-F238E27FC236}">
                <a16:creationId xmlns:a16="http://schemas.microsoft.com/office/drawing/2014/main" id="{D1257C7D-2D9C-5640-B623-A580E887A995}"/>
              </a:ext>
            </a:extLst>
          </p:cNvPr>
          <p:cNvCxnSpPr>
            <a:cxnSpLocks/>
          </p:cNvCxnSpPr>
          <p:nvPr/>
        </p:nvCxnSpPr>
        <p:spPr>
          <a:xfrm flipV="1">
            <a:off x="7341964" y="2433007"/>
            <a:ext cx="455081" cy="6089"/>
          </a:xfrm>
          <a:prstGeom prst="straightConnector1">
            <a:avLst/>
          </a:prstGeom>
          <a:ln>
            <a:solidFill>
              <a:schemeClr val="bg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0" name="Gerade Verbindung mit Pfeil 53">
            <a:extLst>
              <a:ext uri="{FF2B5EF4-FFF2-40B4-BE49-F238E27FC236}">
                <a16:creationId xmlns:a16="http://schemas.microsoft.com/office/drawing/2014/main" id="{D6ABEDE9-7425-1C4F-A3EB-2C9C4A26B931}"/>
              </a:ext>
            </a:extLst>
          </p:cNvPr>
          <p:cNvCxnSpPr>
            <a:cxnSpLocks/>
          </p:cNvCxnSpPr>
          <p:nvPr/>
        </p:nvCxnSpPr>
        <p:spPr>
          <a:xfrm flipH="1">
            <a:off x="6556920" y="2184614"/>
            <a:ext cx="24827" cy="0"/>
          </a:xfrm>
          <a:prstGeom prst="straightConnector1">
            <a:avLst/>
          </a:prstGeom>
          <a:ln>
            <a:solidFill>
              <a:schemeClr val="bg1"/>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81" name="Bild 55">
            <a:extLst>
              <a:ext uri="{FF2B5EF4-FFF2-40B4-BE49-F238E27FC236}">
                <a16:creationId xmlns:a16="http://schemas.microsoft.com/office/drawing/2014/main" id="{8A823A9E-46CB-C947-A71E-4D32943CB825}"/>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6578563" y="2254595"/>
            <a:ext cx="566258" cy="367016"/>
          </a:xfrm>
          <a:prstGeom prst="rect">
            <a:avLst/>
          </a:prstGeom>
        </p:spPr>
      </p:pic>
      <p:cxnSp>
        <p:nvCxnSpPr>
          <p:cNvPr id="82" name="Gerade Verbindung mit Pfeil 53">
            <a:extLst>
              <a:ext uri="{FF2B5EF4-FFF2-40B4-BE49-F238E27FC236}">
                <a16:creationId xmlns:a16="http://schemas.microsoft.com/office/drawing/2014/main" id="{28539E82-0B0F-2B47-B8FC-B62C7A1D8F37}"/>
              </a:ext>
            </a:extLst>
          </p:cNvPr>
          <p:cNvCxnSpPr>
            <a:cxnSpLocks/>
            <a:endCxn id="60" idx="6"/>
          </p:cNvCxnSpPr>
          <p:nvPr/>
        </p:nvCxnSpPr>
        <p:spPr>
          <a:xfrm flipH="1" flipV="1">
            <a:off x="5853381" y="2438103"/>
            <a:ext cx="535458" cy="4466"/>
          </a:xfrm>
          <a:prstGeom prst="straightConnector1">
            <a:avLst/>
          </a:prstGeom>
          <a:ln>
            <a:solidFill>
              <a:schemeClr val="bg1"/>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85" name="Bild 4">
            <a:extLst>
              <a:ext uri="{FF2B5EF4-FFF2-40B4-BE49-F238E27FC236}">
                <a16:creationId xmlns:a16="http://schemas.microsoft.com/office/drawing/2014/main" id="{32B17569-9485-5E46-A9AB-F4B8568B084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15555" y="4552455"/>
            <a:ext cx="830909" cy="251723"/>
          </a:xfrm>
          <a:prstGeom prst="rect">
            <a:avLst/>
          </a:prstGeom>
        </p:spPr>
      </p:pic>
      <p:pic>
        <p:nvPicPr>
          <p:cNvPr id="86" name="Bild 5">
            <a:extLst>
              <a:ext uri="{FF2B5EF4-FFF2-40B4-BE49-F238E27FC236}">
                <a16:creationId xmlns:a16="http://schemas.microsoft.com/office/drawing/2014/main" id="{DB95131D-5F37-8B46-9573-0483FCAF7701}"/>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602304" y="4554170"/>
            <a:ext cx="495340" cy="256051"/>
          </a:xfrm>
          <a:prstGeom prst="rect">
            <a:avLst/>
          </a:prstGeom>
        </p:spPr>
      </p:pic>
      <p:pic>
        <p:nvPicPr>
          <p:cNvPr id="87" name="Bild 6">
            <a:extLst>
              <a:ext uri="{FF2B5EF4-FFF2-40B4-BE49-F238E27FC236}">
                <a16:creationId xmlns:a16="http://schemas.microsoft.com/office/drawing/2014/main" id="{341D34C2-3786-7D48-BA97-2908AAF53717}"/>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2270252" y="4527417"/>
            <a:ext cx="1047459" cy="365363"/>
          </a:xfrm>
          <a:prstGeom prst="rect">
            <a:avLst/>
          </a:prstGeom>
        </p:spPr>
      </p:pic>
      <p:sp>
        <p:nvSpPr>
          <p:cNvPr id="5" name="Slide Number Placeholder 4">
            <a:extLst>
              <a:ext uri="{FF2B5EF4-FFF2-40B4-BE49-F238E27FC236}">
                <a16:creationId xmlns:a16="http://schemas.microsoft.com/office/drawing/2014/main" id="{CD86F56C-6885-5F42-8F23-CE6119131610}"/>
              </a:ext>
            </a:extLst>
          </p:cNvPr>
          <p:cNvSpPr>
            <a:spLocks noGrp="1"/>
          </p:cNvSpPr>
          <p:nvPr>
            <p:ph type="sldNum" sz="quarter" idx="4"/>
          </p:nvPr>
        </p:nvSpPr>
        <p:spPr/>
        <p:txBody>
          <a:bodyPr/>
          <a:lstStyle/>
          <a:p>
            <a:fld id="{365118A3-1793-2149-900A-53CEDCCBA901}" type="slidenum">
              <a:rPr lang="en-GB" smtClean="0"/>
              <a:pPr/>
              <a:t>30</a:t>
            </a:fld>
            <a:endParaRPr lang="en-GB" dirty="0"/>
          </a:p>
        </p:txBody>
      </p:sp>
    </p:spTree>
    <p:extLst>
      <p:ext uri="{BB962C8B-B14F-4D97-AF65-F5344CB8AC3E}">
        <p14:creationId xmlns:p14="http://schemas.microsoft.com/office/powerpoint/2010/main" val="11774330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Faculty &amp;</a:t>
            </a:r>
            <a:br>
              <a:rPr lang="en-GB" dirty="0"/>
            </a:br>
            <a:r>
              <a:rPr lang="en-GB" dirty="0"/>
              <a:t>research</a:t>
            </a:r>
          </a:p>
        </p:txBody>
      </p:sp>
      <p:sp>
        <p:nvSpPr>
          <p:cNvPr id="3" name="Textplatzhalter 2"/>
          <p:cNvSpPr>
            <a:spLocks noGrp="1"/>
          </p:cNvSpPr>
          <p:nvPr>
            <p:ph type="body" sz="half" idx="2"/>
          </p:nvPr>
        </p:nvSpPr>
        <p:spPr>
          <a:xfrm>
            <a:off x="385576" y="1810587"/>
            <a:ext cx="3872008" cy="3209987"/>
          </a:xfrm>
        </p:spPr>
        <p:txBody>
          <a:bodyPr>
            <a:noAutofit/>
          </a:bodyPr>
          <a:lstStyle/>
          <a:p>
            <a:pPr lvl="0">
              <a:lnSpc>
                <a:spcPts val="1500"/>
              </a:lnSpc>
              <a:spcBef>
                <a:spcPts val="0"/>
              </a:spcBef>
            </a:pPr>
            <a:r>
              <a:rPr lang="en-GB" sz="1050" dirty="0">
                <a:solidFill>
                  <a:prstClr val="black"/>
                </a:solidFill>
              </a:rPr>
              <a:t>Frankfurt School’s faculty has grown substantially during recent years matching its commitment to the increasing student population. By autumn 2018, 66 professors, 6 visiting and honorary professors and 6 full-time lecturers are working at the business school, making Frankfurt School one of the largest finance, business and economics faculties in Germany.</a:t>
            </a:r>
          </a:p>
          <a:p>
            <a:pPr lvl="0">
              <a:lnSpc>
                <a:spcPts val="1500"/>
              </a:lnSpc>
              <a:spcBef>
                <a:spcPts val="0"/>
              </a:spcBef>
            </a:pPr>
            <a:endParaRPr lang="en-GB" sz="1050" dirty="0">
              <a:solidFill>
                <a:prstClr val="black"/>
              </a:solidFill>
            </a:endParaRPr>
          </a:p>
          <a:p>
            <a:pPr>
              <a:lnSpc>
                <a:spcPts val="1500"/>
              </a:lnSpc>
              <a:spcBef>
                <a:spcPts val="0"/>
              </a:spcBef>
            </a:pPr>
            <a:r>
              <a:rPr lang="en-GB" sz="1050" dirty="0"/>
              <a:t>Built on science and practical experience, leading experts create a no-nonsense classroom atmosphere where novel solutions to today’s and tomorrow’s problems are discussed. The thought leadership and research excellence of Frankfurt School’s faculty is recognised by the fact that Frankfurt School today belongs to the top 20 European business schools in terms of contribution to high-ranking publications. Frankfurt School’s Accounting Department is ranked #10 in Europe and #1 in the DACH region (German-speaking Europe) in 2017.</a:t>
            </a:r>
            <a:endParaRPr lang="en-GB" sz="1050" dirty="0">
              <a:solidFill>
                <a:prstClr val="black"/>
              </a:solidFill>
            </a:endParaRPr>
          </a:p>
        </p:txBody>
      </p:sp>
      <p:sp>
        <p:nvSpPr>
          <p:cNvPr id="4" name="Textplatzhalter 3"/>
          <p:cNvSpPr>
            <a:spLocks noGrp="1"/>
          </p:cNvSpPr>
          <p:nvPr>
            <p:ph type="body" sz="half" idx="14"/>
          </p:nvPr>
        </p:nvSpPr>
        <p:spPr/>
        <p:txBody>
          <a:bodyPr/>
          <a:lstStyle/>
          <a:p>
            <a:r>
              <a:rPr lang="en-GB" dirty="0"/>
              <a:t>Fs departments</a:t>
            </a:r>
          </a:p>
        </p:txBody>
      </p:sp>
      <p:graphicFrame>
        <p:nvGraphicFramePr>
          <p:cNvPr id="38" name="Diagramm 4">
            <a:extLst>
              <a:ext uri="{FF2B5EF4-FFF2-40B4-BE49-F238E27FC236}">
                <a16:creationId xmlns:a16="http://schemas.microsoft.com/office/drawing/2014/main" id="{CE39874D-8643-4C4B-B57E-AD4266293AEB}"/>
              </a:ext>
            </a:extLst>
          </p:cNvPr>
          <p:cNvGraphicFramePr/>
          <p:nvPr>
            <p:extLst>
              <p:ext uri="{D42A27DB-BD31-4B8C-83A1-F6EECF244321}">
                <p14:modId xmlns:p14="http://schemas.microsoft.com/office/powerpoint/2010/main" val="792853428"/>
              </p:ext>
            </p:extLst>
          </p:nvPr>
        </p:nvGraphicFramePr>
        <p:xfrm>
          <a:off x="4257584" y="816648"/>
          <a:ext cx="4732053" cy="3154703"/>
        </p:xfrm>
        <a:graphic>
          <a:graphicData uri="http://schemas.openxmlformats.org/drawingml/2006/chart">
            <c:chart xmlns:c="http://schemas.openxmlformats.org/drawingml/2006/chart" xmlns:r="http://schemas.openxmlformats.org/officeDocument/2006/relationships" r:id="rId2"/>
          </a:graphicData>
        </a:graphic>
      </p:graphicFrame>
      <p:sp>
        <p:nvSpPr>
          <p:cNvPr id="39" name="Inhaltsplatzhalter 2">
            <a:extLst>
              <a:ext uri="{FF2B5EF4-FFF2-40B4-BE49-F238E27FC236}">
                <a16:creationId xmlns:a16="http://schemas.microsoft.com/office/drawing/2014/main" id="{7AD0C6E2-ED95-7F40-9484-67BF901D6BB9}"/>
              </a:ext>
            </a:extLst>
          </p:cNvPr>
          <p:cNvSpPr>
            <a:spLocks noGrp="1"/>
          </p:cNvSpPr>
          <p:nvPr/>
        </p:nvSpPr>
        <p:spPr>
          <a:xfrm>
            <a:off x="7195048" y="1409259"/>
            <a:ext cx="1040030" cy="236468"/>
          </a:xfrm>
          <a:prstGeom prst="rect">
            <a:avLst/>
          </a:prstGeom>
        </p:spPr>
        <p:style>
          <a:lnRef idx="0">
            <a:scrgbClr r="0" g="0" b="0"/>
          </a:lnRef>
          <a:fillRef idx="0">
            <a:scrgbClr r="0" g="0" b="0"/>
          </a:fillRef>
          <a:effectRef idx="0">
            <a:scrgbClr r="0" g="0" b="0"/>
          </a:effectRef>
          <a:fontRef idx="major"/>
        </p:style>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j-lt"/>
                <a:ea typeface="+mj-ea"/>
                <a:cs typeface="+mj-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j-lt"/>
                <a:ea typeface="+mj-ea"/>
                <a:cs typeface="+mj-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j-lt"/>
                <a:ea typeface="+mj-ea"/>
                <a:cs typeface="+mj-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9pPr>
          </a:lstStyle>
          <a:p>
            <a:pPr marL="0" indent="0">
              <a:lnSpc>
                <a:spcPts val="1200"/>
              </a:lnSpc>
              <a:spcBef>
                <a:spcPts val="0"/>
              </a:spcBef>
              <a:buNone/>
            </a:pPr>
            <a:r>
              <a:rPr lang="en-GB" sz="900" b="1" dirty="0">
                <a:solidFill>
                  <a:schemeClr val="bg1"/>
                </a:solidFill>
                <a:latin typeface="+mn-lt"/>
              </a:rPr>
              <a:t>10    ACCOUNTING</a:t>
            </a:r>
          </a:p>
        </p:txBody>
      </p:sp>
      <p:sp>
        <p:nvSpPr>
          <p:cNvPr id="40" name="Inhaltsplatzhalter 2">
            <a:extLst>
              <a:ext uri="{FF2B5EF4-FFF2-40B4-BE49-F238E27FC236}">
                <a16:creationId xmlns:a16="http://schemas.microsoft.com/office/drawing/2014/main" id="{3DFD2714-2B10-DB4D-9DAE-793FA9E7BF11}"/>
              </a:ext>
            </a:extLst>
          </p:cNvPr>
          <p:cNvSpPr>
            <a:spLocks noGrp="1"/>
          </p:cNvSpPr>
          <p:nvPr/>
        </p:nvSpPr>
        <p:spPr>
          <a:xfrm>
            <a:off x="7683519" y="1951636"/>
            <a:ext cx="1579148" cy="256586"/>
          </a:xfrm>
          <a:prstGeom prst="rect">
            <a:avLst/>
          </a:prstGeom>
        </p:spPr>
        <p:style>
          <a:lnRef idx="0">
            <a:scrgbClr r="0" g="0" b="0"/>
          </a:lnRef>
          <a:fillRef idx="0">
            <a:scrgbClr r="0" g="0" b="0"/>
          </a:fillRef>
          <a:effectRef idx="0">
            <a:scrgbClr r="0" g="0" b="0"/>
          </a:effectRef>
          <a:fontRef idx="major"/>
        </p:style>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j-lt"/>
                <a:ea typeface="+mj-ea"/>
                <a:cs typeface="+mj-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j-lt"/>
                <a:ea typeface="+mj-ea"/>
                <a:cs typeface="+mj-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j-lt"/>
                <a:ea typeface="+mj-ea"/>
                <a:cs typeface="+mj-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9pPr>
          </a:lstStyle>
          <a:p>
            <a:pPr marL="0" indent="0">
              <a:lnSpc>
                <a:spcPts val="1200"/>
              </a:lnSpc>
              <a:spcBef>
                <a:spcPts val="0"/>
              </a:spcBef>
              <a:buNone/>
            </a:pPr>
            <a:r>
              <a:rPr lang="en-GB" sz="900" b="1" dirty="0">
                <a:solidFill>
                  <a:schemeClr val="bg1"/>
                </a:solidFill>
                <a:latin typeface="+mn-lt"/>
              </a:rPr>
              <a:t>6    PHILOSOPHY &amp; LAW</a:t>
            </a:r>
          </a:p>
        </p:txBody>
      </p:sp>
      <p:sp>
        <p:nvSpPr>
          <p:cNvPr id="41" name="Inhaltsplatzhalter 2">
            <a:extLst>
              <a:ext uri="{FF2B5EF4-FFF2-40B4-BE49-F238E27FC236}">
                <a16:creationId xmlns:a16="http://schemas.microsoft.com/office/drawing/2014/main" id="{54342476-A4A8-AB42-BE86-986D93CADC0B}"/>
              </a:ext>
            </a:extLst>
          </p:cNvPr>
          <p:cNvSpPr>
            <a:spLocks noGrp="1"/>
          </p:cNvSpPr>
          <p:nvPr/>
        </p:nvSpPr>
        <p:spPr>
          <a:xfrm>
            <a:off x="7821064" y="2674430"/>
            <a:ext cx="1040030" cy="236468"/>
          </a:xfrm>
          <a:prstGeom prst="rect">
            <a:avLst/>
          </a:prstGeom>
        </p:spPr>
        <p:style>
          <a:lnRef idx="0">
            <a:scrgbClr r="0" g="0" b="0"/>
          </a:lnRef>
          <a:fillRef idx="0">
            <a:scrgbClr r="0" g="0" b="0"/>
          </a:fillRef>
          <a:effectRef idx="0">
            <a:scrgbClr r="0" g="0" b="0"/>
          </a:effectRef>
          <a:fontRef idx="major"/>
        </p:style>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j-lt"/>
                <a:ea typeface="+mj-ea"/>
                <a:cs typeface="+mj-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j-lt"/>
                <a:ea typeface="+mj-ea"/>
                <a:cs typeface="+mj-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j-lt"/>
                <a:ea typeface="+mj-ea"/>
                <a:cs typeface="+mj-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9pPr>
          </a:lstStyle>
          <a:p>
            <a:pPr marL="0" indent="0">
              <a:lnSpc>
                <a:spcPts val="1200"/>
              </a:lnSpc>
              <a:spcBef>
                <a:spcPts val="0"/>
              </a:spcBef>
              <a:buNone/>
            </a:pPr>
            <a:r>
              <a:rPr lang="en-GB" sz="900" b="1" dirty="0">
                <a:solidFill>
                  <a:schemeClr val="bg1"/>
                </a:solidFill>
                <a:latin typeface="+mn-lt"/>
              </a:rPr>
              <a:t>13    ECONOMICS</a:t>
            </a:r>
          </a:p>
        </p:txBody>
      </p:sp>
      <p:sp>
        <p:nvSpPr>
          <p:cNvPr id="42" name="Inhaltsplatzhalter 2">
            <a:extLst>
              <a:ext uri="{FF2B5EF4-FFF2-40B4-BE49-F238E27FC236}">
                <a16:creationId xmlns:a16="http://schemas.microsoft.com/office/drawing/2014/main" id="{B95D6D74-AF50-1141-8E05-E47A1256C28A}"/>
              </a:ext>
            </a:extLst>
          </p:cNvPr>
          <p:cNvSpPr>
            <a:spLocks noGrp="1"/>
          </p:cNvSpPr>
          <p:nvPr/>
        </p:nvSpPr>
        <p:spPr>
          <a:xfrm>
            <a:off x="4740751" y="3444837"/>
            <a:ext cx="1211583" cy="236468"/>
          </a:xfrm>
          <a:prstGeom prst="rect">
            <a:avLst/>
          </a:prstGeom>
        </p:spPr>
        <p:style>
          <a:lnRef idx="0">
            <a:scrgbClr r="0" g="0" b="0"/>
          </a:lnRef>
          <a:fillRef idx="0">
            <a:scrgbClr r="0" g="0" b="0"/>
          </a:fillRef>
          <a:effectRef idx="0">
            <a:scrgbClr r="0" g="0" b="0"/>
          </a:effectRef>
          <a:fontRef idx="major"/>
        </p:style>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j-lt"/>
                <a:ea typeface="+mj-ea"/>
                <a:cs typeface="+mj-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j-lt"/>
                <a:ea typeface="+mj-ea"/>
                <a:cs typeface="+mj-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j-lt"/>
                <a:ea typeface="+mj-ea"/>
                <a:cs typeface="+mj-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9pPr>
          </a:lstStyle>
          <a:p>
            <a:pPr marL="0" indent="0">
              <a:lnSpc>
                <a:spcPts val="1200"/>
              </a:lnSpc>
              <a:spcBef>
                <a:spcPts val="0"/>
              </a:spcBef>
              <a:buNone/>
            </a:pPr>
            <a:r>
              <a:rPr lang="en-GB" sz="900" b="1" dirty="0">
                <a:solidFill>
                  <a:schemeClr val="bg1"/>
                </a:solidFill>
                <a:latin typeface="+mn-lt"/>
              </a:rPr>
              <a:t>28    MANAGEMENT</a:t>
            </a:r>
          </a:p>
        </p:txBody>
      </p:sp>
      <p:sp>
        <p:nvSpPr>
          <p:cNvPr id="43" name="Inhaltsplatzhalter 2">
            <a:extLst>
              <a:ext uri="{FF2B5EF4-FFF2-40B4-BE49-F238E27FC236}">
                <a16:creationId xmlns:a16="http://schemas.microsoft.com/office/drawing/2014/main" id="{8F72468D-F98A-3047-A8F1-E18525198065}"/>
              </a:ext>
            </a:extLst>
          </p:cNvPr>
          <p:cNvSpPr>
            <a:spLocks noGrp="1"/>
          </p:cNvSpPr>
          <p:nvPr/>
        </p:nvSpPr>
        <p:spPr>
          <a:xfrm>
            <a:off x="4878907" y="1810587"/>
            <a:ext cx="1211583" cy="236468"/>
          </a:xfrm>
          <a:prstGeom prst="rect">
            <a:avLst/>
          </a:prstGeom>
        </p:spPr>
        <p:style>
          <a:lnRef idx="0">
            <a:scrgbClr r="0" g="0" b="0"/>
          </a:lnRef>
          <a:fillRef idx="0">
            <a:scrgbClr r="0" g="0" b="0"/>
          </a:fillRef>
          <a:effectRef idx="0">
            <a:scrgbClr r="0" g="0" b="0"/>
          </a:effectRef>
          <a:fontRef idx="major"/>
        </p:style>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j-lt"/>
                <a:ea typeface="+mj-ea"/>
                <a:cs typeface="+mj-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j-lt"/>
                <a:ea typeface="+mj-ea"/>
                <a:cs typeface="+mj-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j-lt"/>
                <a:ea typeface="+mj-ea"/>
                <a:cs typeface="+mj-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9pPr>
          </a:lstStyle>
          <a:p>
            <a:pPr marL="0" indent="0">
              <a:lnSpc>
                <a:spcPts val="1200"/>
              </a:lnSpc>
              <a:spcBef>
                <a:spcPts val="0"/>
              </a:spcBef>
              <a:buNone/>
            </a:pPr>
            <a:r>
              <a:rPr lang="en-GB" sz="900" b="1" dirty="0">
                <a:solidFill>
                  <a:schemeClr val="bg1"/>
                </a:solidFill>
                <a:latin typeface="+mn-lt"/>
              </a:rPr>
              <a:t>21    FINANCE</a:t>
            </a:r>
          </a:p>
        </p:txBody>
      </p:sp>
      <p:cxnSp>
        <p:nvCxnSpPr>
          <p:cNvPr id="44" name="Gerader Verbinder 5">
            <a:extLst>
              <a:ext uri="{FF2B5EF4-FFF2-40B4-BE49-F238E27FC236}">
                <a16:creationId xmlns:a16="http://schemas.microsoft.com/office/drawing/2014/main" id="{6713F0D3-0726-A74D-A988-7178A7B2E2C9}"/>
              </a:ext>
            </a:extLst>
          </p:cNvPr>
          <p:cNvCxnSpPr/>
          <p:nvPr/>
        </p:nvCxnSpPr>
        <p:spPr>
          <a:xfrm>
            <a:off x="4862579" y="2040226"/>
            <a:ext cx="77259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Gerader Verbinder 18">
            <a:extLst>
              <a:ext uri="{FF2B5EF4-FFF2-40B4-BE49-F238E27FC236}">
                <a16:creationId xmlns:a16="http://schemas.microsoft.com/office/drawing/2014/main" id="{603D5485-279A-FE4F-872D-FAC1313FC596}"/>
              </a:ext>
            </a:extLst>
          </p:cNvPr>
          <p:cNvCxnSpPr>
            <a:cxnSpLocks/>
          </p:cNvCxnSpPr>
          <p:nvPr/>
        </p:nvCxnSpPr>
        <p:spPr>
          <a:xfrm flipV="1">
            <a:off x="4808764" y="3676529"/>
            <a:ext cx="1250928" cy="47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Gerader Verbinder 20">
            <a:extLst>
              <a:ext uri="{FF2B5EF4-FFF2-40B4-BE49-F238E27FC236}">
                <a16:creationId xmlns:a16="http://schemas.microsoft.com/office/drawing/2014/main" id="{7B18A2D1-F00C-3A47-9905-62AE02EC2C82}"/>
              </a:ext>
            </a:extLst>
          </p:cNvPr>
          <p:cNvCxnSpPr>
            <a:cxnSpLocks/>
          </p:cNvCxnSpPr>
          <p:nvPr/>
        </p:nvCxnSpPr>
        <p:spPr>
          <a:xfrm>
            <a:off x="7143071" y="1626530"/>
            <a:ext cx="102121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Gerader Verbinder 22">
            <a:extLst>
              <a:ext uri="{FF2B5EF4-FFF2-40B4-BE49-F238E27FC236}">
                <a16:creationId xmlns:a16="http://schemas.microsoft.com/office/drawing/2014/main" id="{439233D8-8F7B-A341-978C-036FA3A1EAF9}"/>
              </a:ext>
            </a:extLst>
          </p:cNvPr>
          <p:cNvCxnSpPr/>
          <p:nvPr/>
        </p:nvCxnSpPr>
        <p:spPr>
          <a:xfrm>
            <a:off x="7676244" y="2186826"/>
            <a:ext cx="118485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Gerader Verbinder 26">
            <a:extLst>
              <a:ext uri="{FF2B5EF4-FFF2-40B4-BE49-F238E27FC236}">
                <a16:creationId xmlns:a16="http://schemas.microsoft.com/office/drawing/2014/main" id="{A598DA4B-63DC-E242-B61F-BE273A4565DA}"/>
              </a:ext>
            </a:extLst>
          </p:cNvPr>
          <p:cNvCxnSpPr>
            <a:cxnSpLocks/>
          </p:cNvCxnSpPr>
          <p:nvPr/>
        </p:nvCxnSpPr>
        <p:spPr>
          <a:xfrm>
            <a:off x="7757991" y="2902628"/>
            <a:ext cx="977795" cy="827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0E825ACB-5C82-8E40-98AB-728042F03F96}"/>
              </a:ext>
            </a:extLst>
          </p:cNvPr>
          <p:cNvSpPr>
            <a:spLocks noGrp="1"/>
          </p:cNvSpPr>
          <p:nvPr>
            <p:ph type="sldNum" sz="quarter" idx="4"/>
          </p:nvPr>
        </p:nvSpPr>
        <p:spPr/>
        <p:txBody>
          <a:bodyPr/>
          <a:lstStyle/>
          <a:p>
            <a:fld id="{365118A3-1793-2149-900A-53CEDCCBA901}" type="slidenum">
              <a:rPr lang="en-GB" smtClean="0"/>
              <a:pPr/>
              <a:t>31</a:t>
            </a:fld>
            <a:endParaRPr lang="en-GB" dirty="0"/>
          </a:p>
        </p:txBody>
      </p:sp>
    </p:spTree>
    <p:extLst>
      <p:ext uri="{BB962C8B-B14F-4D97-AF65-F5344CB8AC3E}">
        <p14:creationId xmlns:p14="http://schemas.microsoft.com/office/powerpoint/2010/main" val="6984508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Faculty &amp;</a:t>
            </a:r>
            <a:br>
              <a:rPr lang="en-GB" dirty="0"/>
            </a:br>
            <a:r>
              <a:rPr lang="en-GB" dirty="0"/>
              <a:t>research</a:t>
            </a:r>
          </a:p>
        </p:txBody>
      </p:sp>
      <p:sp>
        <p:nvSpPr>
          <p:cNvPr id="3" name="Textplatzhalter 2"/>
          <p:cNvSpPr>
            <a:spLocks noGrp="1"/>
          </p:cNvSpPr>
          <p:nvPr>
            <p:ph type="body" sz="half" idx="2"/>
          </p:nvPr>
        </p:nvSpPr>
        <p:spPr/>
        <p:txBody>
          <a:bodyPr>
            <a:normAutofit/>
          </a:bodyPr>
          <a:lstStyle/>
          <a:p>
            <a:pPr lvl="0">
              <a:lnSpc>
                <a:spcPts val="1600"/>
              </a:lnSpc>
              <a:spcBef>
                <a:spcPts val="0"/>
              </a:spcBef>
              <a:spcAft>
                <a:spcPts val="600"/>
              </a:spcAft>
            </a:pPr>
            <a:r>
              <a:rPr lang="en-GB" sz="1100" b="1" dirty="0">
                <a:solidFill>
                  <a:srgbClr val="000000"/>
                </a:solidFill>
                <a:latin typeface="Calibri" panose="020F0502020204030204"/>
              </a:rPr>
              <a:t>ARTIFICIAL INTELLIGENCE</a:t>
            </a:r>
          </a:p>
          <a:p>
            <a:pPr lvl="0">
              <a:lnSpc>
                <a:spcPts val="1600"/>
              </a:lnSpc>
              <a:spcBef>
                <a:spcPts val="0"/>
              </a:spcBef>
            </a:pPr>
            <a:r>
              <a:rPr lang="en-GB" sz="1100" dirty="0">
                <a:solidFill>
                  <a:srgbClr val="000000"/>
                </a:solidFill>
              </a:rPr>
              <a:t>Frankfurt School serves the growing need for professionals to understand artificial intelligence by developing not just new research capabilities through the newly-launched Centre for Human and Machine Intelligence but also practical application through the Masters in Applied Data Science and seminars for professionals in the field of artificial intelligence. In addition, Frankfurt School has become a hub for numerous AI and data science conferences and forums including the annual AI Summit.</a:t>
            </a:r>
          </a:p>
          <a:p>
            <a:endParaRPr lang="en-GB" sz="1100" dirty="0"/>
          </a:p>
          <a:p>
            <a:endParaRPr lang="en-GB" sz="1100" dirty="0"/>
          </a:p>
        </p:txBody>
      </p:sp>
      <p:sp>
        <p:nvSpPr>
          <p:cNvPr id="5" name="Textplatzhalter 4"/>
          <p:cNvSpPr>
            <a:spLocks noGrp="1"/>
          </p:cNvSpPr>
          <p:nvPr>
            <p:ph type="body" sz="half" idx="14"/>
          </p:nvPr>
        </p:nvSpPr>
        <p:spPr/>
        <p:txBody>
          <a:bodyPr/>
          <a:lstStyle/>
          <a:p>
            <a:r>
              <a:rPr lang="en-GB" dirty="0"/>
              <a:t>Fs departments</a:t>
            </a:r>
          </a:p>
        </p:txBody>
      </p:sp>
      <p:sp>
        <p:nvSpPr>
          <p:cNvPr id="6" name="Textplatzhalter 5"/>
          <p:cNvSpPr>
            <a:spLocks noGrp="1"/>
          </p:cNvSpPr>
          <p:nvPr>
            <p:ph type="body" sz="quarter" idx="15"/>
          </p:nvPr>
        </p:nvSpPr>
        <p:spPr/>
        <p:txBody>
          <a:bodyPr/>
          <a:lstStyle/>
          <a:p>
            <a:endParaRPr lang="de-DE"/>
          </a:p>
        </p:txBody>
      </p:sp>
      <p:sp>
        <p:nvSpPr>
          <p:cNvPr id="10" name="Picture Placeholder 9">
            <a:extLst>
              <a:ext uri="{FF2B5EF4-FFF2-40B4-BE49-F238E27FC236}">
                <a16:creationId xmlns:a16="http://schemas.microsoft.com/office/drawing/2014/main" id="{F1FA5E2D-3B36-234A-90E6-78542EAB7AD8}"/>
              </a:ext>
            </a:extLst>
          </p:cNvPr>
          <p:cNvSpPr>
            <a:spLocks noGrp="1"/>
          </p:cNvSpPr>
          <p:nvPr>
            <p:ph type="pic" sz="quarter" idx="10"/>
          </p:nvPr>
        </p:nvSpPr>
        <p:spPr/>
      </p:sp>
      <p:pic>
        <p:nvPicPr>
          <p:cNvPr id="11" name="Picture 10">
            <a:extLst>
              <a:ext uri="{FF2B5EF4-FFF2-40B4-BE49-F238E27FC236}">
                <a16:creationId xmlns:a16="http://schemas.microsoft.com/office/drawing/2014/main" id="{7214DDD0-0D9E-2840-97DB-0DD74C0663DE}"/>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4514849" y="0"/>
            <a:ext cx="4629151" cy="5143500"/>
          </a:xfrm>
          <a:prstGeom prst="rect">
            <a:avLst/>
          </a:prstGeom>
        </p:spPr>
      </p:pic>
      <p:sp>
        <p:nvSpPr>
          <p:cNvPr id="14" name="Textplatzhalter 6">
            <a:extLst>
              <a:ext uri="{FF2B5EF4-FFF2-40B4-BE49-F238E27FC236}">
                <a16:creationId xmlns:a16="http://schemas.microsoft.com/office/drawing/2014/main" id="{80EFCD82-A087-6E4E-B45E-C3603AD8CC87}"/>
              </a:ext>
            </a:extLst>
          </p:cNvPr>
          <p:cNvSpPr txBox="1">
            <a:spLocks/>
          </p:cNvSpPr>
          <p:nvPr/>
        </p:nvSpPr>
        <p:spPr>
          <a:xfrm>
            <a:off x="8750531" y="4767712"/>
            <a:ext cx="193289" cy="223202"/>
          </a:xfrm>
          <a:prstGeom prst="rect">
            <a:avLst/>
          </a:prstGeom>
          <a:blipFill>
            <a:blip r:embed="rId3" cstate="screen">
              <a:extLst>
                <a:ext uri="{28A0092B-C50C-407E-A947-70E740481C1C}">
                  <a14:useLocalDpi xmlns:a14="http://schemas.microsoft.com/office/drawing/2010/main"/>
                </a:ext>
              </a:extLst>
            </a:blip>
            <a:stretch>
              <a:fillRect/>
            </a:stretch>
          </a:blipFill>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100" kern="1200">
                <a:solidFill>
                  <a:schemeClr val="bg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de-DE"/>
              <a:t>a</a:t>
            </a:r>
            <a:endParaRPr lang="de-DE" dirty="0"/>
          </a:p>
        </p:txBody>
      </p:sp>
      <p:sp>
        <p:nvSpPr>
          <p:cNvPr id="4" name="Slide Number Placeholder 3">
            <a:extLst>
              <a:ext uri="{FF2B5EF4-FFF2-40B4-BE49-F238E27FC236}">
                <a16:creationId xmlns:a16="http://schemas.microsoft.com/office/drawing/2014/main" id="{AFD98EFB-431B-2D43-BBCF-F56A1C6ACB70}"/>
              </a:ext>
            </a:extLst>
          </p:cNvPr>
          <p:cNvSpPr>
            <a:spLocks noGrp="1"/>
          </p:cNvSpPr>
          <p:nvPr>
            <p:ph type="sldNum" sz="quarter" idx="4"/>
          </p:nvPr>
        </p:nvSpPr>
        <p:spPr/>
        <p:txBody>
          <a:bodyPr/>
          <a:lstStyle/>
          <a:p>
            <a:fld id="{365118A3-1793-2149-900A-53CEDCCBA901}" type="slidenum">
              <a:rPr lang="en-GB" smtClean="0"/>
              <a:pPr/>
              <a:t>32</a:t>
            </a:fld>
            <a:endParaRPr lang="en-GB" dirty="0"/>
          </a:p>
        </p:txBody>
      </p:sp>
    </p:spTree>
    <p:extLst>
      <p:ext uri="{BB962C8B-B14F-4D97-AF65-F5344CB8AC3E}">
        <p14:creationId xmlns:p14="http://schemas.microsoft.com/office/powerpoint/2010/main" val="9882591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0F843DE-AC22-0F43-AF27-C1AB05157DE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710793" y="0"/>
            <a:ext cx="4433207" cy="5143500"/>
          </a:xfrm>
          <a:prstGeom prst="rect">
            <a:avLst/>
          </a:prstGeom>
        </p:spPr>
      </p:pic>
      <p:sp>
        <p:nvSpPr>
          <p:cNvPr id="2" name="Titel 1"/>
          <p:cNvSpPr>
            <a:spLocks noGrp="1"/>
          </p:cNvSpPr>
          <p:nvPr>
            <p:ph type="title"/>
          </p:nvPr>
        </p:nvSpPr>
        <p:spPr/>
        <p:txBody>
          <a:bodyPr/>
          <a:lstStyle/>
          <a:p>
            <a:r>
              <a:rPr lang="en-GB" dirty="0"/>
              <a:t>Faculty &amp;</a:t>
            </a:r>
            <a:br>
              <a:rPr lang="en-GB" dirty="0"/>
            </a:br>
            <a:r>
              <a:rPr lang="en-GB" dirty="0"/>
              <a:t>research</a:t>
            </a:r>
          </a:p>
        </p:txBody>
      </p:sp>
      <p:sp>
        <p:nvSpPr>
          <p:cNvPr id="3" name="Textplatzhalter 2"/>
          <p:cNvSpPr>
            <a:spLocks noGrp="1"/>
          </p:cNvSpPr>
          <p:nvPr>
            <p:ph type="body" sz="half" idx="2"/>
          </p:nvPr>
        </p:nvSpPr>
        <p:spPr>
          <a:xfrm>
            <a:off x="385576" y="1953489"/>
            <a:ext cx="3913155" cy="2193967"/>
          </a:xfrm>
        </p:spPr>
        <p:txBody>
          <a:bodyPr>
            <a:noAutofit/>
          </a:bodyPr>
          <a:lstStyle/>
          <a:p>
            <a:pPr lvl="0">
              <a:lnSpc>
                <a:spcPts val="1600"/>
              </a:lnSpc>
              <a:spcBef>
                <a:spcPts val="0"/>
              </a:spcBef>
              <a:spcAft>
                <a:spcPts val="600"/>
              </a:spcAft>
            </a:pPr>
            <a:r>
              <a:rPr lang="en-GB" sz="1100" b="1" dirty="0">
                <a:solidFill>
                  <a:srgbClr val="000000"/>
                </a:solidFill>
                <a:latin typeface="Calibri" panose="020F0502020204030204"/>
              </a:rPr>
              <a:t>BLOCKCHAIN</a:t>
            </a:r>
          </a:p>
          <a:p>
            <a:pPr lvl="0">
              <a:lnSpc>
                <a:spcPts val="1600"/>
              </a:lnSpc>
              <a:spcBef>
                <a:spcPts val="0"/>
              </a:spcBef>
            </a:pPr>
            <a:r>
              <a:rPr lang="en-GB" sz="1100" dirty="0">
                <a:solidFill>
                  <a:srgbClr val="000000"/>
                </a:solidFill>
              </a:rPr>
              <a:t>Blockchain is a revolutionary secure transaction ledger database, made famous through Bitcoin, that has the potential to change the face of the finance industry. Thanks to its position as one of the leading finance specialist business schools, Frankfurt School has founded a new research centre to explore this technology‘s potential and to educate future leaders in its use.</a:t>
            </a:r>
          </a:p>
          <a:p>
            <a:pPr lvl="0">
              <a:lnSpc>
                <a:spcPts val="1600"/>
              </a:lnSpc>
              <a:spcBef>
                <a:spcPts val="0"/>
              </a:spcBef>
            </a:pPr>
            <a:r>
              <a:rPr lang="en-GB" sz="1100" dirty="0">
                <a:solidFill>
                  <a:srgbClr val="000000"/>
                </a:solidFill>
              </a:rPr>
              <a:t>Frankfurt School Blockchain Centre is a think tank researching implications of the technology for companies and their business models.</a:t>
            </a:r>
          </a:p>
          <a:p>
            <a:pPr>
              <a:lnSpc>
                <a:spcPts val="1200"/>
              </a:lnSpc>
              <a:spcBef>
                <a:spcPts val="0"/>
              </a:spcBef>
            </a:pPr>
            <a:endParaRPr lang="en-GB" sz="1100" dirty="0">
              <a:solidFill>
                <a:srgbClr val="000000"/>
              </a:solidFill>
            </a:endParaRPr>
          </a:p>
          <a:p>
            <a:endParaRPr lang="en-GB" sz="1100" dirty="0"/>
          </a:p>
        </p:txBody>
      </p:sp>
      <p:sp>
        <p:nvSpPr>
          <p:cNvPr id="5" name="Textplatzhalter 4"/>
          <p:cNvSpPr>
            <a:spLocks noGrp="1"/>
          </p:cNvSpPr>
          <p:nvPr>
            <p:ph type="body" sz="half" idx="14"/>
          </p:nvPr>
        </p:nvSpPr>
        <p:spPr/>
        <p:txBody>
          <a:bodyPr/>
          <a:lstStyle/>
          <a:p>
            <a:r>
              <a:rPr lang="en-GB" dirty="0"/>
              <a:t>Fs departments</a:t>
            </a:r>
          </a:p>
        </p:txBody>
      </p:sp>
      <p:sp>
        <p:nvSpPr>
          <p:cNvPr id="12" name="Textplatzhalter 6">
            <a:extLst>
              <a:ext uri="{FF2B5EF4-FFF2-40B4-BE49-F238E27FC236}">
                <a16:creationId xmlns:a16="http://schemas.microsoft.com/office/drawing/2014/main" id="{4D787A1B-0D4B-4843-9D34-9F95E1B8B3FA}"/>
              </a:ext>
            </a:extLst>
          </p:cNvPr>
          <p:cNvSpPr txBox="1">
            <a:spLocks/>
          </p:cNvSpPr>
          <p:nvPr/>
        </p:nvSpPr>
        <p:spPr>
          <a:xfrm>
            <a:off x="8750532" y="4767712"/>
            <a:ext cx="193289" cy="223202"/>
          </a:xfrm>
          <a:prstGeom prst="rect">
            <a:avLst/>
          </a:prstGeom>
          <a:blipFill>
            <a:blip r:embed="rId4" cstate="screen">
              <a:extLst>
                <a:ext uri="{28A0092B-C50C-407E-A947-70E740481C1C}">
                  <a14:useLocalDpi xmlns:a14="http://schemas.microsoft.com/office/drawing/2010/main"/>
                </a:ext>
              </a:extLst>
            </a:blip>
            <a:stretch>
              <a:fillRect/>
            </a:stretch>
          </a:blipFill>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100" kern="1200">
                <a:solidFill>
                  <a:schemeClr val="bg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de-DE"/>
              <a:t>a</a:t>
            </a:r>
            <a:endParaRPr lang="de-DE" dirty="0"/>
          </a:p>
        </p:txBody>
      </p:sp>
      <p:sp>
        <p:nvSpPr>
          <p:cNvPr id="4" name="Slide Number Placeholder 3">
            <a:extLst>
              <a:ext uri="{FF2B5EF4-FFF2-40B4-BE49-F238E27FC236}">
                <a16:creationId xmlns:a16="http://schemas.microsoft.com/office/drawing/2014/main" id="{ABE1E195-82E5-614F-8A32-B346F8EDEC5C}"/>
              </a:ext>
            </a:extLst>
          </p:cNvPr>
          <p:cNvSpPr>
            <a:spLocks noGrp="1"/>
          </p:cNvSpPr>
          <p:nvPr>
            <p:ph type="sldNum" sz="quarter" idx="4"/>
          </p:nvPr>
        </p:nvSpPr>
        <p:spPr/>
        <p:txBody>
          <a:bodyPr/>
          <a:lstStyle/>
          <a:p>
            <a:fld id="{365118A3-1793-2149-900A-53CEDCCBA901}" type="slidenum">
              <a:rPr lang="en-GB" smtClean="0"/>
              <a:pPr/>
              <a:t>33</a:t>
            </a:fld>
            <a:endParaRPr lang="en-GB" dirty="0"/>
          </a:p>
        </p:txBody>
      </p:sp>
    </p:spTree>
    <p:extLst>
      <p:ext uri="{BB962C8B-B14F-4D97-AF65-F5344CB8AC3E}">
        <p14:creationId xmlns:p14="http://schemas.microsoft.com/office/powerpoint/2010/main" val="11225649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Bildplatzhalter 4"/>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3" name="Textplatzhalter 2"/>
          <p:cNvSpPr>
            <a:spLocks noGrp="1"/>
          </p:cNvSpPr>
          <p:nvPr>
            <p:ph type="body" sz="half" idx="2"/>
          </p:nvPr>
        </p:nvSpPr>
        <p:spPr/>
        <p:txBody>
          <a:bodyPr/>
          <a:lstStyle/>
          <a:p>
            <a:pPr>
              <a:lnSpc>
                <a:spcPts val="1875"/>
              </a:lnSpc>
              <a:spcBef>
                <a:spcPts val="0"/>
              </a:spcBef>
            </a:pPr>
            <a:r>
              <a:rPr lang="en-GB" dirty="0">
                <a:solidFill>
                  <a:srgbClr val="000000"/>
                </a:solidFill>
              </a:rPr>
              <a:t>“Success needs competence. Frankfurt School of Finance &amp; Management offers competence in many fields: outstanding research as well as excellent education and training.“</a:t>
            </a:r>
          </a:p>
          <a:p>
            <a:pPr>
              <a:lnSpc>
                <a:spcPts val="1875"/>
              </a:lnSpc>
              <a:spcBef>
                <a:spcPts val="0"/>
              </a:spcBef>
            </a:pPr>
            <a:endParaRPr lang="en-GB" dirty="0">
              <a:solidFill>
                <a:srgbClr val="000000"/>
              </a:solidFill>
            </a:endParaRPr>
          </a:p>
          <a:p>
            <a:pPr>
              <a:lnSpc>
                <a:spcPts val="1875"/>
              </a:lnSpc>
              <a:spcBef>
                <a:spcPts val="0"/>
              </a:spcBef>
            </a:pPr>
            <a:r>
              <a:rPr lang="en-GB" b="1" dirty="0">
                <a:solidFill>
                  <a:srgbClr val="000000"/>
                </a:solidFill>
                <a:latin typeface="Calibri" panose="020F0502020204030204"/>
              </a:rPr>
              <a:t>STEPHAN STURM</a:t>
            </a:r>
            <a:r>
              <a:rPr lang="en-GB" dirty="0">
                <a:solidFill>
                  <a:srgbClr val="000000"/>
                </a:solidFill>
              </a:rPr>
              <a:t/>
            </a:r>
            <a:br>
              <a:rPr lang="en-GB" dirty="0">
                <a:solidFill>
                  <a:srgbClr val="000000"/>
                </a:solidFill>
              </a:rPr>
            </a:br>
            <a:r>
              <a:rPr lang="en-GB" dirty="0">
                <a:solidFill>
                  <a:srgbClr val="000000"/>
                </a:solidFill>
              </a:rPr>
              <a:t>CEO Fresenius SE &amp; Co. KGaA</a:t>
            </a:r>
          </a:p>
          <a:p>
            <a:endParaRPr lang="en-GB" dirty="0"/>
          </a:p>
          <a:p>
            <a:endParaRPr lang="en-GB" dirty="0"/>
          </a:p>
        </p:txBody>
      </p:sp>
      <p:sp>
        <p:nvSpPr>
          <p:cNvPr id="4" name="Textplatzhalter 3"/>
          <p:cNvSpPr>
            <a:spLocks noGrp="1"/>
          </p:cNvSpPr>
          <p:nvPr>
            <p:ph type="body" sz="quarter" idx="15"/>
          </p:nvPr>
        </p:nvSpPr>
        <p:spPr/>
        <p:txBody>
          <a:bodyPr/>
          <a:lstStyle/>
          <a:p>
            <a:endParaRPr lang="de-DE" dirty="0"/>
          </a:p>
        </p:txBody>
      </p:sp>
      <p:sp>
        <p:nvSpPr>
          <p:cNvPr id="2" name="Slide Number Placeholder 1">
            <a:extLst>
              <a:ext uri="{FF2B5EF4-FFF2-40B4-BE49-F238E27FC236}">
                <a16:creationId xmlns:a16="http://schemas.microsoft.com/office/drawing/2014/main" id="{8E0268E7-DCDC-E54E-B164-D580B8F83B54}"/>
              </a:ext>
            </a:extLst>
          </p:cNvPr>
          <p:cNvSpPr>
            <a:spLocks noGrp="1"/>
          </p:cNvSpPr>
          <p:nvPr>
            <p:ph type="sldNum" sz="quarter" idx="4"/>
          </p:nvPr>
        </p:nvSpPr>
        <p:spPr/>
        <p:txBody>
          <a:bodyPr/>
          <a:lstStyle/>
          <a:p>
            <a:fld id="{365118A3-1793-2149-900A-53CEDCCBA901}" type="slidenum">
              <a:rPr lang="en-GB" smtClean="0"/>
              <a:pPr/>
              <a:t>34</a:t>
            </a:fld>
            <a:endParaRPr lang="en-GB" dirty="0"/>
          </a:p>
        </p:txBody>
      </p:sp>
    </p:spTree>
    <p:extLst>
      <p:ext uri="{BB962C8B-B14F-4D97-AF65-F5344CB8AC3E}">
        <p14:creationId xmlns:p14="http://schemas.microsoft.com/office/powerpoint/2010/main" val="2656565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a:blip r:embed="rId2" cstate="screen">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D7C57-49B0-4949-B2DB-5C50C7997427}"/>
              </a:ext>
            </a:extLst>
          </p:cNvPr>
          <p:cNvSpPr>
            <a:spLocks noGrp="1"/>
          </p:cNvSpPr>
          <p:nvPr>
            <p:ph type="title"/>
          </p:nvPr>
        </p:nvSpPr>
        <p:spPr>
          <a:xfrm>
            <a:off x="385575" y="3381521"/>
            <a:ext cx="8533699" cy="1965394"/>
          </a:xfrm>
        </p:spPr>
        <p:txBody>
          <a:bodyPr/>
          <a:lstStyle/>
          <a:p>
            <a:r>
              <a:rPr lang="en-GB" dirty="0"/>
              <a:t>THANKS FOR </a:t>
            </a:r>
            <a:br>
              <a:rPr lang="en-GB" dirty="0"/>
            </a:br>
            <a:r>
              <a:rPr lang="en-GB" dirty="0"/>
              <a:t>YOUR ATTENTION</a:t>
            </a:r>
            <a:br>
              <a:rPr lang="en-GB" dirty="0"/>
            </a:br>
            <a:endParaRPr lang="en-GB" dirty="0"/>
          </a:p>
        </p:txBody>
      </p:sp>
    </p:spTree>
    <p:extLst>
      <p:ext uri="{BB962C8B-B14F-4D97-AF65-F5344CB8AC3E}">
        <p14:creationId xmlns:p14="http://schemas.microsoft.com/office/powerpoint/2010/main" val="39354137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hteck 3">
            <a:extLst>
              <a:ext uri="{FF2B5EF4-FFF2-40B4-BE49-F238E27FC236}">
                <a16:creationId xmlns:a16="http://schemas.microsoft.com/office/drawing/2014/main" id="{4BA84345-82C5-A241-9FA3-1C28C3BA57D2}"/>
              </a:ext>
            </a:extLst>
          </p:cNvPr>
          <p:cNvSpPr/>
          <p:nvPr/>
        </p:nvSpPr>
        <p:spPr>
          <a:xfrm>
            <a:off x="173238" y="171450"/>
            <a:ext cx="8797528" cy="48006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13"/>
          </a:p>
        </p:txBody>
      </p:sp>
      <p:sp>
        <p:nvSpPr>
          <p:cNvPr id="30" name="Textfeld 5">
            <a:extLst>
              <a:ext uri="{FF2B5EF4-FFF2-40B4-BE49-F238E27FC236}">
                <a16:creationId xmlns:a16="http://schemas.microsoft.com/office/drawing/2014/main" id="{ED73AE16-3D6E-FB4E-8338-CBD2153C5621}"/>
              </a:ext>
            </a:extLst>
          </p:cNvPr>
          <p:cNvSpPr txBox="1"/>
          <p:nvPr/>
        </p:nvSpPr>
        <p:spPr>
          <a:xfrm>
            <a:off x="621507" y="632223"/>
            <a:ext cx="4018360" cy="2100575"/>
          </a:xfrm>
          <a:prstGeom prst="rect">
            <a:avLst/>
          </a:prstGeom>
          <a:noFill/>
        </p:spPr>
        <p:txBody>
          <a:bodyPr wrap="square" rtlCol="0">
            <a:spAutoFit/>
          </a:bodyPr>
          <a:lstStyle/>
          <a:p>
            <a:r>
              <a:rPr lang="en-GB" sz="900" b="1" dirty="0">
                <a:latin typeface="+mj-lt"/>
                <a:ea typeface="Frutiger LT 57 Cn" charset="0"/>
                <a:cs typeface="Frutiger LT 57 Cn" charset="0"/>
              </a:rPr>
              <a:t>Frankfurt School of Finance &amp; Management </a:t>
            </a:r>
            <a:r>
              <a:rPr lang="en-GB" sz="900" b="1" dirty="0" err="1">
                <a:latin typeface="+mj-lt"/>
                <a:ea typeface="Frutiger LT 57 Cn" charset="0"/>
                <a:cs typeface="Frutiger LT 57 Cn" charset="0"/>
              </a:rPr>
              <a:t>gGmbH</a:t>
            </a:r>
            <a:endParaRPr lang="en-GB" sz="900" b="1" dirty="0">
              <a:latin typeface="+mj-lt"/>
              <a:ea typeface="Frutiger LT 57 Cn" charset="0"/>
              <a:cs typeface="Frutiger LT 57 Cn" charset="0"/>
            </a:endParaRPr>
          </a:p>
          <a:p>
            <a:pPr>
              <a:lnSpc>
                <a:spcPct val="150000"/>
              </a:lnSpc>
            </a:pPr>
            <a:r>
              <a:rPr lang="en-GB" sz="900" dirty="0" err="1">
                <a:latin typeface="+mj-lt"/>
                <a:ea typeface="Frutiger LT 47 LightCn" charset="0"/>
                <a:cs typeface="Frutiger LT 47 LightCn" charset="0"/>
              </a:rPr>
              <a:t>Adickesallee</a:t>
            </a:r>
            <a:r>
              <a:rPr lang="en-GB" sz="900" dirty="0">
                <a:latin typeface="+mj-lt"/>
                <a:ea typeface="Frutiger LT 47 LightCn" charset="0"/>
                <a:cs typeface="Frutiger LT 47 LightCn" charset="0"/>
              </a:rPr>
              <a:t> 32-34</a:t>
            </a:r>
            <a:br>
              <a:rPr lang="en-GB" sz="900" dirty="0">
                <a:latin typeface="+mj-lt"/>
                <a:ea typeface="Frutiger LT 47 LightCn" charset="0"/>
                <a:cs typeface="Frutiger LT 47 LightCn" charset="0"/>
              </a:rPr>
            </a:br>
            <a:r>
              <a:rPr lang="en-GB" sz="900" dirty="0">
                <a:latin typeface="+mj-lt"/>
                <a:ea typeface="Frutiger LT 47 LightCn" charset="0"/>
                <a:cs typeface="Frutiger LT 47 LightCn" charset="0"/>
              </a:rPr>
              <a:t>60322 Frankfurt am Main</a:t>
            </a:r>
          </a:p>
          <a:p>
            <a:pPr>
              <a:lnSpc>
                <a:spcPct val="150000"/>
              </a:lnSpc>
            </a:pPr>
            <a:endParaRPr lang="de-DE" sz="900" dirty="0">
              <a:latin typeface="+mj-lt"/>
              <a:ea typeface="Frutiger LT 47 LightCn" charset="0"/>
              <a:cs typeface="Frutiger LT 47 LightCn" charset="0"/>
            </a:endParaRPr>
          </a:p>
          <a:p>
            <a:pPr>
              <a:lnSpc>
                <a:spcPct val="150000"/>
              </a:lnSpc>
            </a:pPr>
            <a:r>
              <a:rPr lang="en-GB" sz="900" b="1" dirty="0">
                <a:latin typeface="+mj-lt"/>
                <a:ea typeface="Frutiger LT 47 LightCn" charset="0"/>
                <a:cs typeface="Frutiger LT 47 LightCn" charset="0"/>
              </a:rPr>
              <a:t>First name  last name</a:t>
            </a:r>
          </a:p>
          <a:p>
            <a:pPr>
              <a:lnSpc>
                <a:spcPct val="150000"/>
              </a:lnSpc>
            </a:pPr>
            <a:r>
              <a:rPr lang="de-DE" sz="900" dirty="0">
                <a:latin typeface="+mj-lt"/>
                <a:ea typeface="Frutiger LT 47 LightCn" charset="0"/>
                <a:cs typeface="Frutiger LT 47 LightCn" charset="0"/>
              </a:rPr>
              <a:t>Position</a:t>
            </a:r>
          </a:p>
          <a:p>
            <a:pPr>
              <a:lnSpc>
                <a:spcPct val="150000"/>
              </a:lnSpc>
            </a:pPr>
            <a:r>
              <a:rPr lang="en-GB" sz="900" dirty="0">
                <a:latin typeface="+mj-lt"/>
                <a:ea typeface="Frutiger LT 47 LightCn" charset="0"/>
                <a:cs typeface="Frutiger LT 47 LightCn" charset="0"/>
              </a:rPr>
              <a:t>Phone:    +49 69 154008-0</a:t>
            </a:r>
          </a:p>
          <a:p>
            <a:pPr>
              <a:lnSpc>
                <a:spcPct val="150000"/>
              </a:lnSpc>
            </a:pPr>
            <a:r>
              <a:rPr lang="en-GB" sz="900" dirty="0">
                <a:latin typeface="+mj-lt"/>
                <a:ea typeface="Frutiger LT 47 LightCn" charset="0"/>
                <a:cs typeface="Frutiger LT 47 LightCn" charset="0"/>
              </a:rPr>
              <a:t>Fax:          +49 69 154008-650</a:t>
            </a:r>
          </a:p>
          <a:p>
            <a:pPr>
              <a:lnSpc>
                <a:spcPct val="150000"/>
              </a:lnSpc>
            </a:pPr>
            <a:r>
              <a:rPr lang="en-GB" sz="900" dirty="0">
                <a:latin typeface="+mj-lt"/>
                <a:ea typeface="Frutiger LT 47 LightCn" charset="0"/>
                <a:cs typeface="Frutiger LT 47 LightCn" charset="0"/>
              </a:rPr>
              <a:t>E-Mail:    info@fs.de</a:t>
            </a:r>
          </a:p>
          <a:p>
            <a:pPr>
              <a:lnSpc>
                <a:spcPct val="150000"/>
              </a:lnSpc>
            </a:pPr>
            <a:r>
              <a:rPr lang="en-GB" sz="900" dirty="0">
                <a:latin typeface="+mj-lt"/>
                <a:ea typeface="Frutiger LT 47 LightCn" charset="0"/>
                <a:cs typeface="Frutiger LT 47 LightCn" charset="0"/>
              </a:rPr>
              <a:t>www.frankfurt-school.de</a:t>
            </a:r>
            <a:endParaRPr lang="de-DE" sz="900" dirty="0">
              <a:latin typeface="+mj-lt"/>
              <a:ea typeface="Frutiger LT 47 LightCn" charset="0"/>
              <a:cs typeface="Frutiger LT 47 LightCn" charset="0"/>
            </a:endParaRPr>
          </a:p>
        </p:txBody>
      </p:sp>
      <p:pic>
        <p:nvPicPr>
          <p:cNvPr id="31" name="Bild 6">
            <a:extLst>
              <a:ext uri="{FF2B5EF4-FFF2-40B4-BE49-F238E27FC236}">
                <a16:creationId xmlns:a16="http://schemas.microsoft.com/office/drawing/2014/main" id="{31B54E63-DDCE-4D47-8EDD-98CD32C2E6F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09364" y="3578101"/>
            <a:ext cx="232913" cy="232913"/>
          </a:xfrm>
          <a:prstGeom prst="rect">
            <a:avLst/>
          </a:prstGeom>
        </p:spPr>
      </p:pic>
      <p:pic>
        <p:nvPicPr>
          <p:cNvPr id="32" name="Bild 7">
            <a:extLst>
              <a:ext uri="{FF2B5EF4-FFF2-40B4-BE49-F238E27FC236}">
                <a16:creationId xmlns:a16="http://schemas.microsoft.com/office/drawing/2014/main" id="{000E7586-BB87-7B48-89DC-B610CCB5E0E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09364" y="4460148"/>
            <a:ext cx="232913" cy="232913"/>
          </a:xfrm>
          <a:prstGeom prst="rect">
            <a:avLst/>
          </a:prstGeom>
        </p:spPr>
      </p:pic>
      <p:pic>
        <p:nvPicPr>
          <p:cNvPr id="33" name="Bild 8">
            <a:extLst>
              <a:ext uri="{FF2B5EF4-FFF2-40B4-BE49-F238E27FC236}">
                <a16:creationId xmlns:a16="http://schemas.microsoft.com/office/drawing/2014/main" id="{20AD3A19-A90F-064B-9FFC-2ACD7948A7E9}"/>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09364" y="4166132"/>
            <a:ext cx="232913" cy="232913"/>
          </a:xfrm>
          <a:prstGeom prst="rect">
            <a:avLst/>
          </a:prstGeom>
        </p:spPr>
      </p:pic>
      <p:pic>
        <p:nvPicPr>
          <p:cNvPr id="34" name="Bild 9">
            <a:extLst>
              <a:ext uri="{FF2B5EF4-FFF2-40B4-BE49-F238E27FC236}">
                <a16:creationId xmlns:a16="http://schemas.microsoft.com/office/drawing/2014/main" id="{534140FE-5752-3F49-A820-AC2EF0C857BB}"/>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09364" y="3286526"/>
            <a:ext cx="232913" cy="232913"/>
          </a:xfrm>
          <a:prstGeom prst="rect">
            <a:avLst/>
          </a:prstGeom>
        </p:spPr>
      </p:pic>
      <p:pic>
        <p:nvPicPr>
          <p:cNvPr id="35" name="Bild 10">
            <a:extLst>
              <a:ext uri="{FF2B5EF4-FFF2-40B4-BE49-F238E27FC236}">
                <a16:creationId xmlns:a16="http://schemas.microsoft.com/office/drawing/2014/main" id="{7A88EF5E-7FA1-7744-ACA2-EE4AFE549064}"/>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709364" y="3872116"/>
            <a:ext cx="232913" cy="232913"/>
          </a:xfrm>
          <a:prstGeom prst="rect">
            <a:avLst/>
          </a:prstGeom>
        </p:spPr>
      </p:pic>
      <p:sp>
        <p:nvSpPr>
          <p:cNvPr id="36" name="Textfeld 11">
            <a:extLst>
              <a:ext uri="{FF2B5EF4-FFF2-40B4-BE49-F238E27FC236}">
                <a16:creationId xmlns:a16="http://schemas.microsoft.com/office/drawing/2014/main" id="{3337782F-A46E-B54E-AAC0-C50ACDFF5A07}"/>
              </a:ext>
            </a:extLst>
          </p:cNvPr>
          <p:cNvSpPr txBox="1"/>
          <p:nvPr/>
        </p:nvSpPr>
        <p:spPr>
          <a:xfrm>
            <a:off x="1020037" y="3244105"/>
            <a:ext cx="4204770" cy="1477328"/>
          </a:xfrm>
          <a:prstGeom prst="rect">
            <a:avLst/>
          </a:prstGeom>
          <a:noFill/>
        </p:spPr>
        <p:txBody>
          <a:bodyPr wrap="square" rtlCol="0">
            <a:spAutoFit/>
          </a:bodyPr>
          <a:lstStyle/>
          <a:p>
            <a:pPr>
              <a:lnSpc>
                <a:spcPct val="200000"/>
              </a:lnSpc>
            </a:pPr>
            <a:r>
              <a:rPr lang="en-GB" sz="900" dirty="0">
                <a:latin typeface="Frutiger LT 47 LightCn" charset="0"/>
                <a:ea typeface="Frutiger LT 47 LightCn" charset="0"/>
                <a:cs typeface="Frutiger LT 47 LightCn" charset="0"/>
              </a:rPr>
              <a:t>twitter.com/</a:t>
            </a:r>
            <a:r>
              <a:rPr lang="en-GB" sz="900" dirty="0" err="1">
                <a:latin typeface="Frutiger LT 47 LightCn" charset="0"/>
                <a:ea typeface="Frutiger LT 47 LightCn" charset="0"/>
                <a:cs typeface="Frutiger LT 47 LightCn" charset="0"/>
              </a:rPr>
              <a:t>FrankfurtSchool</a:t>
            </a:r>
            <a:endParaRPr lang="en-GB" sz="900" dirty="0">
              <a:latin typeface="Frutiger LT 47 LightCn" charset="0"/>
              <a:ea typeface="Frutiger LT 47 LightCn" charset="0"/>
              <a:cs typeface="Frutiger LT 47 LightCn" charset="0"/>
            </a:endParaRPr>
          </a:p>
          <a:p>
            <a:pPr>
              <a:lnSpc>
                <a:spcPct val="200000"/>
              </a:lnSpc>
            </a:pPr>
            <a:r>
              <a:rPr lang="en-GB" sz="900" dirty="0">
                <a:latin typeface="Frutiger LT 47 LightCn" charset="0"/>
                <a:ea typeface="Frutiger LT 47 LightCn" charset="0"/>
                <a:cs typeface="Frutiger LT 47 LightCn" charset="0"/>
              </a:rPr>
              <a:t>facebook.com/</a:t>
            </a:r>
            <a:r>
              <a:rPr lang="en-GB" sz="900" dirty="0" err="1">
                <a:latin typeface="Frutiger LT 47 LightCn" charset="0"/>
                <a:ea typeface="Frutiger LT 47 LightCn" charset="0"/>
                <a:cs typeface="Frutiger LT 47 LightCn" charset="0"/>
              </a:rPr>
              <a:t>FrankfurtSchool</a:t>
            </a:r>
            <a:endParaRPr lang="en-GB" sz="900" dirty="0">
              <a:latin typeface="Frutiger LT 47 LightCn" charset="0"/>
              <a:ea typeface="Frutiger LT 47 LightCn" charset="0"/>
              <a:cs typeface="Frutiger LT 47 LightCn" charset="0"/>
            </a:endParaRPr>
          </a:p>
          <a:p>
            <a:pPr>
              <a:lnSpc>
                <a:spcPct val="200000"/>
              </a:lnSpc>
            </a:pPr>
            <a:r>
              <a:rPr lang="en-GB" sz="900" dirty="0">
                <a:latin typeface="Frutiger LT 47 LightCn" charset="0"/>
                <a:ea typeface="Frutiger LT 47 LightCn" charset="0"/>
                <a:cs typeface="Frutiger LT 47 LightCn" charset="0"/>
              </a:rPr>
              <a:t>youtube.com/</a:t>
            </a:r>
            <a:r>
              <a:rPr lang="en-GB" sz="900" dirty="0" err="1">
                <a:latin typeface="Frutiger LT 47 LightCn" charset="0"/>
                <a:ea typeface="Frutiger LT 47 LightCn" charset="0"/>
                <a:cs typeface="Frutiger LT 47 LightCn" charset="0"/>
              </a:rPr>
              <a:t>FrankfurtSchoolLive</a:t>
            </a:r>
            <a:endParaRPr lang="en-GB" sz="900" dirty="0">
              <a:latin typeface="Frutiger LT 47 LightCn" charset="0"/>
              <a:ea typeface="Frutiger LT 47 LightCn" charset="0"/>
              <a:cs typeface="Frutiger LT 47 LightCn" charset="0"/>
            </a:endParaRPr>
          </a:p>
          <a:p>
            <a:pPr>
              <a:lnSpc>
                <a:spcPct val="200000"/>
              </a:lnSpc>
            </a:pPr>
            <a:r>
              <a:rPr lang="en-GB" sz="900" dirty="0">
                <a:latin typeface="Frutiger LT 47 LightCn" charset="0"/>
                <a:ea typeface="Frutiger LT 47 LightCn" charset="0"/>
                <a:cs typeface="Frutiger LT 47 LightCn" charset="0"/>
              </a:rPr>
              <a:t>linkedin.com/company/</a:t>
            </a:r>
            <a:r>
              <a:rPr lang="en-GB" sz="900" dirty="0" err="1">
                <a:latin typeface="Frutiger LT 47 LightCn" charset="0"/>
                <a:ea typeface="Frutiger LT 47 LightCn" charset="0"/>
                <a:cs typeface="Frutiger LT 47 LightCn" charset="0"/>
              </a:rPr>
              <a:t>frankfurtschool</a:t>
            </a:r>
            <a:endParaRPr lang="en-GB" sz="900" dirty="0">
              <a:latin typeface="Frutiger LT 47 LightCn" charset="0"/>
              <a:ea typeface="Frutiger LT 47 LightCn" charset="0"/>
              <a:cs typeface="Frutiger LT 47 LightCn" charset="0"/>
            </a:endParaRPr>
          </a:p>
          <a:p>
            <a:pPr>
              <a:lnSpc>
                <a:spcPct val="200000"/>
              </a:lnSpc>
            </a:pPr>
            <a:r>
              <a:rPr lang="en-GB" sz="900" dirty="0">
                <a:latin typeface="Frutiger LT 47 LightCn" charset="0"/>
                <a:ea typeface="Frutiger LT 47 LightCn" charset="0"/>
                <a:cs typeface="Frutiger LT 47 LightCn" charset="0"/>
              </a:rPr>
              <a:t>instagram.com/</a:t>
            </a:r>
            <a:r>
              <a:rPr lang="en-GB" sz="900" dirty="0" err="1">
                <a:latin typeface="Frutiger LT 47 LightCn" charset="0"/>
                <a:ea typeface="Frutiger LT 47 LightCn" charset="0"/>
                <a:cs typeface="Frutiger LT 47 LightCn" charset="0"/>
              </a:rPr>
              <a:t>frankfurtschool</a:t>
            </a:r>
            <a:endParaRPr lang="en-GB" sz="900" dirty="0">
              <a:latin typeface="Frutiger LT 47 LightCn" charset="0"/>
              <a:ea typeface="Frutiger LT 47 LightCn" charset="0"/>
              <a:cs typeface="Frutiger LT 47 LightCn" charset="0"/>
            </a:endParaRPr>
          </a:p>
        </p:txBody>
      </p:sp>
      <p:pic>
        <p:nvPicPr>
          <p:cNvPr id="37" name="Grafik 8">
            <a:extLst>
              <a:ext uri="{FF2B5EF4-FFF2-40B4-BE49-F238E27FC236}">
                <a16:creationId xmlns:a16="http://schemas.microsoft.com/office/drawing/2014/main" id="{C66F3284-2252-0C4D-A187-B5BE9D090209}"/>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bwMode="auto">
          <a:xfrm>
            <a:off x="6809991" y="4438827"/>
            <a:ext cx="230500" cy="32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Bild 13">
            <a:extLst>
              <a:ext uri="{FF2B5EF4-FFF2-40B4-BE49-F238E27FC236}">
                <a16:creationId xmlns:a16="http://schemas.microsoft.com/office/drawing/2014/main" id="{4D292DC7-78FE-6842-97B4-AA9183CFE570}"/>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7145360" y="4438827"/>
            <a:ext cx="455181" cy="328454"/>
          </a:xfrm>
          <a:prstGeom prst="rect">
            <a:avLst/>
          </a:prstGeom>
        </p:spPr>
      </p:pic>
      <p:pic>
        <p:nvPicPr>
          <p:cNvPr id="40" name="Bild 15">
            <a:extLst>
              <a:ext uri="{FF2B5EF4-FFF2-40B4-BE49-F238E27FC236}">
                <a16:creationId xmlns:a16="http://schemas.microsoft.com/office/drawing/2014/main" id="{59957C36-2703-8941-9A4E-FA828CB56AE6}"/>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7909584" y="388759"/>
            <a:ext cx="770454" cy="486927"/>
          </a:xfrm>
          <a:prstGeom prst="rect">
            <a:avLst/>
          </a:prstGeom>
        </p:spPr>
      </p:pic>
      <p:pic>
        <p:nvPicPr>
          <p:cNvPr id="14" name="Grafik 13"/>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7730525" y="4460148"/>
            <a:ext cx="1071958" cy="323263"/>
          </a:xfrm>
          <a:prstGeom prst="rect">
            <a:avLst/>
          </a:prstGeom>
        </p:spPr>
      </p:pic>
    </p:spTree>
    <p:extLst>
      <p:ext uri="{BB962C8B-B14F-4D97-AF65-F5344CB8AC3E}">
        <p14:creationId xmlns:p14="http://schemas.microsoft.com/office/powerpoint/2010/main" val="1304298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Vision &amp;</a:t>
            </a:r>
            <a:br>
              <a:rPr lang="en-GB" dirty="0"/>
            </a:br>
            <a:r>
              <a:rPr lang="en-GB" dirty="0"/>
              <a:t>mission</a:t>
            </a:r>
          </a:p>
        </p:txBody>
      </p:sp>
      <p:sp>
        <p:nvSpPr>
          <p:cNvPr id="3" name="Textplatzhalter 2"/>
          <p:cNvSpPr>
            <a:spLocks noGrp="1"/>
          </p:cNvSpPr>
          <p:nvPr>
            <p:ph type="body" sz="half" idx="2"/>
          </p:nvPr>
        </p:nvSpPr>
        <p:spPr>
          <a:xfrm>
            <a:off x="385576" y="1646072"/>
            <a:ext cx="4002198" cy="3301537"/>
          </a:xfrm>
        </p:spPr>
        <p:txBody>
          <a:bodyPr>
            <a:normAutofit/>
          </a:bodyPr>
          <a:lstStyle/>
          <a:p>
            <a:pPr lvl="0">
              <a:lnSpc>
                <a:spcPct val="150000"/>
              </a:lnSpc>
              <a:spcBef>
                <a:spcPts val="0"/>
              </a:spcBef>
              <a:spcAft>
                <a:spcPts val="600"/>
              </a:spcAft>
            </a:pPr>
            <a:r>
              <a:rPr lang="en-US" b="1" dirty="0">
                <a:solidFill>
                  <a:srgbClr val="000000"/>
                </a:solidFill>
                <a:latin typeface="Calibri" panose="020F0502020204030204"/>
              </a:rPr>
              <a:t>MISSION</a:t>
            </a:r>
            <a:r>
              <a:rPr lang="de-DE" dirty="0">
                <a:solidFill>
                  <a:srgbClr val="000000"/>
                </a:solidFill>
              </a:rPr>
              <a:t/>
            </a:r>
            <a:br>
              <a:rPr lang="de-DE" dirty="0">
                <a:solidFill>
                  <a:srgbClr val="000000"/>
                </a:solidFill>
              </a:rPr>
            </a:br>
            <a:r>
              <a:rPr lang="en-GB" dirty="0">
                <a:solidFill>
                  <a:srgbClr val="000000"/>
                </a:solidFill>
              </a:rPr>
              <a:t>Frankfurt School advances and disseminates sustainable international business practice in finance and management through education, research, training and advisory services. </a:t>
            </a:r>
            <a:r>
              <a:rPr lang="en-GB" dirty="0"/>
              <a:t>Across industries, our students become responsible experts and executives by applying scientific knowledge and practical experience.</a:t>
            </a:r>
          </a:p>
          <a:p>
            <a:pPr lvl="0">
              <a:lnSpc>
                <a:spcPct val="150000"/>
              </a:lnSpc>
              <a:spcBef>
                <a:spcPts val="0"/>
              </a:spcBef>
            </a:pPr>
            <a:r>
              <a:rPr lang="en-GB" dirty="0"/>
              <a:t>Frankfurt School offers education and training for ambitious people who are prepared to make a significant contribution to the development of the international economy.</a:t>
            </a:r>
          </a:p>
          <a:p>
            <a:pPr lvl="0">
              <a:lnSpc>
                <a:spcPct val="150000"/>
              </a:lnSpc>
              <a:spcBef>
                <a:spcPts val="0"/>
              </a:spcBef>
              <a:spcAft>
                <a:spcPts val="600"/>
              </a:spcAft>
            </a:pPr>
            <a:r>
              <a:rPr lang="en-GB" b="1" dirty="0">
                <a:solidFill>
                  <a:srgbClr val="000000"/>
                </a:solidFill>
                <a:latin typeface="Calibri" panose="020F0502020204030204"/>
              </a:rPr>
              <a:t/>
            </a:r>
            <a:br>
              <a:rPr lang="en-GB" b="1" dirty="0">
                <a:solidFill>
                  <a:srgbClr val="000000"/>
                </a:solidFill>
                <a:latin typeface="Calibri" panose="020F0502020204030204"/>
              </a:rPr>
            </a:br>
            <a:r>
              <a:rPr lang="en-GB" b="1" dirty="0">
                <a:solidFill>
                  <a:srgbClr val="000000"/>
                </a:solidFill>
                <a:latin typeface="Calibri" panose="020F0502020204030204"/>
              </a:rPr>
              <a:t>VISION</a:t>
            </a:r>
            <a:r>
              <a:rPr lang="en-GB" dirty="0">
                <a:solidFill>
                  <a:srgbClr val="000000"/>
                </a:solidFill>
              </a:rPr>
              <a:t/>
            </a:r>
            <a:br>
              <a:rPr lang="en-GB" dirty="0">
                <a:solidFill>
                  <a:srgbClr val="000000"/>
                </a:solidFill>
              </a:rPr>
            </a:br>
            <a:r>
              <a:rPr lang="en-GB" dirty="0">
                <a:solidFill>
                  <a:srgbClr val="000000"/>
                </a:solidFill>
              </a:rPr>
              <a:t>Frankfurt School</a:t>
            </a:r>
            <a:r>
              <a:rPr lang="en-GB" dirty="0"/>
              <a:t> aims to be one of the top five business schools in Europe and the premier choice for education in finance by 2020. </a:t>
            </a:r>
          </a:p>
        </p:txBody>
      </p:sp>
      <p:grpSp>
        <p:nvGrpSpPr>
          <p:cNvPr id="5" name="Gruppierung 4"/>
          <p:cNvGrpSpPr/>
          <p:nvPr/>
        </p:nvGrpSpPr>
        <p:grpSpPr>
          <a:xfrm>
            <a:off x="5092419" y="1000112"/>
            <a:ext cx="3855271" cy="2729309"/>
            <a:chOff x="5971322" y="1968481"/>
            <a:chExt cx="6853815" cy="3639079"/>
          </a:xfrm>
        </p:grpSpPr>
        <p:sp>
          <p:nvSpPr>
            <p:cNvPr id="6" name="Textfeld 5"/>
            <p:cNvSpPr txBox="1"/>
            <p:nvPr/>
          </p:nvSpPr>
          <p:spPr>
            <a:xfrm>
              <a:off x="8900678" y="2982869"/>
              <a:ext cx="3924459" cy="553997"/>
            </a:xfrm>
            <a:prstGeom prst="rect">
              <a:avLst/>
            </a:prstGeom>
            <a:noFill/>
          </p:spPr>
          <p:txBody>
            <a:bodyPr wrap="square" rtlCol="0">
              <a:spAutoFit/>
            </a:bodyPr>
            <a:lstStyle/>
            <a:p>
              <a:r>
                <a:rPr lang="en-US" sz="2100" dirty="0">
                  <a:solidFill>
                    <a:schemeClr val="bg1"/>
                  </a:solidFill>
                  <a:latin typeface="Frutiger LT 87 ExtraBlackCn" charset="0"/>
                  <a:ea typeface="Frutiger LT 87 ExtraBlackCn" charset="0"/>
                  <a:cs typeface="Frutiger LT 87 ExtraBlackCn" charset="0"/>
                </a:rPr>
                <a:t>PROGRESSIVE</a:t>
              </a:r>
            </a:p>
          </p:txBody>
        </p:sp>
        <p:sp>
          <p:nvSpPr>
            <p:cNvPr id="7" name="Textfeld 6"/>
            <p:cNvSpPr txBox="1"/>
            <p:nvPr/>
          </p:nvSpPr>
          <p:spPr>
            <a:xfrm>
              <a:off x="8910417" y="3612853"/>
              <a:ext cx="2867756" cy="553997"/>
            </a:xfrm>
            <a:prstGeom prst="rect">
              <a:avLst/>
            </a:prstGeom>
            <a:noFill/>
          </p:spPr>
          <p:txBody>
            <a:bodyPr wrap="square" rtlCol="0">
              <a:spAutoFit/>
            </a:bodyPr>
            <a:lstStyle/>
            <a:p>
              <a:r>
                <a:rPr lang="en-US" sz="2100" dirty="0">
                  <a:solidFill>
                    <a:schemeClr val="bg1"/>
                  </a:solidFill>
                  <a:latin typeface="Frutiger LT 57 Cn" charset="0"/>
                  <a:ea typeface="Frutiger LT 57 Cn" charset="0"/>
                  <a:cs typeface="Frutiger LT 57 Cn" charset="0"/>
                </a:rPr>
                <a:t>INNOVATIVE</a:t>
              </a:r>
            </a:p>
          </p:txBody>
        </p:sp>
        <p:sp>
          <p:nvSpPr>
            <p:cNvPr id="8" name="Textfeld 7"/>
            <p:cNvSpPr txBox="1"/>
            <p:nvPr/>
          </p:nvSpPr>
          <p:spPr>
            <a:xfrm>
              <a:off x="8918830" y="2721573"/>
              <a:ext cx="2430910" cy="430887"/>
            </a:xfrm>
            <a:prstGeom prst="rect">
              <a:avLst/>
            </a:prstGeom>
            <a:noFill/>
          </p:spPr>
          <p:txBody>
            <a:bodyPr wrap="square" rtlCol="0">
              <a:spAutoFit/>
            </a:bodyPr>
            <a:lstStyle/>
            <a:p>
              <a:r>
                <a:rPr lang="en-US" sz="1500" dirty="0">
                  <a:solidFill>
                    <a:schemeClr val="bg1"/>
                  </a:solidFill>
                  <a:latin typeface="Frutiger LT 87 ExtraBlackCn" charset="0"/>
                  <a:ea typeface="Frutiger LT 87 ExtraBlackCn" charset="0"/>
                  <a:cs typeface="Frutiger LT 87 ExtraBlackCn" charset="0"/>
                </a:rPr>
                <a:t>DYNAMIC</a:t>
              </a:r>
              <a:endParaRPr lang="en-US" sz="1350" dirty="0">
                <a:solidFill>
                  <a:schemeClr val="bg1"/>
                </a:solidFill>
                <a:latin typeface="Frutiger LT 87 ExtraBlackCn" charset="0"/>
                <a:ea typeface="Frutiger LT 87 ExtraBlackCn" charset="0"/>
                <a:cs typeface="Frutiger LT 87 ExtraBlackCn" charset="0"/>
              </a:endParaRPr>
            </a:p>
          </p:txBody>
        </p:sp>
        <p:sp>
          <p:nvSpPr>
            <p:cNvPr id="9" name="Textfeld 8"/>
            <p:cNvSpPr txBox="1"/>
            <p:nvPr/>
          </p:nvSpPr>
          <p:spPr>
            <a:xfrm rot="16200000">
              <a:off x="7148386" y="3186537"/>
              <a:ext cx="3215814" cy="779701"/>
            </a:xfrm>
            <a:prstGeom prst="rect">
              <a:avLst/>
            </a:prstGeom>
            <a:noFill/>
          </p:spPr>
          <p:txBody>
            <a:bodyPr wrap="square" rtlCol="0">
              <a:spAutoFit/>
            </a:bodyPr>
            <a:lstStyle/>
            <a:p>
              <a:r>
                <a:rPr lang="en-US" sz="2250" dirty="0">
                  <a:solidFill>
                    <a:schemeClr val="bg1"/>
                  </a:solidFill>
                  <a:latin typeface="Frutiger LT 87 ExtraBlackCn" charset="0"/>
                  <a:ea typeface="Frutiger LT 87 ExtraBlackCn" charset="0"/>
                  <a:cs typeface="Frutiger LT 87 ExtraBlackCn" charset="0"/>
                </a:rPr>
                <a:t>INTERNATIONAL</a:t>
              </a:r>
            </a:p>
          </p:txBody>
        </p:sp>
        <p:sp>
          <p:nvSpPr>
            <p:cNvPr id="10" name="Textfeld 9"/>
            <p:cNvSpPr txBox="1"/>
            <p:nvPr/>
          </p:nvSpPr>
          <p:spPr>
            <a:xfrm rot="16200000">
              <a:off x="6933801" y="3865265"/>
              <a:ext cx="2745927" cy="738663"/>
            </a:xfrm>
            <a:prstGeom prst="rect">
              <a:avLst/>
            </a:prstGeom>
            <a:noFill/>
          </p:spPr>
          <p:txBody>
            <a:bodyPr wrap="square" rtlCol="0">
              <a:spAutoFit/>
            </a:bodyPr>
            <a:lstStyle/>
            <a:p>
              <a:r>
                <a:rPr lang="en-US" sz="2100" dirty="0">
                  <a:solidFill>
                    <a:schemeClr val="bg1"/>
                  </a:solidFill>
                  <a:latin typeface="Frutiger LT 57 Cn" charset="0"/>
                  <a:ea typeface="Frutiger LT 57 Cn" charset="0"/>
                  <a:cs typeface="Frutiger LT 57 Cn" charset="0"/>
                </a:rPr>
                <a:t>SOPHISTICATED</a:t>
              </a:r>
            </a:p>
          </p:txBody>
        </p:sp>
        <p:sp>
          <p:nvSpPr>
            <p:cNvPr id="11" name="Textfeld 10"/>
            <p:cNvSpPr txBox="1"/>
            <p:nvPr/>
          </p:nvSpPr>
          <p:spPr>
            <a:xfrm>
              <a:off x="6116255" y="3319486"/>
              <a:ext cx="2737449" cy="430887"/>
            </a:xfrm>
            <a:prstGeom prst="rect">
              <a:avLst/>
            </a:prstGeom>
            <a:noFill/>
          </p:spPr>
          <p:txBody>
            <a:bodyPr wrap="square" rtlCol="0">
              <a:spAutoFit/>
            </a:bodyPr>
            <a:lstStyle/>
            <a:p>
              <a:r>
                <a:rPr lang="en-US" sz="1500" dirty="0">
                  <a:solidFill>
                    <a:schemeClr val="bg1"/>
                  </a:solidFill>
                  <a:latin typeface="Frutiger LT 57 Cn" charset="0"/>
                  <a:ea typeface="Frutiger LT 57 Cn" charset="0"/>
                  <a:cs typeface="Frutiger LT 57 Cn" charset="0"/>
                </a:rPr>
                <a:t>DETERMINED</a:t>
              </a:r>
            </a:p>
          </p:txBody>
        </p:sp>
        <p:sp>
          <p:nvSpPr>
            <p:cNvPr id="12" name="Textfeld 11"/>
            <p:cNvSpPr txBox="1"/>
            <p:nvPr/>
          </p:nvSpPr>
          <p:spPr>
            <a:xfrm>
              <a:off x="8938696" y="4246012"/>
              <a:ext cx="3033986" cy="553997"/>
            </a:xfrm>
            <a:prstGeom prst="rect">
              <a:avLst/>
            </a:prstGeom>
            <a:noFill/>
          </p:spPr>
          <p:txBody>
            <a:bodyPr wrap="square" rtlCol="0">
              <a:spAutoFit/>
            </a:bodyPr>
            <a:lstStyle/>
            <a:p>
              <a:r>
                <a:rPr lang="en-US" sz="2100" dirty="0">
                  <a:solidFill>
                    <a:schemeClr val="bg1"/>
                  </a:solidFill>
                  <a:latin typeface="Frutiger LT 57 Cn" charset="0"/>
                  <a:ea typeface="Frutiger LT 57 Cn" charset="0"/>
                  <a:cs typeface="Frutiger LT 57 Cn" charset="0"/>
                </a:rPr>
                <a:t>COOPERATIVE</a:t>
              </a:r>
            </a:p>
          </p:txBody>
        </p:sp>
        <p:sp>
          <p:nvSpPr>
            <p:cNvPr id="13" name="Textfeld 12"/>
            <p:cNvSpPr txBox="1"/>
            <p:nvPr/>
          </p:nvSpPr>
          <p:spPr>
            <a:xfrm>
              <a:off x="5971322" y="3616712"/>
              <a:ext cx="2510411" cy="369332"/>
            </a:xfrm>
            <a:prstGeom prst="rect">
              <a:avLst/>
            </a:prstGeom>
            <a:noFill/>
          </p:spPr>
          <p:txBody>
            <a:bodyPr wrap="square" rtlCol="0">
              <a:spAutoFit/>
            </a:bodyPr>
            <a:lstStyle/>
            <a:p>
              <a:r>
                <a:rPr lang="en-US" sz="1200" dirty="0">
                  <a:solidFill>
                    <a:schemeClr val="bg1"/>
                  </a:solidFill>
                  <a:latin typeface="Frutiger LT 87 ExtraBlackCn" charset="0"/>
                  <a:ea typeface="Frutiger LT 87 ExtraBlackCn" charset="0"/>
                  <a:cs typeface="Frutiger LT 87 ExtraBlackCn" charset="0"/>
                </a:rPr>
                <a:t>PROFESSIONAL</a:t>
              </a:r>
            </a:p>
          </p:txBody>
        </p:sp>
        <p:sp>
          <p:nvSpPr>
            <p:cNvPr id="14" name="Textfeld 13"/>
            <p:cNvSpPr txBox="1"/>
            <p:nvPr/>
          </p:nvSpPr>
          <p:spPr>
            <a:xfrm>
              <a:off x="8921276" y="2429652"/>
              <a:ext cx="1904766" cy="400109"/>
            </a:xfrm>
            <a:prstGeom prst="rect">
              <a:avLst/>
            </a:prstGeom>
            <a:noFill/>
          </p:spPr>
          <p:txBody>
            <a:bodyPr wrap="square" rtlCol="0">
              <a:spAutoFit/>
            </a:bodyPr>
            <a:lstStyle/>
            <a:p>
              <a:r>
                <a:rPr lang="en-US" sz="1350" dirty="0">
                  <a:solidFill>
                    <a:schemeClr val="bg1"/>
                  </a:solidFill>
                  <a:latin typeface="Frutiger LT 87 ExtraBlackCn" charset="0"/>
                  <a:ea typeface="Frutiger LT 87 ExtraBlackCn" charset="0"/>
                  <a:cs typeface="Frutiger LT 87 ExtraBlackCn" charset="0"/>
                </a:rPr>
                <a:t>LEADING</a:t>
              </a:r>
            </a:p>
          </p:txBody>
        </p:sp>
        <p:sp>
          <p:nvSpPr>
            <p:cNvPr id="15" name="Textfeld 14"/>
            <p:cNvSpPr txBox="1"/>
            <p:nvPr/>
          </p:nvSpPr>
          <p:spPr>
            <a:xfrm>
              <a:off x="6357256" y="3856129"/>
              <a:ext cx="2450766" cy="369332"/>
            </a:xfrm>
            <a:prstGeom prst="rect">
              <a:avLst/>
            </a:prstGeom>
            <a:noFill/>
          </p:spPr>
          <p:txBody>
            <a:bodyPr wrap="square" rtlCol="0">
              <a:spAutoFit/>
            </a:bodyPr>
            <a:lstStyle/>
            <a:p>
              <a:r>
                <a:rPr lang="en-US" sz="1200" dirty="0">
                  <a:solidFill>
                    <a:schemeClr val="bg1"/>
                  </a:solidFill>
                  <a:latin typeface="Frutiger LT 87 ExtraBlackCn" charset="0"/>
                  <a:ea typeface="Frutiger LT 87 ExtraBlackCn" charset="0"/>
                  <a:cs typeface="Frutiger LT 87 ExtraBlackCn" charset="0"/>
                </a:rPr>
                <a:t>COMMUNAL</a:t>
              </a:r>
            </a:p>
          </p:txBody>
        </p:sp>
        <p:sp>
          <p:nvSpPr>
            <p:cNvPr id="16" name="Textfeld 15"/>
            <p:cNvSpPr txBox="1"/>
            <p:nvPr/>
          </p:nvSpPr>
          <p:spPr>
            <a:xfrm>
              <a:off x="6922214" y="3036048"/>
              <a:ext cx="1825892" cy="369332"/>
            </a:xfrm>
            <a:prstGeom prst="rect">
              <a:avLst/>
            </a:prstGeom>
            <a:noFill/>
          </p:spPr>
          <p:txBody>
            <a:bodyPr wrap="square" rtlCol="0">
              <a:spAutoFit/>
            </a:bodyPr>
            <a:lstStyle/>
            <a:p>
              <a:r>
                <a:rPr lang="en-US" sz="1200" dirty="0">
                  <a:solidFill>
                    <a:schemeClr val="bg1"/>
                  </a:solidFill>
                  <a:latin typeface="Frutiger LT 87 ExtraBlackCn" charset="0"/>
                  <a:ea typeface="Frutiger LT 87 ExtraBlackCn" charset="0"/>
                  <a:cs typeface="Frutiger LT 87 ExtraBlackCn" charset="0"/>
                </a:rPr>
                <a:t>AUTHENTIC</a:t>
              </a:r>
            </a:p>
          </p:txBody>
        </p:sp>
        <p:sp>
          <p:nvSpPr>
            <p:cNvPr id="17" name="Textfeld 16"/>
            <p:cNvSpPr txBox="1"/>
            <p:nvPr/>
          </p:nvSpPr>
          <p:spPr>
            <a:xfrm>
              <a:off x="8943848" y="4000227"/>
              <a:ext cx="3077758" cy="384721"/>
            </a:xfrm>
            <a:prstGeom prst="rect">
              <a:avLst/>
            </a:prstGeom>
            <a:noFill/>
          </p:spPr>
          <p:txBody>
            <a:bodyPr wrap="square" rtlCol="0">
              <a:spAutoFit/>
            </a:bodyPr>
            <a:lstStyle/>
            <a:p>
              <a:r>
                <a:rPr lang="en-US" sz="1275" dirty="0">
                  <a:solidFill>
                    <a:schemeClr val="bg1"/>
                  </a:solidFill>
                  <a:latin typeface="Frutiger LT 87 ExtraBlackCn" charset="0"/>
                  <a:ea typeface="Frutiger LT 87 ExtraBlackCn" charset="0"/>
                  <a:cs typeface="Frutiger LT 87 ExtraBlackCn" charset="0"/>
                </a:rPr>
                <a:t>PRESTIGIOUS</a:t>
              </a:r>
            </a:p>
          </p:txBody>
        </p:sp>
        <p:sp>
          <p:nvSpPr>
            <p:cNvPr id="18" name="Textfeld 17"/>
            <p:cNvSpPr txBox="1"/>
            <p:nvPr/>
          </p:nvSpPr>
          <p:spPr>
            <a:xfrm>
              <a:off x="8918355" y="3397835"/>
              <a:ext cx="2185735" cy="400109"/>
            </a:xfrm>
            <a:prstGeom prst="rect">
              <a:avLst/>
            </a:prstGeom>
            <a:noFill/>
          </p:spPr>
          <p:txBody>
            <a:bodyPr wrap="square" rtlCol="0">
              <a:spAutoFit/>
            </a:bodyPr>
            <a:lstStyle/>
            <a:p>
              <a:r>
                <a:rPr lang="en-US" sz="1350" dirty="0">
                  <a:solidFill>
                    <a:schemeClr val="bg1"/>
                  </a:solidFill>
                  <a:latin typeface="Frutiger LT 87 ExtraBlackCn" charset="0"/>
                  <a:ea typeface="Frutiger LT 87 ExtraBlackCn" charset="0"/>
                  <a:cs typeface="Frutiger LT 87 ExtraBlackCn" charset="0"/>
                </a:rPr>
                <a:t>SCIENTIFIC</a:t>
              </a:r>
            </a:p>
          </p:txBody>
        </p:sp>
        <p:sp>
          <p:nvSpPr>
            <p:cNvPr id="19" name="Textfeld 18"/>
            <p:cNvSpPr txBox="1"/>
            <p:nvPr/>
          </p:nvSpPr>
          <p:spPr>
            <a:xfrm>
              <a:off x="8925569" y="2158334"/>
              <a:ext cx="2158066" cy="400109"/>
            </a:xfrm>
            <a:prstGeom prst="rect">
              <a:avLst/>
            </a:prstGeom>
            <a:noFill/>
          </p:spPr>
          <p:txBody>
            <a:bodyPr wrap="square" rtlCol="0">
              <a:spAutoFit/>
            </a:bodyPr>
            <a:lstStyle/>
            <a:p>
              <a:r>
                <a:rPr lang="en-US" sz="1350" dirty="0">
                  <a:solidFill>
                    <a:schemeClr val="bg1"/>
                  </a:solidFill>
                  <a:latin typeface="Frutiger LT 57 Cn" charset="0"/>
                  <a:ea typeface="Frutiger LT 57 Cn" charset="0"/>
                  <a:cs typeface="Frutiger LT 57 Cn" charset="0"/>
                </a:rPr>
                <a:t>SUSTAINABLE</a:t>
              </a:r>
            </a:p>
          </p:txBody>
        </p:sp>
        <p:sp>
          <p:nvSpPr>
            <p:cNvPr id="20" name="Textfeld 19"/>
            <p:cNvSpPr txBox="1"/>
            <p:nvPr/>
          </p:nvSpPr>
          <p:spPr>
            <a:xfrm>
              <a:off x="8938694" y="4634545"/>
              <a:ext cx="3033988" cy="400109"/>
            </a:xfrm>
            <a:prstGeom prst="rect">
              <a:avLst/>
            </a:prstGeom>
            <a:noFill/>
          </p:spPr>
          <p:txBody>
            <a:bodyPr wrap="square" rtlCol="0">
              <a:spAutoFit/>
            </a:bodyPr>
            <a:lstStyle/>
            <a:p>
              <a:r>
                <a:rPr lang="en-US" sz="1350" dirty="0">
                  <a:solidFill>
                    <a:schemeClr val="bg1"/>
                  </a:solidFill>
                  <a:latin typeface="Frutiger LT 87 ExtraBlackCn" charset="0"/>
                  <a:ea typeface="Frutiger LT 87 ExtraBlackCn" charset="0"/>
                  <a:cs typeface="Frutiger LT 87 ExtraBlackCn" charset="0"/>
                </a:rPr>
                <a:t>FUTURE ORIENTED</a:t>
              </a:r>
            </a:p>
          </p:txBody>
        </p:sp>
        <p:sp>
          <p:nvSpPr>
            <p:cNvPr id="21" name="Textfeld 20"/>
            <p:cNvSpPr txBox="1"/>
            <p:nvPr/>
          </p:nvSpPr>
          <p:spPr>
            <a:xfrm>
              <a:off x="6867420" y="4138700"/>
              <a:ext cx="1480258" cy="369332"/>
            </a:xfrm>
            <a:prstGeom prst="rect">
              <a:avLst/>
            </a:prstGeom>
            <a:noFill/>
          </p:spPr>
          <p:txBody>
            <a:bodyPr wrap="square" rtlCol="0">
              <a:spAutoFit/>
            </a:bodyPr>
            <a:lstStyle/>
            <a:p>
              <a:r>
                <a:rPr lang="en-US" sz="1200" dirty="0">
                  <a:solidFill>
                    <a:schemeClr val="bg1"/>
                  </a:solidFill>
                  <a:latin typeface="Frutiger LT 57 Cn" charset="0"/>
                  <a:ea typeface="Frutiger LT 57 Cn" charset="0"/>
                  <a:cs typeface="Frutiger LT 57 Cn" charset="0"/>
                </a:rPr>
                <a:t>MODERN</a:t>
              </a:r>
            </a:p>
          </p:txBody>
        </p:sp>
        <p:sp>
          <p:nvSpPr>
            <p:cNvPr id="22" name="Textfeld 21"/>
            <p:cNvSpPr txBox="1"/>
            <p:nvPr/>
          </p:nvSpPr>
          <p:spPr>
            <a:xfrm>
              <a:off x="6616126" y="4378117"/>
              <a:ext cx="1676409" cy="369332"/>
            </a:xfrm>
            <a:prstGeom prst="rect">
              <a:avLst/>
            </a:prstGeom>
            <a:noFill/>
          </p:spPr>
          <p:txBody>
            <a:bodyPr wrap="square" rtlCol="0">
              <a:spAutoFit/>
            </a:bodyPr>
            <a:lstStyle/>
            <a:p>
              <a:r>
                <a:rPr lang="en-US" sz="1200" dirty="0">
                  <a:solidFill>
                    <a:schemeClr val="bg1"/>
                  </a:solidFill>
                  <a:latin typeface="Frutiger LT 87 ExtraBlackCn" charset="0"/>
                  <a:ea typeface="Frutiger LT 87 ExtraBlackCn" charset="0"/>
                  <a:cs typeface="Frutiger LT 87 ExtraBlackCn" charset="0"/>
                </a:rPr>
                <a:t>ENGAGED</a:t>
              </a:r>
            </a:p>
          </p:txBody>
        </p:sp>
      </p:grpSp>
      <p:sp>
        <p:nvSpPr>
          <p:cNvPr id="23" name="Textplatzhalter 5">
            <a:extLst>
              <a:ext uri="{FF2B5EF4-FFF2-40B4-BE49-F238E27FC236}">
                <a16:creationId xmlns:a16="http://schemas.microsoft.com/office/drawing/2014/main" id="{D4CEBCE0-5861-9D45-B933-DFBC34D7C9D7}"/>
              </a:ext>
            </a:extLst>
          </p:cNvPr>
          <p:cNvSpPr txBox="1">
            <a:spLocks/>
          </p:cNvSpPr>
          <p:nvPr/>
        </p:nvSpPr>
        <p:spPr>
          <a:xfrm>
            <a:off x="385576" y="203728"/>
            <a:ext cx="4131000" cy="213967"/>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900" b="1" dirty="0">
                <a:solidFill>
                  <a:schemeClr val="bg1">
                    <a:lumMod val="65000"/>
                  </a:schemeClr>
                </a:solidFill>
                <a:latin typeface="+mj-lt"/>
              </a:rPr>
              <a:t>VISION &amp; MISSION</a:t>
            </a:r>
          </a:p>
        </p:txBody>
      </p:sp>
      <p:sp>
        <p:nvSpPr>
          <p:cNvPr id="4" name="Slide Number Placeholder 3">
            <a:extLst>
              <a:ext uri="{FF2B5EF4-FFF2-40B4-BE49-F238E27FC236}">
                <a16:creationId xmlns:a16="http://schemas.microsoft.com/office/drawing/2014/main" id="{50EB63F1-30F9-894E-98FE-18C74E86C2FC}"/>
              </a:ext>
            </a:extLst>
          </p:cNvPr>
          <p:cNvSpPr>
            <a:spLocks noGrp="1"/>
          </p:cNvSpPr>
          <p:nvPr>
            <p:ph type="sldNum" sz="quarter" idx="4"/>
          </p:nvPr>
        </p:nvSpPr>
        <p:spPr/>
        <p:txBody>
          <a:bodyPr/>
          <a:lstStyle/>
          <a:p>
            <a:fld id="{365118A3-1793-2149-900A-53CEDCCBA901}" type="slidenum">
              <a:rPr lang="en-GB" smtClean="0"/>
              <a:pPr/>
              <a:t>4</a:t>
            </a:fld>
            <a:endParaRPr lang="en-GB" dirty="0"/>
          </a:p>
        </p:txBody>
      </p:sp>
    </p:spTree>
    <p:extLst>
      <p:ext uri="{BB962C8B-B14F-4D97-AF65-F5344CB8AC3E}">
        <p14:creationId xmlns:p14="http://schemas.microsoft.com/office/powerpoint/2010/main" val="1709938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HISTORY</a:t>
            </a:r>
            <a:r>
              <a:rPr lang="de-DE" dirty="0"/>
              <a:t/>
            </a:r>
            <a:br>
              <a:rPr lang="de-DE" dirty="0"/>
            </a:br>
            <a:endParaRPr lang="de-DE" dirty="0"/>
          </a:p>
        </p:txBody>
      </p:sp>
    </p:spTree>
    <p:extLst>
      <p:ext uri="{BB962C8B-B14F-4D97-AF65-F5344CB8AC3E}">
        <p14:creationId xmlns:p14="http://schemas.microsoft.com/office/powerpoint/2010/main" val="1470594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History</a:t>
            </a:r>
            <a:r>
              <a:rPr lang="de-DE" dirty="0"/>
              <a:t/>
            </a:r>
            <a:br>
              <a:rPr lang="de-DE" dirty="0"/>
            </a:br>
            <a:endParaRPr lang="de-DE" dirty="0"/>
          </a:p>
        </p:txBody>
      </p:sp>
      <p:sp>
        <p:nvSpPr>
          <p:cNvPr id="3" name="Textplatzhalter 2"/>
          <p:cNvSpPr>
            <a:spLocks noGrp="1"/>
          </p:cNvSpPr>
          <p:nvPr>
            <p:ph type="body" sz="half" idx="2"/>
          </p:nvPr>
        </p:nvSpPr>
        <p:spPr>
          <a:xfrm>
            <a:off x="385578" y="1493023"/>
            <a:ext cx="2845820" cy="2776760"/>
          </a:xfrm>
        </p:spPr>
        <p:txBody>
          <a:bodyPr>
            <a:noAutofit/>
          </a:bodyPr>
          <a:lstStyle/>
          <a:p>
            <a:pPr>
              <a:lnSpc>
                <a:spcPct val="100000"/>
              </a:lnSpc>
            </a:pPr>
            <a:r>
              <a:rPr lang="en-GB" sz="1100" dirty="0"/>
              <a:t>With a history of success that goes back decades, Frankfurt School is now one of Germany’s leading business schools.</a:t>
            </a:r>
            <a:br>
              <a:rPr lang="en-GB" sz="1100" dirty="0"/>
            </a:br>
            <a:r>
              <a:rPr lang="en-GB" sz="1100" dirty="0"/>
              <a:t/>
            </a:r>
            <a:br>
              <a:rPr lang="en-GB" sz="1100" dirty="0"/>
            </a:br>
            <a:r>
              <a:rPr lang="en-GB" sz="1100" dirty="0"/>
              <a:t>In 1957, Professor Dr Karl Friedrich Hagenmüller and Dr Reinhold Sellien founded Bankakademie e.V. (the Banking Academy) as an association. Initially based at the premises of the Gabler-Verlag publishing house in Wiesbaden, this organisation would later become Frankfurt School of Finance &amp; Management. </a:t>
            </a:r>
            <a:br>
              <a:rPr lang="en-GB" sz="1100" dirty="0"/>
            </a:br>
            <a:r>
              <a:rPr lang="en-GB" sz="1100" dirty="0"/>
              <a:t/>
            </a:r>
            <a:br>
              <a:rPr lang="en-GB" sz="1100" dirty="0"/>
            </a:br>
            <a:r>
              <a:rPr lang="en-GB" sz="1100" dirty="0"/>
              <a:t>The Academy’s mission was to provide professional training to bank employees – an activity in which it swiftly set new standards.</a:t>
            </a:r>
          </a:p>
        </p:txBody>
      </p:sp>
      <p:pic>
        <p:nvPicPr>
          <p:cNvPr id="8" name="Picture 7">
            <a:extLst>
              <a:ext uri="{FF2B5EF4-FFF2-40B4-BE49-F238E27FC236}">
                <a16:creationId xmlns:a16="http://schemas.microsoft.com/office/drawing/2014/main" id="{637AEBC2-F537-F540-8F77-683FC5513903}"/>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048225" y="1194225"/>
            <a:ext cx="6337949" cy="3949275"/>
          </a:xfrm>
          <a:prstGeom prst="rect">
            <a:avLst/>
          </a:prstGeom>
        </p:spPr>
      </p:pic>
      <p:sp>
        <p:nvSpPr>
          <p:cNvPr id="5" name="Textplatzhalter 5">
            <a:extLst>
              <a:ext uri="{FF2B5EF4-FFF2-40B4-BE49-F238E27FC236}">
                <a16:creationId xmlns:a16="http://schemas.microsoft.com/office/drawing/2014/main" id="{D4CEBCE0-5861-9D45-B933-DFBC34D7C9D7}"/>
              </a:ext>
            </a:extLst>
          </p:cNvPr>
          <p:cNvSpPr txBox="1">
            <a:spLocks/>
          </p:cNvSpPr>
          <p:nvPr/>
        </p:nvSpPr>
        <p:spPr>
          <a:xfrm>
            <a:off x="385576" y="203728"/>
            <a:ext cx="4131000" cy="213967"/>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900" b="1" dirty="0">
                <a:solidFill>
                  <a:schemeClr val="bg1">
                    <a:lumMod val="65000"/>
                  </a:schemeClr>
                </a:solidFill>
                <a:latin typeface="+mj-lt"/>
              </a:rPr>
              <a:t>HISTORY</a:t>
            </a:r>
          </a:p>
        </p:txBody>
      </p:sp>
      <p:sp>
        <p:nvSpPr>
          <p:cNvPr id="4" name="Slide Number Placeholder 3">
            <a:extLst>
              <a:ext uri="{FF2B5EF4-FFF2-40B4-BE49-F238E27FC236}">
                <a16:creationId xmlns:a16="http://schemas.microsoft.com/office/drawing/2014/main" id="{D9E2CD3E-7419-F946-BC25-F515C38B9924}"/>
              </a:ext>
            </a:extLst>
          </p:cNvPr>
          <p:cNvSpPr>
            <a:spLocks noGrp="1"/>
          </p:cNvSpPr>
          <p:nvPr>
            <p:ph type="sldNum" sz="quarter" idx="4"/>
          </p:nvPr>
        </p:nvSpPr>
        <p:spPr/>
        <p:txBody>
          <a:bodyPr/>
          <a:lstStyle/>
          <a:p>
            <a:fld id="{365118A3-1793-2149-900A-53CEDCCBA901}" type="slidenum">
              <a:rPr lang="en-GB" smtClean="0"/>
              <a:pPr/>
              <a:t>6</a:t>
            </a:fld>
            <a:endParaRPr lang="en-GB" dirty="0"/>
          </a:p>
        </p:txBody>
      </p:sp>
    </p:spTree>
    <p:extLst>
      <p:ext uri="{BB962C8B-B14F-4D97-AF65-F5344CB8AC3E}">
        <p14:creationId xmlns:p14="http://schemas.microsoft.com/office/powerpoint/2010/main" val="1081626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FACTS &amp; </a:t>
            </a:r>
            <a:br>
              <a:rPr lang="en-US" dirty="0"/>
            </a:br>
            <a:r>
              <a:rPr lang="en-US" dirty="0" err="1"/>
              <a:t>FIGURes</a:t>
            </a:r>
            <a:endParaRPr lang="en-US" dirty="0"/>
          </a:p>
        </p:txBody>
      </p:sp>
    </p:spTree>
    <p:extLst>
      <p:ext uri="{BB962C8B-B14F-4D97-AF65-F5344CB8AC3E}">
        <p14:creationId xmlns:p14="http://schemas.microsoft.com/office/powerpoint/2010/main" val="721534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Facts &amp;</a:t>
            </a:r>
            <a:br>
              <a:rPr lang="en-US" dirty="0"/>
            </a:br>
            <a:r>
              <a:rPr lang="en-US" dirty="0"/>
              <a:t>figures </a:t>
            </a:r>
            <a:r>
              <a:rPr lang="en-US" dirty="0" smtClean="0"/>
              <a:t>2019</a:t>
            </a:r>
            <a:endParaRPr lang="en-US" dirty="0"/>
          </a:p>
        </p:txBody>
      </p:sp>
      <p:sp>
        <p:nvSpPr>
          <p:cNvPr id="7" name="Inhaltsplatzhalter 2"/>
          <p:cNvSpPr>
            <a:spLocks noGrp="1"/>
          </p:cNvSpPr>
          <p:nvPr/>
        </p:nvSpPr>
        <p:spPr>
          <a:xfrm>
            <a:off x="468086" y="1741808"/>
            <a:ext cx="729884" cy="768749"/>
          </a:xfrm>
          <a:prstGeom prst="rect">
            <a:avLst/>
          </a:prstGeom>
        </p:spPr>
        <p:style>
          <a:lnRef idx="0">
            <a:scrgbClr r="0" g="0" b="0"/>
          </a:lnRef>
          <a:fillRef idx="0">
            <a:scrgbClr r="0" g="0" b="0"/>
          </a:fillRef>
          <a:effectRef idx="0">
            <a:scrgbClr r="0" g="0" b="0"/>
          </a:effectRef>
          <a:fontRef idx="major"/>
        </p:style>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j-lt"/>
                <a:ea typeface="+mj-ea"/>
                <a:cs typeface="+mj-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j-lt"/>
                <a:ea typeface="+mj-ea"/>
                <a:cs typeface="+mj-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j-lt"/>
                <a:ea typeface="+mj-ea"/>
                <a:cs typeface="+mj-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9pPr>
          </a:lstStyle>
          <a:p>
            <a:pPr marL="0" indent="0">
              <a:lnSpc>
                <a:spcPct val="100000"/>
              </a:lnSpc>
              <a:buNone/>
            </a:pPr>
            <a:r>
              <a:rPr lang="en-US" sz="3000" b="1" dirty="0" smtClean="0">
                <a:latin typeface="+mn-lt"/>
              </a:rPr>
              <a:t>67</a:t>
            </a:r>
            <a:r>
              <a:rPr lang="en-US" sz="3000" b="1" dirty="0">
                <a:latin typeface="+mn-lt"/>
              </a:rPr>
              <a:t/>
            </a:r>
            <a:br>
              <a:rPr lang="en-US" sz="3000" b="1" dirty="0">
                <a:latin typeface="+mn-lt"/>
              </a:rPr>
            </a:br>
            <a:r>
              <a:rPr lang="en-US" sz="1050" dirty="0"/>
              <a:t>Professors</a:t>
            </a:r>
          </a:p>
        </p:txBody>
      </p:sp>
      <p:sp>
        <p:nvSpPr>
          <p:cNvPr id="8" name="Inhaltsplatzhalter 2"/>
          <p:cNvSpPr>
            <a:spLocks noGrp="1"/>
          </p:cNvSpPr>
          <p:nvPr/>
        </p:nvSpPr>
        <p:spPr>
          <a:xfrm>
            <a:off x="468086" y="2823197"/>
            <a:ext cx="1275480" cy="768749"/>
          </a:xfrm>
          <a:prstGeom prst="rect">
            <a:avLst/>
          </a:prstGeom>
        </p:spPr>
        <p:style>
          <a:lnRef idx="0">
            <a:scrgbClr r="0" g="0" b="0"/>
          </a:lnRef>
          <a:fillRef idx="0">
            <a:scrgbClr r="0" g="0" b="0"/>
          </a:fillRef>
          <a:effectRef idx="0">
            <a:scrgbClr r="0" g="0" b="0"/>
          </a:effectRef>
          <a:fontRef idx="major"/>
        </p:style>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j-lt"/>
                <a:ea typeface="+mj-ea"/>
                <a:cs typeface="+mj-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j-lt"/>
                <a:ea typeface="+mj-ea"/>
                <a:cs typeface="+mj-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j-lt"/>
                <a:ea typeface="+mj-ea"/>
                <a:cs typeface="+mj-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9pPr>
          </a:lstStyle>
          <a:p>
            <a:pPr marL="0" indent="0">
              <a:lnSpc>
                <a:spcPct val="100000"/>
              </a:lnSpc>
              <a:buNone/>
            </a:pPr>
            <a:r>
              <a:rPr lang="en-GB" sz="3000" b="1" dirty="0">
                <a:latin typeface="+mn-lt"/>
              </a:rPr>
              <a:t>70</a:t>
            </a:r>
            <a:br>
              <a:rPr lang="en-GB" sz="3000" b="1" dirty="0">
                <a:latin typeface="+mn-lt"/>
              </a:rPr>
            </a:br>
            <a:r>
              <a:rPr lang="en-GB" sz="1050" dirty="0"/>
              <a:t>Certificated studies / series of seminar</a:t>
            </a:r>
          </a:p>
        </p:txBody>
      </p:sp>
      <p:sp>
        <p:nvSpPr>
          <p:cNvPr id="9" name="Inhaltsplatzhalter 2"/>
          <p:cNvSpPr>
            <a:spLocks noGrp="1"/>
          </p:cNvSpPr>
          <p:nvPr/>
        </p:nvSpPr>
        <p:spPr>
          <a:xfrm>
            <a:off x="468085" y="3860869"/>
            <a:ext cx="1275481" cy="768749"/>
          </a:xfrm>
          <a:prstGeom prst="rect">
            <a:avLst/>
          </a:prstGeom>
        </p:spPr>
        <p:style>
          <a:lnRef idx="0">
            <a:scrgbClr r="0" g="0" b="0"/>
          </a:lnRef>
          <a:fillRef idx="0">
            <a:scrgbClr r="0" g="0" b="0"/>
          </a:fillRef>
          <a:effectRef idx="0">
            <a:scrgbClr r="0" g="0" b="0"/>
          </a:effectRef>
          <a:fontRef idx="major"/>
        </p:style>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j-lt"/>
                <a:ea typeface="+mj-ea"/>
                <a:cs typeface="+mj-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j-lt"/>
                <a:ea typeface="+mj-ea"/>
                <a:cs typeface="+mj-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j-lt"/>
                <a:ea typeface="+mj-ea"/>
                <a:cs typeface="+mj-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9pPr>
          </a:lstStyle>
          <a:p>
            <a:pPr marL="0" indent="0">
              <a:lnSpc>
                <a:spcPct val="100000"/>
              </a:lnSpc>
              <a:buNone/>
            </a:pPr>
            <a:r>
              <a:rPr lang="en-US" sz="3000" b="1" dirty="0">
                <a:latin typeface="+mn-lt"/>
              </a:rPr>
              <a:t>13</a:t>
            </a:r>
            <a:br>
              <a:rPr lang="en-US" sz="3000" b="1" dirty="0">
                <a:latin typeface="+mn-lt"/>
              </a:rPr>
            </a:br>
            <a:r>
              <a:rPr lang="en-US" sz="1050" dirty="0"/>
              <a:t>Competence </a:t>
            </a:r>
            <a:br>
              <a:rPr lang="en-US" sz="1050" dirty="0"/>
            </a:br>
            <a:r>
              <a:rPr lang="en-US" sz="1050" dirty="0"/>
              <a:t>Center</a:t>
            </a:r>
          </a:p>
        </p:txBody>
      </p:sp>
      <p:sp>
        <p:nvSpPr>
          <p:cNvPr id="10" name="Inhaltsplatzhalter 2"/>
          <p:cNvSpPr>
            <a:spLocks noGrp="1"/>
          </p:cNvSpPr>
          <p:nvPr/>
        </p:nvSpPr>
        <p:spPr>
          <a:xfrm>
            <a:off x="1982318" y="1713354"/>
            <a:ext cx="571029" cy="768749"/>
          </a:xfrm>
          <a:prstGeom prst="rect">
            <a:avLst/>
          </a:prstGeom>
        </p:spPr>
        <p:style>
          <a:lnRef idx="0">
            <a:scrgbClr r="0" g="0" b="0"/>
          </a:lnRef>
          <a:fillRef idx="0">
            <a:scrgbClr r="0" g="0" b="0"/>
          </a:fillRef>
          <a:effectRef idx="0">
            <a:scrgbClr r="0" g="0" b="0"/>
          </a:effectRef>
          <a:fontRef idx="major"/>
        </p:style>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j-lt"/>
                <a:ea typeface="+mj-ea"/>
                <a:cs typeface="+mj-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j-lt"/>
                <a:ea typeface="+mj-ea"/>
                <a:cs typeface="+mj-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j-lt"/>
                <a:ea typeface="+mj-ea"/>
                <a:cs typeface="+mj-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9pPr>
          </a:lstStyle>
          <a:p>
            <a:pPr marL="0" indent="0">
              <a:lnSpc>
                <a:spcPct val="100000"/>
              </a:lnSpc>
              <a:buNone/>
            </a:pPr>
            <a:r>
              <a:rPr lang="en-GB" sz="3000" b="1" dirty="0">
                <a:latin typeface="+mn-lt"/>
              </a:rPr>
              <a:t>63</a:t>
            </a:r>
            <a:br>
              <a:rPr lang="en-GB" sz="3000" b="1" dirty="0">
                <a:latin typeface="+mn-lt"/>
              </a:rPr>
            </a:br>
            <a:r>
              <a:rPr lang="en-GB" sz="900" dirty="0"/>
              <a:t>Doctoral</a:t>
            </a:r>
            <a:br>
              <a:rPr lang="en-GB" sz="900" dirty="0"/>
            </a:br>
            <a:r>
              <a:rPr lang="en-GB" sz="900" dirty="0"/>
              <a:t>students</a:t>
            </a:r>
            <a:endParaRPr lang="en-GB" sz="900" dirty="0">
              <a:latin typeface="+mn-lt"/>
            </a:endParaRPr>
          </a:p>
        </p:txBody>
      </p:sp>
      <p:sp>
        <p:nvSpPr>
          <p:cNvPr id="11" name="Inhaltsplatzhalter 2"/>
          <p:cNvSpPr>
            <a:spLocks noGrp="1"/>
          </p:cNvSpPr>
          <p:nvPr/>
        </p:nvSpPr>
        <p:spPr>
          <a:xfrm>
            <a:off x="1967750" y="2823196"/>
            <a:ext cx="1423742" cy="768749"/>
          </a:xfrm>
          <a:prstGeom prst="rect">
            <a:avLst/>
          </a:prstGeom>
        </p:spPr>
        <p:style>
          <a:lnRef idx="0">
            <a:scrgbClr r="0" g="0" b="0"/>
          </a:lnRef>
          <a:fillRef idx="0">
            <a:scrgbClr r="0" g="0" b="0"/>
          </a:fillRef>
          <a:effectRef idx="0">
            <a:scrgbClr r="0" g="0" b="0"/>
          </a:effectRef>
          <a:fontRef idx="major"/>
        </p:style>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j-lt"/>
                <a:ea typeface="+mj-ea"/>
                <a:cs typeface="+mj-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j-lt"/>
                <a:ea typeface="+mj-ea"/>
                <a:cs typeface="+mj-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j-lt"/>
                <a:ea typeface="+mj-ea"/>
                <a:cs typeface="+mj-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9pPr>
          </a:lstStyle>
          <a:p>
            <a:pPr marL="0" indent="0">
              <a:lnSpc>
                <a:spcPct val="100000"/>
              </a:lnSpc>
              <a:buNone/>
            </a:pPr>
            <a:r>
              <a:rPr lang="en-GB" sz="3000" b="1" dirty="0">
                <a:latin typeface="+mn-lt"/>
              </a:rPr>
              <a:t>265</a:t>
            </a:r>
            <a:br>
              <a:rPr lang="en-GB" sz="3000" b="1" dirty="0">
                <a:latin typeface="+mn-lt"/>
              </a:rPr>
            </a:br>
            <a:r>
              <a:rPr lang="en-GB" sz="900" dirty="0"/>
              <a:t>Modern Media Learning: </a:t>
            </a:r>
            <a:br>
              <a:rPr lang="en-GB" sz="900" dirty="0"/>
            </a:br>
            <a:r>
              <a:rPr lang="en-GB" sz="900" dirty="0"/>
              <a:t>E-Books, videos &amp; webinars</a:t>
            </a:r>
          </a:p>
        </p:txBody>
      </p:sp>
      <p:sp>
        <p:nvSpPr>
          <p:cNvPr id="12" name="Inhaltsplatzhalter 2"/>
          <p:cNvSpPr>
            <a:spLocks noGrp="1"/>
          </p:cNvSpPr>
          <p:nvPr/>
        </p:nvSpPr>
        <p:spPr>
          <a:xfrm>
            <a:off x="3925683" y="1741808"/>
            <a:ext cx="1357906" cy="768749"/>
          </a:xfrm>
          <a:prstGeom prst="rect">
            <a:avLst/>
          </a:prstGeom>
        </p:spPr>
        <p:style>
          <a:lnRef idx="0">
            <a:scrgbClr r="0" g="0" b="0"/>
          </a:lnRef>
          <a:fillRef idx="0">
            <a:scrgbClr r="0" g="0" b="0"/>
          </a:fillRef>
          <a:effectRef idx="0">
            <a:scrgbClr r="0" g="0" b="0"/>
          </a:effectRef>
          <a:fontRef idx="major"/>
        </p:style>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j-lt"/>
                <a:ea typeface="+mj-ea"/>
                <a:cs typeface="+mj-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j-lt"/>
                <a:ea typeface="+mj-ea"/>
                <a:cs typeface="+mj-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j-lt"/>
                <a:ea typeface="+mj-ea"/>
                <a:cs typeface="+mj-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9pPr>
          </a:lstStyle>
          <a:p>
            <a:pPr marL="0" indent="0">
              <a:lnSpc>
                <a:spcPct val="100000"/>
              </a:lnSpc>
              <a:buNone/>
            </a:pPr>
            <a:r>
              <a:rPr lang="en-GB" sz="3000" b="1" dirty="0" smtClean="0">
                <a:latin typeface="+mn-lt"/>
              </a:rPr>
              <a:t>2,462</a:t>
            </a:r>
            <a:r>
              <a:rPr lang="en-GB" sz="3000" b="1" dirty="0">
                <a:latin typeface="+mn-lt"/>
              </a:rPr>
              <a:t/>
            </a:r>
            <a:br>
              <a:rPr lang="en-GB" sz="3000" b="1" dirty="0">
                <a:latin typeface="+mn-lt"/>
              </a:rPr>
            </a:br>
            <a:r>
              <a:rPr lang="en-GB" sz="1050" dirty="0"/>
              <a:t>Students</a:t>
            </a:r>
          </a:p>
        </p:txBody>
      </p:sp>
      <p:sp>
        <p:nvSpPr>
          <p:cNvPr id="13" name="Inhaltsplatzhalter 2"/>
          <p:cNvSpPr>
            <a:spLocks noGrp="1"/>
          </p:cNvSpPr>
          <p:nvPr/>
        </p:nvSpPr>
        <p:spPr>
          <a:xfrm>
            <a:off x="3925683" y="2823196"/>
            <a:ext cx="1796803" cy="1005830"/>
          </a:xfrm>
          <a:prstGeom prst="rect">
            <a:avLst/>
          </a:prstGeom>
        </p:spPr>
        <p:style>
          <a:lnRef idx="0">
            <a:scrgbClr r="0" g="0" b="0"/>
          </a:lnRef>
          <a:fillRef idx="0">
            <a:scrgbClr r="0" g="0" b="0"/>
          </a:fillRef>
          <a:effectRef idx="0">
            <a:scrgbClr r="0" g="0" b="0"/>
          </a:effectRef>
          <a:fontRef idx="major"/>
        </p:style>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j-lt"/>
                <a:ea typeface="+mj-ea"/>
                <a:cs typeface="+mj-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j-lt"/>
                <a:ea typeface="+mj-ea"/>
                <a:cs typeface="+mj-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j-lt"/>
                <a:ea typeface="+mj-ea"/>
                <a:cs typeface="+mj-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9pPr>
          </a:lstStyle>
          <a:p>
            <a:pPr marL="0" indent="0">
              <a:lnSpc>
                <a:spcPct val="100000"/>
              </a:lnSpc>
              <a:buNone/>
            </a:pPr>
            <a:r>
              <a:rPr lang="en-GB" sz="3000" b="1" dirty="0">
                <a:latin typeface="+mn-lt"/>
              </a:rPr>
              <a:t>712</a:t>
            </a:r>
            <a:br>
              <a:rPr lang="en-GB" sz="3000" b="1" dirty="0">
                <a:latin typeface="+mn-lt"/>
              </a:rPr>
            </a:br>
            <a:r>
              <a:rPr lang="en-GB" sz="1050" dirty="0"/>
              <a:t>Open seminars &amp; inhouse</a:t>
            </a:r>
            <a:br>
              <a:rPr lang="en-GB" sz="1050" dirty="0"/>
            </a:br>
            <a:r>
              <a:rPr lang="en-GB" sz="1050" dirty="0"/>
              <a:t>activities (692) &amp; conferences</a:t>
            </a:r>
          </a:p>
        </p:txBody>
      </p:sp>
      <p:sp>
        <p:nvSpPr>
          <p:cNvPr id="14" name="Inhaltsplatzhalter 2"/>
          <p:cNvSpPr>
            <a:spLocks noGrp="1"/>
          </p:cNvSpPr>
          <p:nvPr/>
        </p:nvSpPr>
        <p:spPr>
          <a:xfrm>
            <a:off x="1967751" y="3832234"/>
            <a:ext cx="1696812" cy="768749"/>
          </a:xfrm>
          <a:prstGeom prst="rect">
            <a:avLst/>
          </a:prstGeom>
        </p:spPr>
        <p:style>
          <a:lnRef idx="0">
            <a:scrgbClr r="0" g="0" b="0"/>
          </a:lnRef>
          <a:fillRef idx="0">
            <a:scrgbClr r="0" g="0" b="0"/>
          </a:fillRef>
          <a:effectRef idx="0">
            <a:scrgbClr r="0" g="0" b="0"/>
          </a:effectRef>
          <a:fontRef idx="major"/>
        </p:style>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j-lt"/>
                <a:ea typeface="+mj-ea"/>
                <a:cs typeface="+mj-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j-lt"/>
                <a:ea typeface="+mj-ea"/>
                <a:cs typeface="+mj-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j-lt"/>
                <a:ea typeface="+mj-ea"/>
                <a:cs typeface="+mj-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9pPr>
          </a:lstStyle>
          <a:p>
            <a:pPr marL="0" indent="0">
              <a:lnSpc>
                <a:spcPct val="100000"/>
              </a:lnSpc>
              <a:buNone/>
            </a:pPr>
            <a:r>
              <a:rPr lang="en-GB" sz="3000" b="1" dirty="0">
                <a:latin typeface="+mn-lt"/>
              </a:rPr>
              <a:t>100</a:t>
            </a:r>
            <a:br>
              <a:rPr lang="en-GB" sz="3000" b="1" dirty="0">
                <a:latin typeface="+mn-lt"/>
              </a:rPr>
            </a:br>
            <a:r>
              <a:rPr lang="en-GB" sz="1050" dirty="0"/>
              <a:t>Professional books from Frankfurt School‘s publishers</a:t>
            </a:r>
          </a:p>
        </p:txBody>
      </p:sp>
      <p:sp>
        <p:nvSpPr>
          <p:cNvPr id="15" name="Inhaltsplatzhalter 2"/>
          <p:cNvSpPr>
            <a:spLocks noGrp="1"/>
          </p:cNvSpPr>
          <p:nvPr/>
        </p:nvSpPr>
        <p:spPr>
          <a:xfrm>
            <a:off x="6063520" y="1741808"/>
            <a:ext cx="2753388" cy="768749"/>
          </a:xfrm>
          <a:prstGeom prst="rect">
            <a:avLst/>
          </a:prstGeom>
        </p:spPr>
        <p:style>
          <a:lnRef idx="0">
            <a:scrgbClr r="0" g="0" b="0"/>
          </a:lnRef>
          <a:fillRef idx="0">
            <a:scrgbClr r="0" g="0" b="0"/>
          </a:fillRef>
          <a:effectRef idx="0">
            <a:scrgbClr r="0" g="0" b="0"/>
          </a:effectRef>
          <a:fontRef idx="major"/>
        </p:style>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j-lt"/>
                <a:ea typeface="+mj-ea"/>
                <a:cs typeface="+mj-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j-lt"/>
                <a:ea typeface="+mj-ea"/>
                <a:cs typeface="+mj-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j-lt"/>
                <a:ea typeface="+mj-ea"/>
                <a:cs typeface="+mj-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9pPr>
          </a:lstStyle>
          <a:p>
            <a:pPr marL="0" indent="0">
              <a:lnSpc>
                <a:spcPct val="100000"/>
              </a:lnSpc>
              <a:buNone/>
            </a:pPr>
            <a:r>
              <a:rPr lang="en-GB" sz="3000" b="1" dirty="0" smtClean="0">
                <a:latin typeface="+mn-lt"/>
              </a:rPr>
              <a:t>469</a:t>
            </a:r>
            <a:r>
              <a:rPr lang="en-GB" sz="3000" b="1" dirty="0">
                <a:latin typeface="+mn-lt"/>
              </a:rPr>
              <a:t/>
            </a:r>
            <a:br>
              <a:rPr lang="en-GB" sz="3000" b="1" dirty="0">
                <a:latin typeface="+mn-lt"/>
              </a:rPr>
            </a:br>
            <a:r>
              <a:rPr lang="en-GB" sz="1050" dirty="0"/>
              <a:t>Employees (Including faculty and student assistant / temporary staff, excluding subsidiaries)</a:t>
            </a:r>
          </a:p>
        </p:txBody>
      </p:sp>
      <p:sp>
        <p:nvSpPr>
          <p:cNvPr id="16" name="Inhaltsplatzhalter 2"/>
          <p:cNvSpPr>
            <a:spLocks noGrp="1"/>
          </p:cNvSpPr>
          <p:nvPr/>
        </p:nvSpPr>
        <p:spPr>
          <a:xfrm>
            <a:off x="6063520" y="2786775"/>
            <a:ext cx="2129503" cy="768749"/>
          </a:xfrm>
          <a:prstGeom prst="rect">
            <a:avLst/>
          </a:prstGeom>
        </p:spPr>
        <p:style>
          <a:lnRef idx="0">
            <a:scrgbClr r="0" g="0" b="0"/>
          </a:lnRef>
          <a:fillRef idx="0">
            <a:scrgbClr r="0" g="0" b="0"/>
          </a:fillRef>
          <a:effectRef idx="0">
            <a:scrgbClr r="0" g="0" b="0"/>
          </a:effectRef>
          <a:fontRef idx="major"/>
        </p:style>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j-lt"/>
                <a:ea typeface="+mj-ea"/>
                <a:cs typeface="+mj-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j-lt"/>
                <a:ea typeface="+mj-ea"/>
                <a:cs typeface="+mj-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j-lt"/>
                <a:ea typeface="+mj-ea"/>
                <a:cs typeface="+mj-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9pPr>
          </a:lstStyle>
          <a:p>
            <a:pPr marL="0" indent="0">
              <a:lnSpc>
                <a:spcPct val="100000"/>
              </a:lnSpc>
              <a:buNone/>
            </a:pPr>
            <a:r>
              <a:rPr lang="en-GB" sz="3000" b="1" dirty="0">
                <a:latin typeface="+mn-lt"/>
              </a:rPr>
              <a:t>€ </a:t>
            </a:r>
            <a:r>
              <a:rPr lang="en-GB" sz="3000" b="1" dirty="0" smtClean="0">
                <a:latin typeface="+mn-lt"/>
              </a:rPr>
              <a:t>80.5M</a:t>
            </a:r>
            <a:r>
              <a:rPr lang="en-GB" sz="3000" b="1" dirty="0">
                <a:latin typeface="+mn-lt"/>
              </a:rPr>
              <a:t/>
            </a:r>
            <a:br>
              <a:rPr lang="en-GB" sz="3000" b="1" dirty="0">
                <a:latin typeface="+mn-lt"/>
              </a:rPr>
            </a:br>
            <a:r>
              <a:rPr lang="en-GB" sz="1050" dirty="0"/>
              <a:t>Revenue </a:t>
            </a:r>
            <a:r>
              <a:rPr lang="en-GB" sz="1050" dirty="0" smtClean="0"/>
              <a:t>(excl. </a:t>
            </a:r>
            <a:r>
              <a:rPr lang="en-GB" sz="1050" dirty="0"/>
              <a:t>subsidiaries) in </a:t>
            </a:r>
            <a:r>
              <a:rPr lang="en-GB" sz="1050" dirty="0" smtClean="0"/>
              <a:t>2019</a:t>
            </a:r>
            <a:endParaRPr lang="en-GB" sz="1050" dirty="0"/>
          </a:p>
        </p:txBody>
      </p:sp>
      <p:cxnSp>
        <p:nvCxnSpPr>
          <p:cNvPr id="17" name="Gerade Verbindung 16"/>
          <p:cNvCxnSpPr/>
          <p:nvPr/>
        </p:nvCxnSpPr>
        <p:spPr>
          <a:xfrm>
            <a:off x="1886461" y="1875984"/>
            <a:ext cx="0" cy="2753635"/>
          </a:xfrm>
          <a:prstGeom prst="line">
            <a:avLst/>
          </a:prstGeom>
          <a:ln w="15875">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Gerade Verbindung 17"/>
          <p:cNvCxnSpPr/>
          <p:nvPr/>
        </p:nvCxnSpPr>
        <p:spPr>
          <a:xfrm>
            <a:off x="3766491" y="1898547"/>
            <a:ext cx="0" cy="2753635"/>
          </a:xfrm>
          <a:prstGeom prst="line">
            <a:avLst/>
          </a:prstGeom>
          <a:ln w="15875">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Gerade Verbindung 18"/>
          <p:cNvCxnSpPr/>
          <p:nvPr/>
        </p:nvCxnSpPr>
        <p:spPr>
          <a:xfrm>
            <a:off x="5956406" y="1808724"/>
            <a:ext cx="0" cy="2753635"/>
          </a:xfrm>
          <a:prstGeom prst="line">
            <a:avLst/>
          </a:prstGeom>
          <a:ln w="15875">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0" name="Inhaltsplatzhalter 2">
            <a:extLst>
              <a:ext uri="{FF2B5EF4-FFF2-40B4-BE49-F238E27FC236}">
                <a16:creationId xmlns:a16="http://schemas.microsoft.com/office/drawing/2014/main" id="{ABA0F420-4819-6D49-B528-D056D9FC9281}"/>
              </a:ext>
            </a:extLst>
          </p:cNvPr>
          <p:cNvSpPr>
            <a:spLocks noGrp="1"/>
          </p:cNvSpPr>
          <p:nvPr/>
        </p:nvSpPr>
        <p:spPr>
          <a:xfrm>
            <a:off x="3975378" y="3829026"/>
            <a:ext cx="1548477" cy="768749"/>
          </a:xfrm>
          <a:prstGeom prst="rect">
            <a:avLst/>
          </a:prstGeom>
        </p:spPr>
        <p:style>
          <a:lnRef idx="0">
            <a:scrgbClr r="0" g="0" b="0"/>
          </a:lnRef>
          <a:fillRef idx="0">
            <a:scrgbClr r="0" g="0" b="0"/>
          </a:fillRef>
          <a:effectRef idx="0">
            <a:scrgbClr r="0" g="0" b="0"/>
          </a:effectRef>
          <a:fontRef idx="major"/>
        </p:style>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j-lt"/>
                <a:ea typeface="+mj-ea"/>
                <a:cs typeface="+mj-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j-lt"/>
                <a:ea typeface="+mj-ea"/>
                <a:cs typeface="+mj-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j-lt"/>
                <a:ea typeface="+mj-ea"/>
                <a:cs typeface="+mj-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j-lt"/>
                <a:ea typeface="+mj-ea"/>
                <a:cs typeface="+mj-cs"/>
              </a:defRPr>
            </a:lvl9pPr>
          </a:lstStyle>
          <a:p>
            <a:pPr marL="0" indent="0">
              <a:lnSpc>
                <a:spcPct val="100000"/>
              </a:lnSpc>
              <a:buNone/>
            </a:pPr>
            <a:r>
              <a:rPr lang="en-GB" sz="3000" b="1" dirty="0" smtClean="0">
                <a:latin typeface="+mn-lt"/>
              </a:rPr>
              <a:t>1,566</a:t>
            </a:r>
            <a:r>
              <a:rPr lang="en-GB" sz="3000" b="1" dirty="0">
                <a:latin typeface="+mn-lt"/>
              </a:rPr>
              <a:t/>
            </a:r>
            <a:br>
              <a:rPr lang="en-GB" sz="3000" b="1" dirty="0">
                <a:latin typeface="+mn-lt"/>
              </a:rPr>
            </a:br>
            <a:r>
              <a:rPr lang="en-GB" sz="1050" dirty="0"/>
              <a:t>Events </a:t>
            </a:r>
            <a:br>
              <a:rPr lang="en-GB" sz="1050" dirty="0"/>
            </a:br>
            <a:r>
              <a:rPr lang="en-GB" sz="1050" dirty="0"/>
              <a:t>(Inhouse &amp; open projects)</a:t>
            </a:r>
          </a:p>
        </p:txBody>
      </p:sp>
      <p:sp>
        <p:nvSpPr>
          <p:cNvPr id="21" name="Textplatzhalter 5">
            <a:extLst>
              <a:ext uri="{FF2B5EF4-FFF2-40B4-BE49-F238E27FC236}">
                <a16:creationId xmlns:a16="http://schemas.microsoft.com/office/drawing/2014/main" id="{D4CEBCE0-5861-9D45-B933-DFBC34D7C9D7}"/>
              </a:ext>
            </a:extLst>
          </p:cNvPr>
          <p:cNvSpPr txBox="1">
            <a:spLocks/>
          </p:cNvSpPr>
          <p:nvPr/>
        </p:nvSpPr>
        <p:spPr>
          <a:xfrm>
            <a:off x="385576" y="203728"/>
            <a:ext cx="4131000" cy="213967"/>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de-DE" sz="900" b="1" dirty="0">
                <a:solidFill>
                  <a:schemeClr val="bg1">
                    <a:lumMod val="65000"/>
                  </a:schemeClr>
                </a:solidFill>
                <a:latin typeface="+mj-lt"/>
              </a:rPr>
              <a:t>FACTS &amp; FIGURES</a:t>
            </a:r>
          </a:p>
        </p:txBody>
      </p:sp>
      <p:sp>
        <p:nvSpPr>
          <p:cNvPr id="3" name="Slide Number Placeholder 2">
            <a:extLst>
              <a:ext uri="{FF2B5EF4-FFF2-40B4-BE49-F238E27FC236}">
                <a16:creationId xmlns:a16="http://schemas.microsoft.com/office/drawing/2014/main" id="{D9A150D2-5C96-724E-9227-5B04F9590F74}"/>
              </a:ext>
            </a:extLst>
          </p:cNvPr>
          <p:cNvSpPr>
            <a:spLocks noGrp="1"/>
          </p:cNvSpPr>
          <p:nvPr>
            <p:ph type="sldNum" sz="quarter" idx="4"/>
          </p:nvPr>
        </p:nvSpPr>
        <p:spPr/>
        <p:txBody>
          <a:bodyPr/>
          <a:lstStyle/>
          <a:p>
            <a:fld id="{365118A3-1793-2149-900A-53CEDCCBA901}" type="slidenum">
              <a:rPr lang="en-GB" smtClean="0"/>
              <a:pPr/>
              <a:t>8</a:t>
            </a:fld>
            <a:endParaRPr lang="en-GB" dirty="0"/>
          </a:p>
        </p:txBody>
      </p:sp>
    </p:spTree>
    <p:extLst>
      <p:ext uri="{BB962C8B-B14F-4D97-AF65-F5344CB8AC3E}">
        <p14:creationId xmlns:p14="http://schemas.microsoft.com/office/powerpoint/2010/main" val="914321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Accreditation &amp;</a:t>
            </a:r>
            <a:br>
              <a:rPr lang="en-US" dirty="0"/>
            </a:br>
            <a:r>
              <a:rPr lang="en-US" dirty="0"/>
              <a:t>rankings</a:t>
            </a:r>
          </a:p>
        </p:txBody>
      </p:sp>
      <p:sp>
        <p:nvSpPr>
          <p:cNvPr id="6" name="Textplatzhalter 5"/>
          <p:cNvSpPr>
            <a:spLocks noGrp="1"/>
          </p:cNvSpPr>
          <p:nvPr>
            <p:ph type="body" sz="half" idx="15"/>
          </p:nvPr>
        </p:nvSpPr>
        <p:spPr/>
        <p:txBody>
          <a:bodyPr/>
          <a:lstStyle/>
          <a:p>
            <a:r>
              <a:rPr lang="en-US" dirty="0"/>
              <a:t>Facts &amp; Figures</a:t>
            </a:r>
          </a:p>
        </p:txBody>
      </p:sp>
      <p:pic>
        <p:nvPicPr>
          <p:cNvPr id="23" name="Bild 11">
            <a:extLst>
              <a:ext uri="{FF2B5EF4-FFF2-40B4-BE49-F238E27FC236}">
                <a16:creationId xmlns:a16="http://schemas.microsoft.com/office/drawing/2014/main" id="{16FC8D51-9DAB-5843-8227-535BA779A93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89531" y="2227319"/>
            <a:ext cx="422780" cy="534393"/>
          </a:xfrm>
          <a:prstGeom prst="rect">
            <a:avLst/>
          </a:prstGeom>
        </p:spPr>
      </p:pic>
      <p:pic>
        <p:nvPicPr>
          <p:cNvPr id="24" name="Bild 12">
            <a:extLst>
              <a:ext uri="{FF2B5EF4-FFF2-40B4-BE49-F238E27FC236}">
                <a16:creationId xmlns:a16="http://schemas.microsoft.com/office/drawing/2014/main" id="{E4886693-D911-6942-AEED-048C50B6422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89495" y="2806436"/>
            <a:ext cx="422780" cy="534393"/>
          </a:xfrm>
          <a:prstGeom prst="rect">
            <a:avLst/>
          </a:prstGeom>
        </p:spPr>
      </p:pic>
      <p:pic>
        <p:nvPicPr>
          <p:cNvPr id="25" name="Bild 13">
            <a:extLst>
              <a:ext uri="{FF2B5EF4-FFF2-40B4-BE49-F238E27FC236}">
                <a16:creationId xmlns:a16="http://schemas.microsoft.com/office/drawing/2014/main" id="{C80B35FC-8B2F-D245-AD71-FB88CE9EF53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85577" y="1597117"/>
            <a:ext cx="422780" cy="534393"/>
          </a:xfrm>
          <a:prstGeom prst="rect">
            <a:avLst/>
          </a:prstGeom>
        </p:spPr>
      </p:pic>
      <p:pic>
        <p:nvPicPr>
          <p:cNvPr id="26" name="Bild 14">
            <a:extLst>
              <a:ext uri="{FF2B5EF4-FFF2-40B4-BE49-F238E27FC236}">
                <a16:creationId xmlns:a16="http://schemas.microsoft.com/office/drawing/2014/main" id="{41EA6416-5B79-B348-8627-9A2AE07FFFB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85577" y="3368737"/>
            <a:ext cx="422780" cy="534393"/>
          </a:xfrm>
          <a:prstGeom prst="rect">
            <a:avLst/>
          </a:prstGeom>
        </p:spPr>
      </p:pic>
      <p:pic>
        <p:nvPicPr>
          <p:cNvPr id="27" name="Bild 15">
            <a:extLst>
              <a:ext uri="{FF2B5EF4-FFF2-40B4-BE49-F238E27FC236}">
                <a16:creationId xmlns:a16="http://schemas.microsoft.com/office/drawing/2014/main" id="{C377D78B-218E-CB4C-9A89-1CC0A1DC3E7E}"/>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85577" y="3894670"/>
            <a:ext cx="422780" cy="534393"/>
          </a:xfrm>
          <a:prstGeom prst="rect">
            <a:avLst/>
          </a:prstGeom>
        </p:spPr>
      </p:pic>
      <p:pic>
        <p:nvPicPr>
          <p:cNvPr id="28" name="Bild 6">
            <a:extLst>
              <a:ext uri="{FF2B5EF4-FFF2-40B4-BE49-F238E27FC236}">
                <a16:creationId xmlns:a16="http://schemas.microsoft.com/office/drawing/2014/main" id="{A1392A5F-7765-474B-BD7C-903DCE7645D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144755" y="1640454"/>
            <a:ext cx="767326" cy="312118"/>
          </a:xfrm>
          <a:prstGeom prst="rect">
            <a:avLst/>
          </a:prstGeom>
        </p:spPr>
      </p:pic>
      <p:pic>
        <p:nvPicPr>
          <p:cNvPr id="29" name="Bild 7">
            <a:extLst>
              <a:ext uri="{FF2B5EF4-FFF2-40B4-BE49-F238E27FC236}">
                <a16:creationId xmlns:a16="http://schemas.microsoft.com/office/drawing/2014/main" id="{5DD2D207-801E-8B41-8463-63D721C96B8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144755" y="2335882"/>
            <a:ext cx="767326" cy="312118"/>
          </a:xfrm>
          <a:prstGeom prst="rect">
            <a:avLst/>
          </a:prstGeom>
        </p:spPr>
      </p:pic>
      <p:pic>
        <p:nvPicPr>
          <p:cNvPr id="30" name="Bild 8">
            <a:extLst>
              <a:ext uri="{FF2B5EF4-FFF2-40B4-BE49-F238E27FC236}">
                <a16:creationId xmlns:a16="http://schemas.microsoft.com/office/drawing/2014/main" id="{DC9283A4-1315-0847-A323-0CEE702C1EB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144755" y="2743353"/>
            <a:ext cx="767326" cy="312118"/>
          </a:xfrm>
          <a:prstGeom prst="rect">
            <a:avLst/>
          </a:prstGeom>
        </p:spPr>
      </p:pic>
      <p:pic>
        <p:nvPicPr>
          <p:cNvPr id="32" name="Bild 10">
            <a:extLst>
              <a:ext uri="{FF2B5EF4-FFF2-40B4-BE49-F238E27FC236}">
                <a16:creationId xmlns:a16="http://schemas.microsoft.com/office/drawing/2014/main" id="{44B00366-5736-DB4F-B86B-765DBE9C852F}"/>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263521" y="3141099"/>
            <a:ext cx="671249" cy="379237"/>
          </a:xfrm>
          <a:prstGeom prst="rect">
            <a:avLst/>
          </a:prstGeom>
        </p:spPr>
      </p:pic>
      <p:sp>
        <p:nvSpPr>
          <p:cNvPr id="57" name="Textplatzhalter 2">
            <a:extLst>
              <a:ext uri="{FF2B5EF4-FFF2-40B4-BE49-F238E27FC236}">
                <a16:creationId xmlns:a16="http://schemas.microsoft.com/office/drawing/2014/main" id="{8E6D3F0B-4A09-1A49-AA18-29F006D41654}"/>
              </a:ext>
            </a:extLst>
          </p:cNvPr>
          <p:cNvSpPr>
            <a:spLocks noGrp="1"/>
          </p:cNvSpPr>
          <p:nvPr>
            <p:ph type="body" sz="half" idx="2"/>
          </p:nvPr>
        </p:nvSpPr>
        <p:spPr>
          <a:xfrm>
            <a:off x="4969576" y="1575423"/>
            <a:ext cx="3433452" cy="2691777"/>
          </a:xfrm>
        </p:spPr>
        <p:txBody>
          <a:bodyPr>
            <a:noAutofit/>
          </a:bodyPr>
          <a:lstStyle/>
          <a:p>
            <a:pPr lvl="0">
              <a:lnSpc>
                <a:spcPct val="100000"/>
              </a:lnSpc>
              <a:spcBef>
                <a:spcPts val="0"/>
              </a:spcBef>
            </a:pPr>
            <a:r>
              <a:rPr lang="en-GB" b="1" cap="all" dirty="0">
                <a:solidFill>
                  <a:srgbClr val="000000"/>
                </a:solidFill>
                <a:latin typeface="Calibri" panose="020F0502020204030204"/>
              </a:rPr>
              <a:t>QS Global 100 EMBA Ranking </a:t>
            </a:r>
            <a:r>
              <a:rPr lang="en-GB" b="1" cap="all" dirty="0" smtClean="0">
                <a:solidFill>
                  <a:srgbClr val="000000"/>
                </a:solidFill>
                <a:latin typeface="Calibri" panose="020F0502020204030204"/>
              </a:rPr>
              <a:t>2020</a:t>
            </a:r>
            <a:r>
              <a:rPr lang="en-GB" dirty="0">
                <a:solidFill>
                  <a:srgbClr val="000000"/>
                </a:solidFill>
              </a:rPr>
              <a:t/>
            </a:r>
            <a:br>
              <a:rPr lang="en-GB" dirty="0">
                <a:solidFill>
                  <a:srgbClr val="000000"/>
                </a:solidFill>
              </a:rPr>
            </a:br>
            <a:r>
              <a:rPr lang="en-GB" dirty="0">
                <a:solidFill>
                  <a:srgbClr val="000000"/>
                </a:solidFill>
              </a:rPr>
              <a:t>#21   in Europe</a:t>
            </a:r>
            <a:br>
              <a:rPr lang="en-GB" dirty="0">
                <a:solidFill>
                  <a:srgbClr val="000000"/>
                </a:solidFill>
              </a:rPr>
            </a:br>
            <a:r>
              <a:rPr lang="en-GB" dirty="0" smtClean="0">
                <a:solidFill>
                  <a:srgbClr val="000000"/>
                </a:solidFill>
              </a:rPr>
              <a:t>#48   </a:t>
            </a:r>
            <a:r>
              <a:rPr lang="en-GB" dirty="0">
                <a:solidFill>
                  <a:prstClr val="black"/>
                </a:solidFill>
              </a:rPr>
              <a:t>worldwide</a:t>
            </a:r>
            <a:r>
              <a:rPr lang="en-GB" dirty="0">
                <a:solidFill>
                  <a:srgbClr val="000000"/>
                </a:solidFill>
              </a:rPr>
              <a:t/>
            </a:r>
            <a:br>
              <a:rPr lang="en-GB" dirty="0">
                <a:solidFill>
                  <a:srgbClr val="000000"/>
                </a:solidFill>
              </a:rPr>
            </a:br>
            <a:r>
              <a:rPr lang="en-GB" dirty="0">
                <a:solidFill>
                  <a:srgbClr val="000000"/>
                </a:solidFill>
              </a:rPr>
              <a:t/>
            </a:r>
            <a:br>
              <a:rPr lang="en-GB" dirty="0">
                <a:solidFill>
                  <a:srgbClr val="000000"/>
                </a:solidFill>
              </a:rPr>
            </a:br>
            <a:r>
              <a:rPr lang="en-GB" b="1" cap="all" dirty="0">
                <a:solidFill>
                  <a:srgbClr val="000000"/>
                </a:solidFill>
                <a:latin typeface="Calibri" panose="020F0502020204030204"/>
              </a:rPr>
              <a:t>QS MANAGEMENT MASTER Ranking </a:t>
            </a:r>
            <a:r>
              <a:rPr lang="en-GB" b="1" cap="all" dirty="0" smtClean="0">
                <a:solidFill>
                  <a:srgbClr val="000000"/>
                </a:solidFill>
                <a:latin typeface="Calibri" panose="020F0502020204030204"/>
              </a:rPr>
              <a:t>2021</a:t>
            </a:r>
            <a:r>
              <a:rPr lang="en-GB" dirty="0">
                <a:solidFill>
                  <a:srgbClr val="000000"/>
                </a:solidFill>
              </a:rPr>
              <a:t/>
            </a:r>
            <a:br>
              <a:rPr lang="en-GB" dirty="0">
                <a:solidFill>
                  <a:srgbClr val="000000"/>
                </a:solidFill>
              </a:rPr>
            </a:br>
            <a:r>
              <a:rPr lang="en-GB" dirty="0" smtClean="0">
                <a:solidFill>
                  <a:prstClr val="black"/>
                </a:solidFill>
              </a:rPr>
              <a:t>#37   </a:t>
            </a:r>
            <a:r>
              <a:rPr lang="en-GB" dirty="0">
                <a:solidFill>
                  <a:prstClr val="black"/>
                </a:solidFill>
              </a:rPr>
              <a:t>in Europe</a:t>
            </a:r>
            <a:endParaRPr lang="en-GB" dirty="0" smtClean="0">
              <a:solidFill>
                <a:srgbClr val="000000"/>
              </a:solidFill>
            </a:endParaRPr>
          </a:p>
          <a:p>
            <a:pPr lvl="0">
              <a:lnSpc>
                <a:spcPct val="100000"/>
              </a:lnSpc>
              <a:spcBef>
                <a:spcPts val="0"/>
              </a:spcBef>
            </a:pPr>
            <a:r>
              <a:rPr lang="en-GB" dirty="0" smtClean="0">
                <a:solidFill>
                  <a:srgbClr val="000000"/>
                </a:solidFill>
              </a:rPr>
              <a:t>#48   </a:t>
            </a:r>
            <a:r>
              <a:rPr lang="en-GB" dirty="0" smtClean="0">
                <a:solidFill>
                  <a:prstClr val="black"/>
                </a:solidFill>
              </a:rPr>
              <a:t>worldwide</a:t>
            </a:r>
            <a:r>
              <a:rPr lang="en-GB" dirty="0">
                <a:solidFill>
                  <a:srgbClr val="000000"/>
                </a:solidFill>
              </a:rPr>
              <a:t/>
            </a:r>
            <a:br>
              <a:rPr lang="en-GB" dirty="0">
                <a:solidFill>
                  <a:srgbClr val="000000"/>
                </a:solidFill>
              </a:rPr>
            </a:br>
            <a:r>
              <a:rPr lang="en-GB" dirty="0">
                <a:solidFill>
                  <a:srgbClr val="000000"/>
                </a:solidFill>
              </a:rPr>
              <a:t/>
            </a:r>
            <a:br>
              <a:rPr lang="en-GB" dirty="0">
                <a:solidFill>
                  <a:srgbClr val="000000"/>
                </a:solidFill>
              </a:rPr>
            </a:br>
            <a:r>
              <a:rPr lang="en-GB" b="1" cap="all" dirty="0">
                <a:solidFill>
                  <a:srgbClr val="000000"/>
                </a:solidFill>
                <a:latin typeface="Calibri" panose="020F0502020204030204"/>
              </a:rPr>
              <a:t>QS FINANCE MASTER Ranking </a:t>
            </a:r>
            <a:r>
              <a:rPr lang="en-GB" b="1" cap="all" dirty="0" smtClean="0">
                <a:solidFill>
                  <a:srgbClr val="000000"/>
                </a:solidFill>
                <a:latin typeface="Calibri" panose="020F0502020204030204"/>
              </a:rPr>
              <a:t>2021</a:t>
            </a:r>
            <a:r>
              <a:rPr lang="en-GB" b="1" cap="all" dirty="0">
                <a:solidFill>
                  <a:srgbClr val="000000"/>
                </a:solidFill>
                <a:latin typeface="Calibri" panose="020F0502020204030204"/>
              </a:rPr>
              <a:t/>
            </a:r>
            <a:br>
              <a:rPr lang="en-GB" b="1" cap="all" dirty="0">
                <a:solidFill>
                  <a:srgbClr val="000000"/>
                </a:solidFill>
                <a:latin typeface="Calibri" panose="020F0502020204030204"/>
              </a:rPr>
            </a:br>
            <a:r>
              <a:rPr lang="en-GB" dirty="0" smtClean="0">
                <a:solidFill>
                  <a:prstClr val="black"/>
                </a:solidFill>
              </a:rPr>
              <a:t>#35   </a:t>
            </a:r>
            <a:r>
              <a:rPr lang="en-GB" dirty="0">
                <a:solidFill>
                  <a:prstClr val="black"/>
                </a:solidFill>
              </a:rPr>
              <a:t>Europe</a:t>
            </a:r>
            <a:r>
              <a:rPr lang="en-GB" dirty="0">
                <a:solidFill>
                  <a:srgbClr val="000000"/>
                </a:solidFill>
              </a:rPr>
              <a:t/>
            </a:r>
            <a:br>
              <a:rPr lang="en-GB" dirty="0">
                <a:solidFill>
                  <a:srgbClr val="000000"/>
                </a:solidFill>
              </a:rPr>
            </a:br>
            <a:r>
              <a:rPr lang="en-GB" dirty="0" smtClean="0">
                <a:solidFill>
                  <a:srgbClr val="000000"/>
                </a:solidFill>
              </a:rPr>
              <a:t>#59   </a:t>
            </a:r>
            <a:r>
              <a:rPr lang="en-GB" dirty="0" smtClean="0">
                <a:solidFill>
                  <a:prstClr val="black"/>
                </a:solidFill>
              </a:rPr>
              <a:t>worldwide</a:t>
            </a:r>
          </a:p>
          <a:p>
            <a:pPr lvl="0">
              <a:lnSpc>
                <a:spcPct val="100000"/>
              </a:lnSpc>
              <a:spcBef>
                <a:spcPts val="0"/>
              </a:spcBef>
            </a:pPr>
            <a:r>
              <a:rPr lang="en-GB" dirty="0">
                <a:solidFill>
                  <a:srgbClr val="000000"/>
                </a:solidFill>
              </a:rPr>
              <a:t/>
            </a:r>
            <a:br>
              <a:rPr lang="en-GB" dirty="0">
                <a:solidFill>
                  <a:srgbClr val="000000"/>
                </a:solidFill>
              </a:rPr>
            </a:br>
            <a:r>
              <a:rPr lang="en-GB" b="1" cap="all" dirty="0">
                <a:solidFill>
                  <a:prstClr val="black"/>
                </a:solidFill>
                <a:latin typeface="Calibri" panose="020F0502020204030204"/>
              </a:rPr>
              <a:t>CHE – CENTRUM FÜR HOCHSCHULENTWICKLUNG 2020/21</a:t>
            </a:r>
            <a:r>
              <a:rPr lang="en-GB" dirty="0">
                <a:solidFill>
                  <a:prstClr val="black"/>
                </a:solidFill>
              </a:rPr>
              <a:t/>
            </a:r>
            <a:br>
              <a:rPr lang="en-GB" dirty="0">
                <a:solidFill>
                  <a:prstClr val="black"/>
                </a:solidFill>
              </a:rPr>
            </a:br>
            <a:r>
              <a:rPr lang="en-US" dirty="0">
                <a:solidFill>
                  <a:prstClr val="black"/>
                </a:solidFill>
              </a:rPr>
              <a:t>Top placements in 11 of 12 examined </a:t>
            </a:r>
            <a:r>
              <a:rPr lang="en-US" dirty="0" smtClean="0">
                <a:solidFill>
                  <a:prstClr val="black"/>
                </a:solidFill>
              </a:rPr>
              <a:t>criteria</a:t>
            </a:r>
          </a:p>
          <a:p>
            <a:pPr lvl="0">
              <a:lnSpc>
                <a:spcPct val="100000"/>
              </a:lnSpc>
              <a:spcBef>
                <a:spcPts val="0"/>
              </a:spcBef>
            </a:pPr>
            <a:endParaRPr lang="en-US" b="1" cap="all" dirty="0">
              <a:solidFill>
                <a:prstClr val="black"/>
              </a:solidFill>
              <a:latin typeface="Calibri" panose="020F0502020204030204"/>
            </a:endParaRPr>
          </a:p>
          <a:p>
            <a:pPr lvl="0">
              <a:lnSpc>
                <a:spcPct val="100000"/>
              </a:lnSpc>
              <a:spcBef>
                <a:spcPts val="0"/>
              </a:spcBef>
            </a:pPr>
            <a:endParaRPr lang="en-GB" b="1" cap="all" dirty="0">
              <a:solidFill>
                <a:prstClr val="black"/>
              </a:solidFill>
              <a:latin typeface="Calibri" panose="020F0502020204030204"/>
            </a:endParaRPr>
          </a:p>
          <a:p>
            <a:pPr>
              <a:lnSpc>
                <a:spcPct val="100000"/>
              </a:lnSpc>
              <a:spcBef>
                <a:spcPts val="0"/>
              </a:spcBef>
            </a:pPr>
            <a:r>
              <a:rPr lang="en-GB" b="1" cap="all" dirty="0">
                <a:solidFill>
                  <a:prstClr val="black"/>
                </a:solidFill>
                <a:latin typeface="Calibri" panose="020F0502020204030204"/>
              </a:rPr>
              <a:t>THE Global University  employability ranking 2020</a:t>
            </a:r>
            <a:br>
              <a:rPr lang="en-GB" b="1" cap="all" dirty="0">
                <a:solidFill>
                  <a:prstClr val="black"/>
                </a:solidFill>
                <a:latin typeface="Calibri" panose="020F0502020204030204"/>
              </a:rPr>
            </a:br>
            <a:r>
              <a:rPr lang="en-GB" cap="all" dirty="0">
                <a:solidFill>
                  <a:prstClr val="black"/>
                </a:solidFill>
              </a:rPr>
              <a:t>#1   </a:t>
            </a:r>
            <a:r>
              <a:rPr lang="en-GB" dirty="0">
                <a:solidFill>
                  <a:prstClr val="black"/>
                </a:solidFill>
              </a:rPr>
              <a:t>Business School in Germany</a:t>
            </a:r>
            <a:r>
              <a:rPr lang="en-GB" cap="all" dirty="0">
                <a:solidFill>
                  <a:prstClr val="black"/>
                </a:solidFill>
              </a:rPr>
              <a:t/>
            </a:r>
            <a:br>
              <a:rPr lang="en-GB" cap="all" dirty="0">
                <a:solidFill>
                  <a:prstClr val="black"/>
                </a:solidFill>
              </a:rPr>
            </a:br>
            <a:r>
              <a:rPr lang="en-GB" dirty="0" smtClean="0">
                <a:solidFill>
                  <a:prstClr val="black"/>
                </a:solidFill>
              </a:rPr>
              <a:t>#6   </a:t>
            </a:r>
            <a:r>
              <a:rPr lang="en-GB" dirty="0">
                <a:solidFill>
                  <a:prstClr val="black"/>
                </a:solidFill>
              </a:rPr>
              <a:t>in Germany</a:t>
            </a:r>
            <a:br>
              <a:rPr lang="en-GB" dirty="0">
                <a:solidFill>
                  <a:prstClr val="black"/>
                </a:solidFill>
              </a:rPr>
            </a:br>
            <a:r>
              <a:rPr lang="en-GB" dirty="0">
                <a:solidFill>
                  <a:prstClr val="black"/>
                </a:solidFill>
              </a:rPr>
              <a:t/>
            </a:r>
            <a:br>
              <a:rPr lang="en-GB" dirty="0">
                <a:solidFill>
                  <a:prstClr val="black"/>
                </a:solidFill>
              </a:rPr>
            </a:br>
            <a:r>
              <a:rPr lang="en-GB" dirty="0">
                <a:solidFill>
                  <a:srgbClr val="000000"/>
                </a:solidFill>
              </a:rPr>
              <a:t/>
            </a:r>
            <a:br>
              <a:rPr lang="en-GB" dirty="0">
                <a:solidFill>
                  <a:srgbClr val="000000"/>
                </a:solidFill>
              </a:rPr>
            </a:br>
            <a:endParaRPr lang="en-GB" dirty="0">
              <a:solidFill>
                <a:srgbClr val="000000"/>
              </a:solidFill>
            </a:endParaRPr>
          </a:p>
        </p:txBody>
      </p:sp>
      <p:sp>
        <p:nvSpPr>
          <p:cNvPr id="58" name="Textplatzhalter 3">
            <a:extLst>
              <a:ext uri="{FF2B5EF4-FFF2-40B4-BE49-F238E27FC236}">
                <a16:creationId xmlns:a16="http://schemas.microsoft.com/office/drawing/2014/main" id="{8D9931D8-EE82-F94B-9172-F9482BAF4852}"/>
              </a:ext>
            </a:extLst>
          </p:cNvPr>
          <p:cNvSpPr>
            <a:spLocks noGrp="1"/>
          </p:cNvSpPr>
          <p:nvPr>
            <p:ph type="body" sz="quarter" idx="13"/>
          </p:nvPr>
        </p:nvSpPr>
        <p:spPr>
          <a:xfrm>
            <a:off x="808357" y="1575428"/>
            <a:ext cx="3336398" cy="2858690"/>
          </a:xfrm>
        </p:spPr>
        <p:txBody>
          <a:bodyPr/>
          <a:lstStyle/>
          <a:p>
            <a:pPr>
              <a:spcBef>
                <a:spcPts val="0"/>
              </a:spcBef>
            </a:pPr>
            <a:r>
              <a:rPr lang="en-GB" b="1" cap="all" dirty="0">
                <a:solidFill>
                  <a:prstClr val="black"/>
                </a:solidFill>
                <a:latin typeface="Calibri" panose="020F0502020204030204"/>
              </a:rPr>
              <a:t>FT European Business School Ranking </a:t>
            </a:r>
            <a:r>
              <a:rPr lang="en-GB" b="1" cap="all" dirty="0" smtClean="0">
                <a:solidFill>
                  <a:prstClr val="black"/>
                </a:solidFill>
                <a:latin typeface="Calibri" panose="020F0502020204030204"/>
              </a:rPr>
              <a:t>2020</a:t>
            </a:r>
            <a:r>
              <a:rPr lang="en-GB" b="1" cap="all" dirty="0">
                <a:solidFill>
                  <a:prstClr val="black"/>
                </a:solidFill>
                <a:latin typeface="Calibri" panose="020F0502020204030204"/>
              </a:rPr>
              <a:t/>
            </a:r>
            <a:br>
              <a:rPr lang="en-GB" b="1" cap="all" dirty="0">
                <a:solidFill>
                  <a:prstClr val="black"/>
                </a:solidFill>
                <a:latin typeface="Calibri" panose="020F0502020204030204"/>
              </a:rPr>
            </a:br>
            <a:r>
              <a:rPr lang="en-GB" dirty="0">
                <a:solidFill>
                  <a:prstClr val="black"/>
                </a:solidFill>
              </a:rPr>
              <a:t>#4     in Germany</a:t>
            </a:r>
            <a:br>
              <a:rPr lang="en-GB" dirty="0">
                <a:solidFill>
                  <a:prstClr val="black"/>
                </a:solidFill>
              </a:rPr>
            </a:br>
            <a:r>
              <a:rPr lang="en-GB" dirty="0" smtClean="0">
                <a:solidFill>
                  <a:prstClr val="black"/>
                </a:solidFill>
              </a:rPr>
              <a:t>#26   </a:t>
            </a:r>
            <a:r>
              <a:rPr lang="en-GB" dirty="0">
                <a:solidFill>
                  <a:prstClr val="black"/>
                </a:solidFill>
              </a:rPr>
              <a:t>worldwide</a:t>
            </a:r>
          </a:p>
          <a:p>
            <a:pPr>
              <a:spcBef>
                <a:spcPts val="0"/>
              </a:spcBef>
            </a:pPr>
            <a:endParaRPr lang="en-GB" b="1" cap="all" dirty="0">
              <a:solidFill>
                <a:prstClr val="black"/>
              </a:solidFill>
              <a:latin typeface="+mn-lt"/>
            </a:endParaRPr>
          </a:p>
          <a:p>
            <a:pPr>
              <a:spcBef>
                <a:spcPts val="0"/>
              </a:spcBef>
            </a:pPr>
            <a:r>
              <a:rPr lang="en-GB" b="1" cap="all" dirty="0">
                <a:solidFill>
                  <a:prstClr val="black"/>
                </a:solidFill>
                <a:latin typeface="Calibri" panose="020F0502020204030204"/>
              </a:rPr>
              <a:t>FT master of finance Ranking </a:t>
            </a:r>
            <a:r>
              <a:rPr lang="en-GB" b="1" cap="all" dirty="0" smtClean="0">
                <a:solidFill>
                  <a:prstClr val="black"/>
                </a:solidFill>
                <a:latin typeface="Calibri" panose="020F0502020204030204"/>
              </a:rPr>
              <a:t>2020</a:t>
            </a:r>
            <a:r>
              <a:rPr lang="en-GB" dirty="0">
                <a:solidFill>
                  <a:prstClr val="black"/>
                </a:solidFill>
              </a:rPr>
              <a:t/>
            </a:r>
            <a:br>
              <a:rPr lang="en-GB" dirty="0">
                <a:solidFill>
                  <a:prstClr val="black"/>
                </a:solidFill>
              </a:rPr>
            </a:br>
            <a:r>
              <a:rPr lang="en-GB" dirty="0" smtClean="0">
                <a:solidFill>
                  <a:prstClr val="black"/>
                </a:solidFill>
              </a:rPr>
              <a:t>#2     </a:t>
            </a:r>
            <a:r>
              <a:rPr lang="en-GB" dirty="0">
                <a:solidFill>
                  <a:prstClr val="black"/>
                </a:solidFill>
              </a:rPr>
              <a:t>in Germany</a:t>
            </a:r>
            <a:br>
              <a:rPr lang="en-GB" dirty="0">
                <a:solidFill>
                  <a:prstClr val="black"/>
                </a:solidFill>
              </a:rPr>
            </a:br>
            <a:r>
              <a:rPr lang="en-GB" dirty="0" smtClean="0">
                <a:solidFill>
                  <a:prstClr val="black"/>
                </a:solidFill>
              </a:rPr>
              <a:t>#32   </a:t>
            </a:r>
            <a:r>
              <a:rPr lang="en-GB" dirty="0">
                <a:solidFill>
                  <a:prstClr val="black"/>
                </a:solidFill>
              </a:rPr>
              <a:t>worldwide</a:t>
            </a:r>
          </a:p>
          <a:p>
            <a:pPr>
              <a:spcBef>
                <a:spcPts val="0"/>
              </a:spcBef>
            </a:pPr>
            <a:endParaRPr lang="en-GB" b="1" cap="all" dirty="0">
              <a:latin typeface="+mn-lt"/>
            </a:endParaRPr>
          </a:p>
          <a:p>
            <a:pPr>
              <a:lnSpc>
                <a:spcPct val="100000"/>
              </a:lnSpc>
              <a:spcBef>
                <a:spcPts val="0"/>
              </a:spcBef>
            </a:pPr>
            <a:r>
              <a:rPr lang="en-GB" b="1" cap="all" dirty="0">
                <a:latin typeface="+mn-lt"/>
              </a:rPr>
              <a:t>FT master in management Ranking </a:t>
            </a:r>
            <a:r>
              <a:rPr lang="en-GB" b="1" cap="all" dirty="0" smtClean="0">
                <a:latin typeface="+mn-lt"/>
              </a:rPr>
              <a:t>2020</a:t>
            </a:r>
            <a:r>
              <a:rPr lang="en-GB" dirty="0"/>
              <a:t/>
            </a:r>
            <a:br>
              <a:rPr lang="en-GB" dirty="0"/>
            </a:br>
            <a:r>
              <a:rPr lang="en-GB" dirty="0" smtClean="0"/>
              <a:t>#5     </a:t>
            </a:r>
            <a:r>
              <a:rPr lang="en-GB" dirty="0"/>
              <a:t>in </a:t>
            </a:r>
            <a:r>
              <a:rPr lang="en-GB" dirty="0">
                <a:solidFill>
                  <a:prstClr val="black"/>
                </a:solidFill>
              </a:rPr>
              <a:t>Germany</a:t>
            </a:r>
            <a:r>
              <a:rPr lang="en-GB" dirty="0"/>
              <a:t/>
            </a:r>
            <a:br>
              <a:rPr lang="en-GB" dirty="0"/>
            </a:br>
            <a:r>
              <a:rPr lang="en-GB" dirty="0" smtClean="0"/>
              <a:t>#34   </a:t>
            </a:r>
            <a:r>
              <a:rPr lang="en-GB" dirty="0">
                <a:solidFill>
                  <a:prstClr val="black"/>
                </a:solidFill>
              </a:rPr>
              <a:t>worldwide</a:t>
            </a:r>
            <a:r>
              <a:rPr lang="en-GB" dirty="0"/>
              <a:t/>
            </a:r>
            <a:br>
              <a:rPr lang="en-GB" dirty="0"/>
            </a:br>
            <a:r>
              <a:rPr lang="en-GB" b="1" cap="all" dirty="0">
                <a:solidFill>
                  <a:prstClr val="black"/>
                </a:solidFill>
                <a:latin typeface="Calibri" panose="020F0502020204030204"/>
              </a:rPr>
              <a:t/>
            </a:r>
            <a:br>
              <a:rPr lang="en-GB" b="1" cap="all" dirty="0">
                <a:solidFill>
                  <a:prstClr val="black"/>
                </a:solidFill>
                <a:latin typeface="Calibri" panose="020F0502020204030204"/>
              </a:rPr>
            </a:br>
            <a:r>
              <a:rPr lang="en-GB" b="1" cap="all" dirty="0">
                <a:solidFill>
                  <a:prstClr val="black"/>
                </a:solidFill>
                <a:latin typeface="Calibri" panose="020F0502020204030204"/>
              </a:rPr>
              <a:t>FT Executive MBA Ranking </a:t>
            </a:r>
            <a:r>
              <a:rPr lang="en-GB" b="1" cap="all" dirty="0" smtClean="0">
                <a:solidFill>
                  <a:prstClr val="black"/>
                </a:solidFill>
                <a:latin typeface="Calibri" panose="020F0502020204030204"/>
              </a:rPr>
              <a:t>2020</a:t>
            </a:r>
            <a:r>
              <a:rPr lang="en-GB" b="1" cap="all" dirty="0">
                <a:solidFill>
                  <a:prstClr val="black"/>
                </a:solidFill>
                <a:latin typeface="Calibri" panose="020F0502020204030204"/>
              </a:rPr>
              <a:t/>
            </a:r>
            <a:br>
              <a:rPr lang="en-GB" b="1" cap="all" dirty="0">
                <a:solidFill>
                  <a:prstClr val="black"/>
                </a:solidFill>
                <a:latin typeface="Calibri" panose="020F0502020204030204"/>
              </a:rPr>
            </a:br>
            <a:r>
              <a:rPr lang="en-GB" dirty="0" smtClean="0">
                <a:solidFill>
                  <a:prstClr val="black"/>
                </a:solidFill>
              </a:rPr>
              <a:t>#5     </a:t>
            </a:r>
            <a:r>
              <a:rPr lang="en-GB" dirty="0">
                <a:solidFill>
                  <a:prstClr val="black"/>
                </a:solidFill>
              </a:rPr>
              <a:t>in Germany</a:t>
            </a:r>
            <a:br>
              <a:rPr lang="en-GB" dirty="0">
                <a:solidFill>
                  <a:prstClr val="black"/>
                </a:solidFill>
              </a:rPr>
            </a:br>
            <a:r>
              <a:rPr lang="en-GB" dirty="0" smtClean="0">
                <a:solidFill>
                  <a:prstClr val="black"/>
                </a:solidFill>
              </a:rPr>
              <a:t>#76   </a:t>
            </a:r>
            <a:r>
              <a:rPr lang="en-GB" dirty="0">
                <a:solidFill>
                  <a:prstClr val="black"/>
                </a:solidFill>
              </a:rPr>
              <a:t>worldwide</a:t>
            </a:r>
            <a:br>
              <a:rPr lang="en-GB" dirty="0">
                <a:solidFill>
                  <a:prstClr val="black"/>
                </a:solidFill>
              </a:rPr>
            </a:br>
            <a:r>
              <a:rPr lang="en-GB" dirty="0">
                <a:solidFill>
                  <a:prstClr val="black"/>
                </a:solidFill>
              </a:rPr>
              <a:t/>
            </a:r>
            <a:br>
              <a:rPr lang="en-GB" dirty="0">
                <a:solidFill>
                  <a:prstClr val="black"/>
                </a:solidFill>
              </a:rPr>
            </a:br>
            <a:r>
              <a:rPr lang="en-GB" b="1" cap="all" dirty="0">
                <a:solidFill>
                  <a:prstClr val="black"/>
                </a:solidFill>
                <a:latin typeface="Calibri" panose="020F0502020204030204"/>
              </a:rPr>
              <a:t> FT EXECUTIVE EDUCATION WORLDWIDE </a:t>
            </a:r>
            <a:r>
              <a:rPr lang="en-GB" b="1" cap="all" dirty="0" smtClean="0">
                <a:solidFill>
                  <a:prstClr val="black"/>
                </a:solidFill>
                <a:latin typeface="Calibri" panose="020F0502020204030204"/>
              </a:rPr>
              <a:t>2020</a:t>
            </a:r>
            <a:r>
              <a:rPr lang="en-GB" b="1" cap="all" dirty="0">
                <a:solidFill>
                  <a:prstClr val="black"/>
                </a:solidFill>
                <a:latin typeface="Calibri" panose="020F0502020204030204"/>
              </a:rPr>
              <a:t/>
            </a:r>
            <a:br>
              <a:rPr lang="en-GB" b="1" cap="all" dirty="0">
                <a:solidFill>
                  <a:prstClr val="black"/>
                </a:solidFill>
                <a:latin typeface="Calibri" panose="020F0502020204030204"/>
              </a:rPr>
            </a:br>
            <a:r>
              <a:rPr lang="en-GB" cap="all" dirty="0">
                <a:solidFill>
                  <a:prstClr val="black"/>
                </a:solidFill>
              </a:rPr>
              <a:t>#3     </a:t>
            </a:r>
            <a:r>
              <a:rPr lang="en-GB" dirty="0">
                <a:solidFill>
                  <a:prstClr val="black"/>
                </a:solidFill>
              </a:rPr>
              <a:t>in Germany</a:t>
            </a:r>
            <a:r>
              <a:rPr lang="en-GB" cap="all" dirty="0">
                <a:solidFill>
                  <a:prstClr val="black"/>
                </a:solidFill>
              </a:rPr>
              <a:t/>
            </a:r>
            <a:br>
              <a:rPr lang="en-GB" cap="all" dirty="0">
                <a:solidFill>
                  <a:prstClr val="black"/>
                </a:solidFill>
              </a:rPr>
            </a:br>
            <a:r>
              <a:rPr lang="en-GB" dirty="0" smtClean="0">
                <a:solidFill>
                  <a:prstClr val="black"/>
                </a:solidFill>
              </a:rPr>
              <a:t>#50   </a:t>
            </a:r>
            <a:r>
              <a:rPr lang="en-GB" dirty="0">
                <a:solidFill>
                  <a:prstClr val="black"/>
                </a:solidFill>
              </a:rPr>
              <a:t>open enrolment worldwide</a:t>
            </a:r>
            <a:br>
              <a:rPr lang="en-GB" dirty="0">
                <a:solidFill>
                  <a:prstClr val="black"/>
                </a:solidFill>
              </a:rPr>
            </a:br>
            <a:r>
              <a:rPr lang="en-GB" dirty="0" smtClean="0">
                <a:solidFill>
                  <a:prstClr val="black"/>
                </a:solidFill>
              </a:rPr>
              <a:t>#76   </a:t>
            </a:r>
            <a:r>
              <a:rPr lang="en-GB" dirty="0">
                <a:solidFill>
                  <a:prstClr val="black"/>
                </a:solidFill>
              </a:rPr>
              <a:t>customised programmes worldwide</a:t>
            </a:r>
            <a:br>
              <a:rPr lang="en-GB" dirty="0">
                <a:solidFill>
                  <a:prstClr val="black"/>
                </a:solidFill>
              </a:rPr>
            </a:br>
            <a:r>
              <a:rPr lang="en-GB" dirty="0">
                <a:solidFill>
                  <a:prstClr val="black"/>
                </a:solidFill>
              </a:rPr>
              <a:t/>
            </a:r>
            <a:br>
              <a:rPr lang="en-GB" dirty="0">
                <a:solidFill>
                  <a:prstClr val="black"/>
                </a:solidFill>
              </a:rPr>
            </a:br>
            <a:endParaRPr lang="en-GB" dirty="0"/>
          </a:p>
          <a:p>
            <a:endParaRPr lang="en-GB" dirty="0"/>
          </a:p>
        </p:txBody>
      </p:sp>
      <p:sp>
        <p:nvSpPr>
          <p:cNvPr id="3" name="Slide Number Placeholder 2">
            <a:extLst>
              <a:ext uri="{FF2B5EF4-FFF2-40B4-BE49-F238E27FC236}">
                <a16:creationId xmlns:a16="http://schemas.microsoft.com/office/drawing/2014/main" id="{2642416C-2F35-C34B-97BF-523FC45F6C91}"/>
              </a:ext>
            </a:extLst>
          </p:cNvPr>
          <p:cNvSpPr>
            <a:spLocks noGrp="1"/>
          </p:cNvSpPr>
          <p:nvPr>
            <p:ph type="sldNum" sz="quarter" idx="4"/>
          </p:nvPr>
        </p:nvSpPr>
        <p:spPr/>
        <p:txBody>
          <a:bodyPr/>
          <a:lstStyle/>
          <a:p>
            <a:fld id="{365118A3-1793-2149-900A-53CEDCCBA901}" type="slidenum">
              <a:rPr lang="en-GB" smtClean="0"/>
              <a:pPr/>
              <a:t>9</a:t>
            </a:fld>
            <a:endParaRPr lang="en-GB" dirty="0"/>
          </a:p>
        </p:txBody>
      </p:sp>
      <p:sp>
        <p:nvSpPr>
          <p:cNvPr id="35" name="Textplatzhalter 4"/>
          <p:cNvSpPr>
            <a:spLocks noGrp="1"/>
          </p:cNvSpPr>
          <p:nvPr>
            <p:ph type="body" sz="quarter" idx="14"/>
          </p:nvPr>
        </p:nvSpPr>
        <p:spPr>
          <a:xfrm>
            <a:off x="3944728" y="4525710"/>
            <a:ext cx="1047573" cy="279126"/>
          </a:xfrm>
        </p:spPr>
        <p:txBody>
          <a:bodyPr/>
          <a:lstStyle/>
          <a:p>
            <a:pPr>
              <a:spcBef>
                <a:spcPts val="0"/>
              </a:spcBef>
            </a:pPr>
            <a:r>
              <a:rPr lang="de-DE" b="1" dirty="0" smtClean="0">
                <a:solidFill>
                  <a:srgbClr val="000000"/>
                </a:solidFill>
                <a:latin typeface="Calibri" panose="020F0502020204030204"/>
              </a:rPr>
              <a:t>ACCREDITATION</a:t>
            </a:r>
            <a:endParaRPr lang="de-DE" dirty="0"/>
          </a:p>
        </p:txBody>
      </p:sp>
      <p:pic>
        <p:nvPicPr>
          <p:cNvPr id="38" name="Bild 16">
            <a:extLst>
              <a:ext uri="{FF2B5EF4-FFF2-40B4-BE49-F238E27FC236}">
                <a16:creationId xmlns:a16="http://schemas.microsoft.com/office/drawing/2014/main" id="{80CD491D-8456-4B42-8C20-EDA9C2B23F52}"/>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992301" y="4492880"/>
            <a:ext cx="222473" cy="311956"/>
          </a:xfrm>
          <a:prstGeom prst="rect">
            <a:avLst/>
          </a:prstGeom>
        </p:spPr>
      </p:pic>
      <p:pic>
        <p:nvPicPr>
          <p:cNvPr id="39" name="Bild 20">
            <a:extLst>
              <a:ext uri="{FF2B5EF4-FFF2-40B4-BE49-F238E27FC236}">
                <a16:creationId xmlns:a16="http://schemas.microsoft.com/office/drawing/2014/main" id="{993CD3F1-2BB9-3F47-AF5E-338951C65AB3}"/>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8167141" y="4485806"/>
            <a:ext cx="319955" cy="317955"/>
          </a:xfrm>
          <a:prstGeom prst="rect">
            <a:avLst/>
          </a:prstGeom>
        </p:spPr>
      </p:pic>
      <p:pic>
        <p:nvPicPr>
          <p:cNvPr id="40" name="Grafik 21">
            <a:extLst>
              <a:ext uri="{FF2B5EF4-FFF2-40B4-BE49-F238E27FC236}">
                <a16:creationId xmlns:a16="http://schemas.microsoft.com/office/drawing/2014/main" id="{45281764-08EF-5F4F-B0B6-D8B5A1B72E44}"/>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7006225" y="4542024"/>
            <a:ext cx="1441063" cy="288212"/>
          </a:xfrm>
          <a:prstGeom prst="rect">
            <a:avLst/>
          </a:prstGeom>
        </p:spPr>
      </p:pic>
      <p:pic>
        <p:nvPicPr>
          <p:cNvPr id="41" name="Grafik 4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277292" y="4380419"/>
            <a:ext cx="732471" cy="528728"/>
          </a:xfrm>
          <a:prstGeom prst="rect">
            <a:avLst/>
          </a:prstGeom>
        </p:spPr>
      </p:pic>
      <p:pic>
        <p:nvPicPr>
          <p:cNvPr id="42" name="Grafik 4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093173" y="4573979"/>
            <a:ext cx="764886" cy="230857"/>
          </a:xfrm>
          <a:prstGeom prst="rect">
            <a:avLst/>
          </a:prstGeom>
        </p:spPr>
      </p:pic>
      <p:pic>
        <p:nvPicPr>
          <p:cNvPr id="31" name="Grafik 3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240185" y="3644339"/>
            <a:ext cx="752116" cy="752116"/>
          </a:xfrm>
          <a:prstGeom prst="rect">
            <a:avLst/>
          </a:prstGeom>
        </p:spPr>
      </p:pic>
    </p:spTree>
    <p:extLst>
      <p:ext uri="{BB962C8B-B14F-4D97-AF65-F5344CB8AC3E}">
        <p14:creationId xmlns:p14="http://schemas.microsoft.com/office/powerpoint/2010/main" val="712342229"/>
      </p:ext>
    </p:extLst>
  </p:cSld>
  <p:clrMapOvr>
    <a:masterClrMapping/>
  </p:clrMapOvr>
</p:sld>
</file>

<file path=ppt/theme/theme1.xml><?xml version="1.0" encoding="utf-8"?>
<a:theme xmlns:a="http://schemas.openxmlformats.org/drawingml/2006/main" name="Office-Design">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3534</Words>
  <Application>Microsoft Office PowerPoint</Application>
  <PresentationFormat>Bildschirmpräsentation (16:9)</PresentationFormat>
  <Paragraphs>498</Paragraphs>
  <Slides>36</Slides>
  <Notes>11</Notes>
  <HiddenSlides>0</HiddenSlides>
  <MMClips>0</MMClips>
  <ScaleCrop>false</ScaleCrop>
  <HeadingPairs>
    <vt:vector size="6" baseType="variant">
      <vt:variant>
        <vt:lpstr>Verwendete Schriftarten</vt:lpstr>
      </vt:variant>
      <vt:variant>
        <vt:i4>10</vt:i4>
      </vt:variant>
      <vt:variant>
        <vt:lpstr>Design</vt:lpstr>
      </vt:variant>
      <vt:variant>
        <vt:i4>1</vt:i4>
      </vt:variant>
      <vt:variant>
        <vt:lpstr>Folientitel</vt:lpstr>
      </vt:variant>
      <vt:variant>
        <vt:i4>36</vt:i4>
      </vt:variant>
    </vt:vector>
  </HeadingPairs>
  <TitlesOfParts>
    <vt:vector size="47" baseType="lpstr">
      <vt:lpstr>ＭＳ Ｐゴシック</vt:lpstr>
      <vt:lpstr>Arial</vt:lpstr>
      <vt:lpstr>Calibri</vt:lpstr>
      <vt:lpstr>Calibri Light</vt:lpstr>
      <vt:lpstr>Frutiger LT 45 Light</vt:lpstr>
      <vt:lpstr>Frutiger LT 47 LightCn</vt:lpstr>
      <vt:lpstr>Frutiger LT 57 Cn</vt:lpstr>
      <vt:lpstr>Frutiger LT 87 ExtraBlackCn</vt:lpstr>
      <vt:lpstr>Roboto Condensed</vt:lpstr>
      <vt:lpstr>Wingdings</vt:lpstr>
      <vt:lpstr>Office-Design</vt:lpstr>
      <vt:lpstr>PowerPoint-Präsentation</vt:lpstr>
      <vt:lpstr>PowerPoint-Präsentation</vt:lpstr>
      <vt:lpstr>VISION &amp; MISSION</vt:lpstr>
      <vt:lpstr>Vision &amp; mission</vt:lpstr>
      <vt:lpstr>HISTORY </vt:lpstr>
      <vt:lpstr>History </vt:lpstr>
      <vt:lpstr>FACTS &amp;  FIGURes</vt:lpstr>
      <vt:lpstr>Facts &amp; figures 2019</vt:lpstr>
      <vt:lpstr>Accreditation &amp; rankings</vt:lpstr>
      <vt:lpstr>Campus life</vt:lpstr>
      <vt:lpstr>Campus life</vt:lpstr>
      <vt:lpstr>Fs-life  studios</vt:lpstr>
      <vt:lpstr>AI Lab</vt:lpstr>
      <vt:lpstr>Academic programmes</vt:lpstr>
      <vt:lpstr>Academic  programmes</vt:lpstr>
      <vt:lpstr>Academic  programmes</vt:lpstr>
      <vt:lpstr>Bachelor  programMEs</vt:lpstr>
      <vt:lpstr>Master programme</vt:lpstr>
      <vt:lpstr>Master programme</vt:lpstr>
      <vt:lpstr>PowerPoint-Präsentation</vt:lpstr>
      <vt:lpstr>PowerPoint-Präsentation</vt:lpstr>
      <vt:lpstr>FS  DEPartments</vt:lpstr>
      <vt:lpstr>CAREER  SERVICES</vt:lpstr>
      <vt:lpstr>Alumni relations</vt:lpstr>
      <vt:lpstr>Professional &amp; executive education</vt:lpstr>
      <vt:lpstr>Executive education</vt:lpstr>
      <vt:lpstr>Sustainable world academy</vt:lpstr>
      <vt:lpstr>Sustainable world academy</vt:lpstr>
      <vt:lpstr>Sustainable  World Academy</vt:lpstr>
      <vt:lpstr>Fs-unep centre</vt:lpstr>
      <vt:lpstr>Faculty &amp; research</vt:lpstr>
      <vt:lpstr>Faculty &amp; research</vt:lpstr>
      <vt:lpstr>Faculty &amp; research</vt:lpstr>
      <vt:lpstr>PowerPoint-Präsentation</vt:lpstr>
      <vt:lpstr>THANKS FOR  YOUR ATTENTION </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Microsoft Office-Anwender</dc:creator>
  <cp:lastModifiedBy>Reusswig, Soryna</cp:lastModifiedBy>
  <cp:revision>339</cp:revision>
  <dcterms:created xsi:type="dcterms:W3CDTF">2019-02-15T13:15:02Z</dcterms:created>
  <dcterms:modified xsi:type="dcterms:W3CDTF">2021-05-17T13:55:35Z</dcterms:modified>
</cp:coreProperties>
</file>