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9" r:id="rId4"/>
  </p:sldMasterIdLst>
  <p:notesMasterIdLst>
    <p:notesMasterId r:id="rId14"/>
  </p:notesMasterIdLst>
  <p:handoutMasterIdLst>
    <p:handoutMasterId r:id="rId15"/>
  </p:handoutMasterIdLst>
  <p:sldIdLst>
    <p:sldId id="256" r:id="rId5"/>
    <p:sldId id="258" r:id="rId6"/>
    <p:sldId id="257" r:id="rId7"/>
    <p:sldId id="264" r:id="rId8"/>
    <p:sldId id="260" r:id="rId9"/>
    <p:sldId id="259" r:id="rId10"/>
    <p:sldId id="261" r:id="rId11"/>
    <p:sldId id="263"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269538-BFC5-48BB-BEA1-D7AF1F385FD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0D51337A-31FA-4717-B2BF-9243F96D2B9B}">
      <dgm:prSet phldrT="[Text]"/>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What is the problem?</a:t>
          </a:r>
        </a:p>
      </dgm:t>
    </dgm:pt>
    <dgm:pt modelId="{A9294D65-F371-46C8-A624-E557E9DF1A30}" type="parTrans" cxnId="{9E6BB655-7FE4-4F8D-B1D2-F885E60B8754}">
      <dgm:prSet/>
      <dgm:spPr/>
      <dgm:t>
        <a:bodyPr/>
        <a:lstStyle/>
        <a:p>
          <a:endParaRPr lang="en-US"/>
        </a:p>
      </dgm:t>
    </dgm:pt>
    <dgm:pt modelId="{6799645E-F42F-43D8-B2EA-A1377D84D0B3}" type="sibTrans" cxnId="{9E6BB655-7FE4-4F8D-B1D2-F885E60B8754}">
      <dgm:prSet/>
      <dgm:spPr/>
      <dgm:t>
        <a:bodyPr/>
        <a:lstStyle/>
        <a:p>
          <a:endParaRPr lang="en-US"/>
        </a:p>
      </dgm:t>
    </dgm:pt>
    <dgm:pt modelId="{E40970FA-9468-4353-8343-FE5E2BEBB8B0}">
      <dgm:prSet phldrT="[Text]" custT="1"/>
      <dgm:spPr/>
      <dgm:t>
        <a:bodyPr/>
        <a:lstStyle/>
        <a:p>
          <a:r>
            <a:rPr lang="en-US" sz="2400" dirty="0" smtClean="0">
              <a:latin typeface="Tahoma" panose="020B0604030504040204" pitchFamily="34" charset="0"/>
              <a:ea typeface="Tahoma" panose="020B0604030504040204" pitchFamily="34" charset="0"/>
              <a:cs typeface="Tahoma" panose="020B0604030504040204" pitchFamily="34" charset="0"/>
            </a:rPr>
            <a:t>To find the deserving salary for a job profile</a:t>
          </a:r>
          <a:endParaRPr lang="en-US" sz="2400" dirty="0">
            <a:latin typeface="Tahoma" panose="020B0604030504040204" pitchFamily="34" charset="0"/>
            <a:ea typeface="Tahoma" panose="020B0604030504040204" pitchFamily="34" charset="0"/>
            <a:cs typeface="Tahoma" panose="020B0604030504040204" pitchFamily="34" charset="0"/>
          </a:endParaRPr>
        </a:p>
      </dgm:t>
    </dgm:pt>
    <dgm:pt modelId="{85FA6A33-9FA9-4134-A6A3-A5D4748A1779}" type="parTrans" cxnId="{A316347C-9D1A-43C6-BE2B-DC184440E1C9}">
      <dgm:prSet/>
      <dgm:spPr/>
      <dgm:t>
        <a:bodyPr/>
        <a:lstStyle/>
        <a:p>
          <a:endParaRPr lang="en-US"/>
        </a:p>
      </dgm:t>
    </dgm:pt>
    <dgm:pt modelId="{04FF68DF-CF36-4D12-9ECE-A3519B0AC88A}" type="sibTrans" cxnId="{A316347C-9D1A-43C6-BE2B-DC184440E1C9}">
      <dgm:prSet/>
      <dgm:spPr/>
      <dgm:t>
        <a:bodyPr/>
        <a:lstStyle/>
        <a:p>
          <a:endParaRPr lang="en-US"/>
        </a:p>
      </dgm:t>
    </dgm:pt>
    <dgm:pt modelId="{A7F7584C-6CC5-40A2-9566-2842A5DEA97A}">
      <dgm:prSet phldrT="[Text]"/>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Who has this problem?</a:t>
          </a:r>
        </a:p>
      </dgm:t>
    </dgm:pt>
    <dgm:pt modelId="{581272CD-5908-4C17-8E9B-8BF6DCE43C3E}" type="parTrans" cxnId="{F68422C1-CD34-4DED-AA4B-85EFFF4FE933}">
      <dgm:prSet/>
      <dgm:spPr/>
      <dgm:t>
        <a:bodyPr/>
        <a:lstStyle/>
        <a:p>
          <a:endParaRPr lang="en-US"/>
        </a:p>
      </dgm:t>
    </dgm:pt>
    <dgm:pt modelId="{C41ED6A4-512C-48AB-901D-671B73446005}" type="sibTrans" cxnId="{F68422C1-CD34-4DED-AA4B-85EFFF4FE933}">
      <dgm:prSet/>
      <dgm:spPr/>
      <dgm:t>
        <a:bodyPr/>
        <a:lstStyle/>
        <a:p>
          <a:endParaRPr lang="en-US"/>
        </a:p>
      </dgm:t>
    </dgm:pt>
    <dgm:pt modelId="{9D8DAFB6-C744-4BD6-B757-393BF647EBB6}">
      <dgm:prSet phldrT="[Text]" custT="1"/>
      <dgm:spPr/>
      <dgm:t>
        <a:bodyPr/>
        <a:lstStyle/>
        <a:p>
          <a:r>
            <a:rPr lang="en-US" sz="2400" dirty="0" smtClean="0">
              <a:latin typeface="Tahoma" panose="020B0604030504040204" pitchFamily="34" charset="0"/>
              <a:ea typeface="Tahoma" panose="020B0604030504040204" pitchFamily="34" charset="0"/>
              <a:cs typeface="Tahoma" panose="020B0604030504040204" pitchFamily="34" charset="0"/>
            </a:rPr>
            <a:t>HR Department</a:t>
          </a:r>
          <a:endParaRPr lang="en-US" sz="2400" dirty="0">
            <a:latin typeface="Tahoma" panose="020B0604030504040204" pitchFamily="34" charset="0"/>
            <a:ea typeface="Tahoma" panose="020B0604030504040204" pitchFamily="34" charset="0"/>
            <a:cs typeface="Tahoma" panose="020B0604030504040204" pitchFamily="34" charset="0"/>
          </a:endParaRPr>
        </a:p>
      </dgm:t>
    </dgm:pt>
    <dgm:pt modelId="{17C1C47E-8D1A-404A-B227-B017391CB5F6}" type="parTrans" cxnId="{56052809-46E4-4445-B520-94004C28BB9D}">
      <dgm:prSet/>
      <dgm:spPr/>
      <dgm:t>
        <a:bodyPr/>
        <a:lstStyle/>
        <a:p>
          <a:endParaRPr lang="en-US"/>
        </a:p>
      </dgm:t>
    </dgm:pt>
    <dgm:pt modelId="{C9B44773-68B1-427B-B9CA-0AEA186B621E}" type="sibTrans" cxnId="{56052809-46E4-4445-B520-94004C28BB9D}">
      <dgm:prSet/>
      <dgm:spPr/>
      <dgm:t>
        <a:bodyPr/>
        <a:lstStyle/>
        <a:p>
          <a:endParaRPr lang="en-US"/>
        </a:p>
      </dgm:t>
    </dgm:pt>
    <dgm:pt modelId="{51A6936C-668E-4912-B1B4-BA2D45D3F624}">
      <dgm:prSet phldrT="[Text]"/>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Why should this problem be solved?</a:t>
          </a:r>
        </a:p>
      </dgm:t>
    </dgm:pt>
    <dgm:pt modelId="{8F7D40F1-9723-47F5-BFD2-340696378D49}" type="parTrans" cxnId="{000FE2BB-9FE6-4965-ADF5-E3E85B644286}">
      <dgm:prSet/>
      <dgm:spPr/>
      <dgm:t>
        <a:bodyPr/>
        <a:lstStyle/>
        <a:p>
          <a:endParaRPr lang="en-US"/>
        </a:p>
      </dgm:t>
    </dgm:pt>
    <dgm:pt modelId="{E68031D9-E3F9-439E-86FC-2A0A3A3988D0}" type="sibTrans" cxnId="{000FE2BB-9FE6-4965-ADF5-E3E85B644286}">
      <dgm:prSet/>
      <dgm:spPr/>
      <dgm:t>
        <a:bodyPr/>
        <a:lstStyle/>
        <a:p>
          <a:endParaRPr lang="en-US"/>
        </a:p>
      </dgm:t>
    </dgm:pt>
    <dgm:pt modelId="{2A9B6C90-9B70-4ED8-9084-8651413BB905}">
      <dgm:prSet phldrT="[Text]" custT="1"/>
      <dgm:spPr/>
      <dgm:t>
        <a:bodyPr/>
        <a:lstStyle/>
        <a:p>
          <a:r>
            <a:rPr lang="en-US" sz="2400" dirty="0" smtClean="0">
              <a:latin typeface="Tahoma" panose="020B0604030504040204" pitchFamily="34" charset="0"/>
              <a:ea typeface="Tahoma" panose="020B0604030504040204" pitchFamily="34" charset="0"/>
              <a:cs typeface="Tahoma" panose="020B0604030504040204" pitchFamily="34" charset="0"/>
            </a:rPr>
            <a:t>To bring transparency between employees and employers</a:t>
          </a:r>
          <a:endParaRPr lang="en-US" sz="2400" dirty="0">
            <a:latin typeface="Tahoma" panose="020B0604030504040204" pitchFamily="34" charset="0"/>
            <a:ea typeface="Tahoma" panose="020B0604030504040204" pitchFamily="34" charset="0"/>
            <a:cs typeface="Tahoma" panose="020B0604030504040204" pitchFamily="34" charset="0"/>
          </a:endParaRPr>
        </a:p>
      </dgm:t>
    </dgm:pt>
    <dgm:pt modelId="{47C005B7-F5AA-4111-A87D-782B117A0259}" type="parTrans" cxnId="{1D59D94A-4BF7-417E-B49B-225C005839A9}">
      <dgm:prSet/>
      <dgm:spPr/>
      <dgm:t>
        <a:bodyPr/>
        <a:lstStyle/>
        <a:p>
          <a:endParaRPr lang="en-US"/>
        </a:p>
      </dgm:t>
    </dgm:pt>
    <dgm:pt modelId="{54109FB3-0563-4B2C-BFF0-181E047427F8}" type="sibTrans" cxnId="{1D59D94A-4BF7-417E-B49B-225C005839A9}">
      <dgm:prSet/>
      <dgm:spPr/>
      <dgm:t>
        <a:bodyPr/>
        <a:lstStyle/>
        <a:p>
          <a:endParaRPr lang="en-US"/>
        </a:p>
      </dgm:t>
    </dgm:pt>
    <dgm:pt modelId="{99FD7F24-5BB9-46E8-BB7C-4B477B73B815}" type="pres">
      <dgm:prSet presAssocID="{81269538-BFC5-48BB-BEA1-D7AF1F385FD5}" presName="Name0" presStyleCnt="0">
        <dgm:presLayoutVars>
          <dgm:dir/>
          <dgm:animLvl val="lvl"/>
          <dgm:resizeHandles val="exact"/>
        </dgm:presLayoutVars>
      </dgm:prSet>
      <dgm:spPr/>
      <dgm:t>
        <a:bodyPr/>
        <a:lstStyle/>
        <a:p>
          <a:endParaRPr lang="en-US"/>
        </a:p>
      </dgm:t>
    </dgm:pt>
    <dgm:pt modelId="{BBAB8945-0B00-4547-92CF-AE59FDD0EF39}" type="pres">
      <dgm:prSet presAssocID="{0D51337A-31FA-4717-B2BF-9243F96D2B9B}" presName="linNode" presStyleCnt="0"/>
      <dgm:spPr/>
    </dgm:pt>
    <dgm:pt modelId="{3230722F-B757-4673-BD2F-9D4BAB5CEE8D}" type="pres">
      <dgm:prSet presAssocID="{0D51337A-31FA-4717-B2BF-9243F96D2B9B}" presName="parentText" presStyleLbl="node1" presStyleIdx="0" presStyleCnt="3">
        <dgm:presLayoutVars>
          <dgm:chMax val="1"/>
          <dgm:bulletEnabled val="1"/>
        </dgm:presLayoutVars>
      </dgm:prSet>
      <dgm:spPr/>
      <dgm:t>
        <a:bodyPr/>
        <a:lstStyle/>
        <a:p>
          <a:endParaRPr lang="en-US"/>
        </a:p>
      </dgm:t>
    </dgm:pt>
    <dgm:pt modelId="{6FB9694A-6C63-4B23-90F6-4F208C00D399}" type="pres">
      <dgm:prSet presAssocID="{0D51337A-31FA-4717-B2BF-9243F96D2B9B}" presName="descendantText" presStyleLbl="alignAccFollowNode1" presStyleIdx="0" presStyleCnt="3">
        <dgm:presLayoutVars>
          <dgm:bulletEnabled val="1"/>
        </dgm:presLayoutVars>
      </dgm:prSet>
      <dgm:spPr/>
      <dgm:t>
        <a:bodyPr/>
        <a:lstStyle/>
        <a:p>
          <a:endParaRPr lang="en-US"/>
        </a:p>
      </dgm:t>
    </dgm:pt>
    <dgm:pt modelId="{3E4AEBB9-D07D-412D-A9F3-5F50CE85FF20}" type="pres">
      <dgm:prSet presAssocID="{6799645E-F42F-43D8-B2EA-A1377D84D0B3}" presName="sp" presStyleCnt="0"/>
      <dgm:spPr/>
    </dgm:pt>
    <dgm:pt modelId="{C60E4332-AB2E-4201-AF29-E3D9D2CE99DD}" type="pres">
      <dgm:prSet presAssocID="{A7F7584C-6CC5-40A2-9566-2842A5DEA97A}" presName="linNode" presStyleCnt="0"/>
      <dgm:spPr/>
    </dgm:pt>
    <dgm:pt modelId="{8A3FE5E4-2689-4041-B2C5-C63BC276A3EF}" type="pres">
      <dgm:prSet presAssocID="{A7F7584C-6CC5-40A2-9566-2842A5DEA97A}" presName="parentText" presStyleLbl="node1" presStyleIdx="1" presStyleCnt="3">
        <dgm:presLayoutVars>
          <dgm:chMax val="1"/>
          <dgm:bulletEnabled val="1"/>
        </dgm:presLayoutVars>
      </dgm:prSet>
      <dgm:spPr/>
      <dgm:t>
        <a:bodyPr/>
        <a:lstStyle/>
        <a:p>
          <a:endParaRPr lang="en-US"/>
        </a:p>
      </dgm:t>
    </dgm:pt>
    <dgm:pt modelId="{329ECF1A-78BE-41CB-B252-8011825B67CD}" type="pres">
      <dgm:prSet presAssocID="{A7F7584C-6CC5-40A2-9566-2842A5DEA97A}" presName="descendantText" presStyleLbl="alignAccFollowNode1" presStyleIdx="1" presStyleCnt="3">
        <dgm:presLayoutVars>
          <dgm:bulletEnabled val="1"/>
        </dgm:presLayoutVars>
      </dgm:prSet>
      <dgm:spPr/>
      <dgm:t>
        <a:bodyPr/>
        <a:lstStyle/>
        <a:p>
          <a:endParaRPr lang="en-US"/>
        </a:p>
      </dgm:t>
    </dgm:pt>
    <dgm:pt modelId="{CF97419B-1653-4404-8A25-A4EB2811914A}" type="pres">
      <dgm:prSet presAssocID="{C41ED6A4-512C-48AB-901D-671B73446005}" presName="sp" presStyleCnt="0"/>
      <dgm:spPr/>
    </dgm:pt>
    <dgm:pt modelId="{74B4E996-D144-43FA-9C7B-5183D295C315}" type="pres">
      <dgm:prSet presAssocID="{51A6936C-668E-4912-B1B4-BA2D45D3F624}" presName="linNode" presStyleCnt="0"/>
      <dgm:spPr/>
    </dgm:pt>
    <dgm:pt modelId="{1C763A21-352A-41D1-A2E2-E305DABA275D}" type="pres">
      <dgm:prSet presAssocID="{51A6936C-668E-4912-B1B4-BA2D45D3F624}" presName="parentText" presStyleLbl="node1" presStyleIdx="2" presStyleCnt="3">
        <dgm:presLayoutVars>
          <dgm:chMax val="1"/>
          <dgm:bulletEnabled val="1"/>
        </dgm:presLayoutVars>
      </dgm:prSet>
      <dgm:spPr/>
      <dgm:t>
        <a:bodyPr/>
        <a:lstStyle/>
        <a:p>
          <a:endParaRPr lang="en-US"/>
        </a:p>
      </dgm:t>
    </dgm:pt>
    <dgm:pt modelId="{A66EBD3D-E7C5-421C-B8B5-728648057DDC}" type="pres">
      <dgm:prSet presAssocID="{51A6936C-668E-4912-B1B4-BA2D45D3F624}" presName="descendantText" presStyleLbl="alignAccFollowNode1" presStyleIdx="2" presStyleCnt="3">
        <dgm:presLayoutVars>
          <dgm:bulletEnabled val="1"/>
        </dgm:presLayoutVars>
      </dgm:prSet>
      <dgm:spPr/>
      <dgm:t>
        <a:bodyPr/>
        <a:lstStyle/>
        <a:p>
          <a:endParaRPr lang="en-US"/>
        </a:p>
      </dgm:t>
    </dgm:pt>
  </dgm:ptLst>
  <dgm:cxnLst>
    <dgm:cxn modelId="{6DF17F4D-4120-4DE8-8738-503F2519CD40}" type="presOf" srcId="{9D8DAFB6-C744-4BD6-B757-393BF647EBB6}" destId="{329ECF1A-78BE-41CB-B252-8011825B67CD}" srcOrd="0" destOrd="0" presId="urn:microsoft.com/office/officeart/2005/8/layout/vList5"/>
    <dgm:cxn modelId="{9E6BB655-7FE4-4F8D-B1D2-F885E60B8754}" srcId="{81269538-BFC5-48BB-BEA1-D7AF1F385FD5}" destId="{0D51337A-31FA-4717-B2BF-9243F96D2B9B}" srcOrd="0" destOrd="0" parTransId="{A9294D65-F371-46C8-A624-E557E9DF1A30}" sibTransId="{6799645E-F42F-43D8-B2EA-A1377D84D0B3}"/>
    <dgm:cxn modelId="{D51B6075-27E4-4292-9F89-0CC50DF21ED9}" type="presOf" srcId="{51A6936C-668E-4912-B1B4-BA2D45D3F624}" destId="{1C763A21-352A-41D1-A2E2-E305DABA275D}" srcOrd="0" destOrd="0" presId="urn:microsoft.com/office/officeart/2005/8/layout/vList5"/>
    <dgm:cxn modelId="{A316347C-9D1A-43C6-BE2B-DC184440E1C9}" srcId="{0D51337A-31FA-4717-B2BF-9243F96D2B9B}" destId="{E40970FA-9468-4353-8343-FE5E2BEBB8B0}" srcOrd="0" destOrd="0" parTransId="{85FA6A33-9FA9-4134-A6A3-A5D4748A1779}" sibTransId="{04FF68DF-CF36-4D12-9ECE-A3519B0AC88A}"/>
    <dgm:cxn modelId="{000FE2BB-9FE6-4965-ADF5-E3E85B644286}" srcId="{81269538-BFC5-48BB-BEA1-D7AF1F385FD5}" destId="{51A6936C-668E-4912-B1B4-BA2D45D3F624}" srcOrd="2" destOrd="0" parTransId="{8F7D40F1-9723-47F5-BFD2-340696378D49}" sibTransId="{E68031D9-E3F9-439E-86FC-2A0A3A3988D0}"/>
    <dgm:cxn modelId="{A38C1039-CB78-4EBF-844F-7A838983E228}" type="presOf" srcId="{A7F7584C-6CC5-40A2-9566-2842A5DEA97A}" destId="{8A3FE5E4-2689-4041-B2C5-C63BC276A3EF}" srcOrd="0" destOrd="0" presId="urn:microsoft.com/office/officeart/2005/8/layout/vList5"/>
    <dgm:cxn modelId="{F68422C1-CD34-4DED-AA4B-85EFFF4FE933}" srcId="{81269538-BFC5-48BB-BEA1-D7AF1F385FD5}" destId="{A7F7584C-6CC5-40A2-9566-2842A5DEA97A}" srcOrd="1" destOrd="0" parTransId="{581272CD-5908-4C17-8E9B-8BF6DCE43C3E}" sibTransId="{C41ED6A4-512C-48AB-901D-671B73446005}"/>
    <dgm:cxn modelId="{993E0796-DCBD-4EB2-9BAB-4437E125DA45}" type="presOf" srcId="{E40970FA-9468-4353-8343-FE5E2BEBB8B0}" destId="{6FB9694A-6C63-4B23-90F6-4F208C00D399}" srcOrd="0" destOrd="0" presId="urn:microsoft.com/office/officeart/2005/8/layout/vList5"/>
    <dgm:cxn modelId="{53988784-A0E1-4D82-B36B-740DE83EB0C9}" type="presOf" srcId="{81269538-BFC5-48BB-BEA1-D7AF1F385FD5}" destId="{99FD7F24-5BB9-46E8-BB7C-4B477B73B815}" srcOrd="0" destOrd="0" presId="urn:microsoft.com/office/officeart/2005/8/layout/vList5"/>
    <dgm:cxn modelId="{1D59D94A-4BF7-417E-B49B-225C005839A9}" srcId="{51A6936C-668E-4912-B1B4-BA2D45D3F624}" destId="{2A9B6C90-9B70-4ED8-9084-8651413BB905}" srcOrd="0" destOrd="0" parTransId="{47C005B7-F5AA-4111-A87D-782B117A0259}" sibTransId="{54109FB3-0563-4B2C-BFF0-181E047427F8}"/>
    <dgm:cxn modelId="{02B1C3C3-F2D2-4C80-8962-E0C9B39A6EF4}" type="presOf" srcId="{0D51337A-31FA-4717-B2BF-9243F96D2B9B}" destId="{3230722F-B757-4673-BD2F-9D4BAB5CEE8D}" srcOrd="0" destOrd="0" presId="urn:microsoft.com/office/officeart/2005/8/layout/vList5"/>
    <dgm:cxn modelId="{56052809-46E4-4445-B520-94004C28BB9D}" srcId="{A7F7584C-6CC5-40A2-9566-2842A5DEA97A}" destId="{9D8DAFB6-C744-4BD6-B757-393BF647EBB6}" srcOrd="0" destOrd="0" parTransId="{17C1C47E-8D1A-404A-B227-B017391CB5F6}" sibTransId="{C9B44773-68B1-427B-B9CA-0AEA186B621E}"/>
    <dgm:cxn modelId="{C65EFE7A-5430-4917-89D2-D70BAF0289E3}" type="presOf" srcId="{2A9B6C90-9B70-4ED8-9084-8651413BB905}" destId="{A66EBD3D-E7C5-421C-B8B5-728648057DDC}" srcOrd="0" destOrd="0" presId="urn:microsoft.com/office/officeart/2005/8/layout/vList5"/>
    <dgm:cxn modelId="{45435F90-22A5-4C03-B101-FD4577E8A794}" type="presParOf" srcId="{99FD7F24-5BB9-46E8-BB7C-4B477B73B815}" destId="{BBAB8945-0B00-4547-92CF-AE59FDD0EF39}" srcOrd="0" destOrd="0" presId="urn:microsoft.com/office/officeart/2005/8/layout/vList5"/>
    <dgm:cxn modelId="{B399DCC2-FF40-4D75-A2A7-A495D4AF2387}" type="presParOf" srcId="{BBAB8945-0B00-4547-92CF-AE59FDD0EF39}" destId="{3230722F-B757-4673-BD2F-9D4BAB5CEE8D}" srcOrd="0" destOrd="0" presId="urn:microsoft.com/office/officeart/2005/8/layout/vList5"/>
    <dgm:cxn modelId="{4A0749A4-83B7-4DF9-BA0E-5506B76F10A1}" type="presParOf" srcId="{BBAB8945-0B00-4547-92CF-AE59FDD0EF39}" destId="{6FB9694A-6C63-4B23-90F6-4F208C00D399}" srcOrd="1" destOrd="0" presId="urn:microsoft.com/office/officeart/2005/8/layout/vList5"/>
    <dgm:cxn modelId="{26C2F444-58E5-4B3C-A169-EBC64ABE0EE9}" type="presParOf" srcId="{99FD7F24-5BB9-46E8-BB7C-4B477B73B815}" destId="{3E4AEBB9-D07D-412D-A9F3-5F50CE85FF20}" srcOrd="1" destOrd="0" presId="urn:microsoft.com/office/officeart/2005/8/layout/vList5"/>
    <dgm:cxn modelId="{FB2D3183-70C6-44DD-875A-CC09A2C89FEB}" type="presParOf" srcId="{99FD7F24-5BB9-46E8-BB7C-4B477B73B815}" destId="{C60E4332-AB2E-4201-AF29-E3D9D2CE99DD}" srcOrd="2" destOrd="0" presId="urn:microsoft.com/office/officeart/2005/8/layout/vList5"/>
    <dgm:cxn modelId="{B9D84324-BE5B-4514-8201-6B25BE814C19}" type="presParOf" srcId="{C60E4332-AB2E-4201-AF29-E3D9D2CE99DD}" destId="{8A3FE5E4-2689-4041-B2C5-C63BC276A3EF}" srcOrd="0" destOrd="0" presId="urn:microsoft.com/office/officeart/2005/8/layout/vList5"/>
    <dgm:cxn modelId="{62F196CC-DD4E-41F1-95F6-0E80E18CA40A}" type="presParOf" srcId="{C60E4332-AB2E-4201-AF29-E3D9D2CE99DD}" destId="{329ECF1A-78BE-41CB-B252-8011825B67CD}" srcOrd="1" destOrd="0" presId="urn:microsoft.com/office/officeart/2005/8/layout/vList5"/>
    <dgm:cxn modelId="{902C8576-A8E1-4C1E-B647-4F0EFC878EDE}" type="presParOf" srcId="{99FD7F24-5BB9-46E8-BB7C-4B477B73B815}" destId="{CF97419B-1653-4404-8A25-A4EB2811914A}" srcOrd="3" destOrd="0" presId="urn:microsoft.com/office/officeart/2005/8/layout/vList5"/>
    <dgm:cxn modelId="{C0AE58B2-3BCF-4A17-9962-82AF5DB00A66}" type="presParOf" srcId="{99FD7F24-5BB9-46E8-BB7C-4B477B73B815}" destId="{74B4E996-D144-43FA-9C7B-5183D295C315}" srcOrd="4" destOrd="0" presId="urn:microsoft.com/office/officeart/2005/8/layout/vList5"/>
    <dgm:cxn modelId="{CC23B1CA-2592-479D-988C-BB870D7E9EC9}" type="presParOf" srcId="{74B4E996-D144-43FA-9C7B-5183D295C315}" destId="{1C763A21-352A-41D1-A2E2-E305DABA275D}" srcOrd="0" destOrd="0" presId="urn:microsoft.com/office/officeart/2005/8/layout/vList5"/>
    <dgm:cxn modelId="{477107E6-023C-4B3F-96EF-D2D5DA516C5C}" type="presParOf" srcId="{74B4E996-D144-43FA-9C7B-5183D295C315}" destId="{A66EBD3D-E7C5-421C-B8B5-728648057DD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9FC193-7A05-4631-B681-B56EAB543D38}"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57B86A-DEC1-407C-A1BB-5BF9ACCBCA6A}">
      <dgm:prSet phldrT="[Text]"/>
      <dgm:spPr/>
      <dgm:t>
        <a:bodyPr/>
        <a:lstStyle/>
        <a:p>
          <a:r>
            <a:rPr lang="en-US" b="1" dirty="0" smtClean="0">
              <a:solidFill>
                <a:schemeClr val="tx1"/>
              </a:solidFill>
              <a:latin typeface="Tahoma" panose="020B0604030504040204" pitchFamily="34" charset="0"/>
              <a:ea typeface="Tahoma" panose="020B0604030504040204" pitchFamily="34" charset="0"/>
              <a:cs typeface="Tahoma" panose="020B0604030504040204" pitchFamily="34" charset="0"/>
            </a:rPr>
            <a:t>Model </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#1</a:t>
          </a:r>
        </a:p>
      </dgm:t>
    </dgm:pt>
    <dgm:pt modelId="{8CA7BF9B-8199-4683-AD57-CB0086659013}" type="parTrans" cxnId="{B12F0503-977A-4B5D-8CB7-420B041FF863}">
      <dgm:prSet/>
      <dgm:spPr/>
      <dgm:t>
        <a:bodyPr/>
        <a:lstStyle/>
        <a:p>
          <a:endParaRPr lang="en-US"/>
        </a:p>
      </dgm:t>
    </dgm:pt>
    <dgm:pt modelId="{F087F24E-A7D7-4DCE-B2A7-9B941289621A}" type="sibTrans" cxnId="{B12F0503-977A-4B5D-8CB7-420B041FF863}">
      <dgm:prSet/>
      <dgm:spPr/>
      <dgm:t>
        <a:bodyPr/>
        <a:lstStyle/>
        <a:p>
          <a:endParaRPr lang="en-US"/>
        </a:p>
      </dgm:t>
    </dgm:pt>
    <dgm:pt modelId="{ABA77F75-8642-4931-8D7E-BE6C6DB9940D}">
      <dgm:prSet phldrT="[Text]"/>
      <dgm:spPr/>
      <dgm:t>
        <a:bodyPr/>
        <a:lstStyle/>
        <a:p>
          <a:r>
            <a:rPr lang="en-US" b="1" dirty="0" smtClean="0">
              <a:solidFill>
                <a:schemeClr val="tx1"/>
              </a:solidFill>
              <a:latin typeface="Tahoma" panose="020B0604030504040204" pitchFamily="34" charset="0"/>
              <a:ea typeface="Tahoma" panose="020B0604030504040204" pitchFamily="34" charset="0"/>
              <a:cs typeface="Tahoma" panose="020B0604030504040204" pitchFamily="34" charset="0"/>
            </a:rPr>
            <a:t>Model </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#2</a:t>
          </a:r>
        </a:p>
      </dgm:t>
    </dgm:pt>
    <dgm:pt modelId="{FCF9AE1B-B22B-4F91-BFD8-DDBBF762F128}" type="parTrans" cxnId="{D959B3EA-A66A-4B40-901C-93ECD4985A93}">
      <dgm:prSet/>
      <dgm:spPr/>
      <dgm:t>
        <a:bodyPr/>
        <a:lstStyle/>
        <a:p>
          <a:endParaRPr lang="en-US"/>
        </a:p>
      </dgm:t>
    </dgm:pt>
    <dgm:pt modelId="{1A095211-ADB0-42CA-9F24-F1BC942872F3}" type="sibTrans" cxnId="{D959B3EA-A66A-4B40-901C-93ECD4985A93}">
      <dgm:prSet/>
      <dgm:spPr/>
      <dgm:t>
        <a:bodyPr/>
        <a:lstStyle/>
        <a:p>
          <a:endParaRPr lang="en-US"/>
        </a:p>
      </dgm:t>
    </dgm:pt>
    <dgm:pt modelId="{DA5DFAD8-E443-4F53-9341-A0903BBBD378}">
      <dgm:prSet phldrT="[Text]"/>
      <dgm:spPr/>
      <dgm:t>
        <a:bodyPr/>
        <a:lstStyle/>
        <a:p>
          <a:r>
            <a:rPr lang="en-US" b="1" dirty="0" smtClean="0">
              <a:solidFill>
                <a:schemeClr val="tx1"/>
              </a:solidFill>
              <a:latin typeface="Tahoma" panose="020B0604030504040204" pitchFamily="34" charset="0"/>
              <a:ea typeface="Tahoma" panose="020B0604030504040204" pitchFamily="34" charset="0"/>
              <a:cs typeface="Tahoma" panose="020B0604030504040204" pitchFamily="34" charset="0"/>
            </a:rPr>
            <a:t>Model </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#3</a:t>
          </a:r>
        </a:p>
      </dgm:t>
    </dgm:pt>
    <dgm:pt modelId="{F6012B3B-01B0-4E7C-A363-0177B95D3DD8}" type="parTrans" cxnId="{0073D4C3-F488-4F79-B637-186FAECF6BAD}">
      <dgm:prSet/>
      <dgm:spPr/>
      <dgm:t>
        <a:bodyPr/>
        <a:lstStyle/>
        <a:p>
          <a:endParaRPr lang="en-US"/>
        </a:p>
      </dgm:t>
    </dgm:pt>
    <dgm:pt modelId="{76D9F54E-47B3-4FE0-B465-AD673964072E}" type="sibTrans" cxnId="{0073D4C3-F488-4F79-B637-186FAECF6BAD}">
      <dgm:prSet/>
      <dgm:spPr/>
      <dgm:t>
        <a:bodyPr/>
        <a:lstStyle/>
        <a:p>
          <a:endParaRPr lang="en-US"/>
        </a:p>
      </dgm:t>
    </dgm:pt>
    <dgm:pt modelId="{E8629247-CEB8-491D-B1E7-4EC7C7E94233}">
      <dgm:prSet/>
      <dgm:spPr/>
      <dgm:t>
        <a:bodyPr/>
        <a:lstStyle/>
        <a:p>
          <a:r>
            <a:rPr lang="en-US" dirty="0" smtClean="0"/>
            <a:t>Polynomial Linear Regression</a:t>
          </a:r>
          <a:endParaRPr lang="en-US" dirty="0"/>
        </a:p>
      </dgm:t>
    </dgm:pt>
    <dgm:pt modelId="{0123870D-D35B-414A-86A1-AB9B28E03872}" type="parTrans" cxnId="{DFE2A077-2B38-4FE4-B757-29AA897F6925}">
      <dgm:prSet/>
      <dgm:spPr/>
      <dgm:t>
        <a:bodyPr/>
        <a:lstStyle/>
        <a:p>
          <a:endParaRPr lang="en-US"/>
        </a:p>
      </dgm:t>
    </dgm:pt>
    <dgm:pt modelId="{8EF6F2BF-F3A0-4954-B9FD-F54453F44095}" type="sibTrans" cxnId="{DFE2A077-2B38-4FE4-B757-29AA897F6925}">
      <dgm:prSet/>
      <dgm:spPr/>
      <dgm:t>
        <a:bodyPr/>
        <a:lstStyle/>
        <a:p>
          <a:endParaRPr lang="en-US"/>
        </a:p>
      </dgm:t>
    </dgm:pt>
    <dgm:pt modelId="{1D68A2F1-428C-4556-B8C0-976FF0A4B879}">
      <dgm:prSet/>
      <dgm:spPr/>
      <dgm:t>
        <a:bodyPr/>
        <a:lstStyle/>
        <a:p>
          <a:r>
            <a:rPr lang="en-US" dirty="0" smtClean="0"/>
            <a:t>Support Vector Regression</a:t>
          </a:r>
          <a:endParaRPr lang="en-US" dirty="0"/>
        </a:p>
      </dgm:t>
    </dgm:pt>
    <dgm:pt modelId="{72A7CD10-7633-4A60-8E3A-26ED60E613BC}" type="parTrans" cxnId="{94D71154-C04E-4BC5-87AD-F194FE3DBE90}">
      <dgm:prSet/>
      <dgm:spPr/>
      <dgm:t>
        <a:bodyPr/>
        <a:lstStyle/>
        <a:p>
          <a:endParaRPr lang="en-US"/>
        </a:p>
      </dgm:t>
    </dgm:pt>
    <dgm:pt modelId="{6271B4D9-405E-4E82-82C0-E859CF15827B}" type="sibTrans" cxnId="{94D71154-C04E-4BC5-87AD-F194FE3DBE90}">
      <dgm:prSet/>
      <dgm:spPr/>
      <dgm:t>
        <a:bodyPr/>
        <a:lstStyle/>
        <a:p>
          <a:endParaRPr lang="en-US"/>
        </a:p>
      </dgm:t>
    </dgm:pt>
    <dgm:pt modelId="{53704B8A-159E-430D-9EE2-07F81370E042}">
      <dgm:prSet/>
      <dgm:spPr/>
      <dgm:t>
        <a:bodyPr/>
        <a:lstStyle/>
        <a:p>
          <a:r>
            <a:rPr lang="en-US" dirty="0" smtClean="0"/>
            <a:t>Decision Trees</a:t>
          </a:r>
          <a:endParaRPr lang="en-US" dirty="0"/>
        </a:p>
      </dgm:t>
    </dgm:pt>
    <dgm:pt modelId="{6C1071EC-31D8-45ED-AB82-05F6FAC88D36}" type="parTrans" cxnId="{9B9B2EAC-6FF7-45E2-B56B-48D934EEE95C}">
      <dgm:prSet/>
      <dgm:spPr/>
      <dgm:t>
        <a:bodyPr/>
        <a:lstStyle/>
        <a:p>
          <a:endParaRPr lang="en-US"/>
        </a:p>
      </dgm:t>
    </dgm:pt>
    <dgm:pt modelId="{48967B67-F4F5-47B6-AA6F-C1F157CAC8B4}" type="sibTrans" cxnId="{9B9B2EAC-6FF7-45E2-B56B-48D934EEE95C}">
      <dgm:prSet/>
      <dgm:spPr/>
      <dgm:t>
        <a:bodyPr/>
        <a:lstStyle/>
        <a:p>
          <a:endParaRPr lang="en-US"/>
        </a:p>
      </dgm:t>
    </dgm:pt>
    <dgm:pt modelId="{4CA7B219-B8D9-4C5F-AB20-6D4513517A05}">
      <dgm:prSet/>
      <dgm:spPr/>
      <dgm:t>
        <a:bodyPr/>
        <a:lstStyle/>
        <a:p>
          <a:endParaRPr lang="en-US" dirty="0"/>
        </a:p>
      </dgm:t>
    </dgm:pt>
    <dgm:pt modelId="{274B8F2E-EB2F-42DF-9E81-6BFA01C93479}" type="parTrans" cxnId="{85E78283-DBB8-4097-96DD-B00F24883631}">
      <dgm:prSet/>
      <dgm:spPr/>
    </dgm:pt>
    <dgm:pt modelId="{D86C7BF8-B722-4A47-AE79-6C507B8392BB}" type="sibTrans" cxnId="{85E78283-DBB8-4097-96DD-B00F24883631}">
      <dgm:prSet/>
      <dgm:spPr/>
    </dgm:pt>
    <dgm:pt modelId="{DE3F77CF-6A8C-4783-A2CE-00E88C4199CB}" type="pres">
      <dgm:prSet presAssocID="{CF9FC193-7A05-4631-B681-B56EAB543D38}" presName="Name0" presStyleCnt="0">
        <dgm:presLayoutVars>
          <dgm:dir/>
          <dgm:animLvl val="lvl"/>
          <dgm:resizeHandles val="exact"/>
        </dgm:presLayoutVars>
      </dgm:prSet>
      <dgm:spPr/>
      <dgm:t>
        <a:bodyPr/>
        <a:lstStyle/>
        <a:p>
          <a:endParaRPr lang="en-US"/>
        </a:p>
      </dgm:t>
    </dgm:pt>
    <dgm:pt modelId="{4E69B62D-7E76-4E06-9330-583771E53BDE}" type="pres">
      <dgm:prSet presAssocID="{6857B86A-DEC1-407C-A1BB-5BF9ACCBCA6A}" presName="composite" presStyleCnt="0"/>
      <dgm:spPr/>
    </dgm:pt>
    <dgm:pt modelId="{F0C1B2C7-0B23-4FE8-AB0F-5877B88532DB}" type="pres">
      <dgm:prSet presAssocID="{6857B86A-DEC1-407C-A1BB-5BF9ACCBCA6A}" presName="parTx" presStyleLbl="alignNode1" presStyleIdx="0" presStyleCnt="3">
        <dgm:presLayoutVars>
          <dgm:chMax val="0"/>
          <dgm:chPref val="0"/>
          <dgm:bulletEnabled val="1"/>
        </dgm:presLayoutVars>
      </dgm:prSet>
      <dgm:spPr/>
      <dgm:t>
        <a:bodyPr/>
        <a:lstStyle/>
        <a:p>
          <a:endParaRPr lang="en-US"/>
        </a:p>
      </dgm:t>
    </dgm:pt>
    <dgm:pt modelId="{17CA1487-CDD9-4364-92F6-A11DBDAFE16C}" type="pres">
      <dgm:prSet presAssocID="{6857B86A-DEC1-407C-A1BB-5BF9ACCBCA6A}" presName="desTx" presStyleLbl="alignAccFollowNode1" presStyleIdx="0" presStyleCnt="3">
        <dgm:presLayoutVars>
          <dgm:bulletEnabled val="1"/>
        </dgm:presLayoutVars>
      </dgm:prSet>
      <dgm:spPr/>
      <dgm:t>
        <a:bodyPr/>
        <a:lstStyle/>
        <a:p>
          <a:endParaRPr lang="en-US"/>
        </a:p>
      </dgm:t>
    </dgm:pt>
    <dgm:pt modelId="{3FA24A66-31D3-4A69-B628-8BE88627B97D}" type="pres">
      <dgm:prSet presAssocID="{F087F24E-A7D7-4DCE-B2A7-9B941289621A}" presName="space" presStyleCnt="0"/>
      <dgm:spPr/>
    </dgm:pt>
    <dgm:pt modelId="{3B158D6E-E3AA-49BB-988A-758B59ED8F3B}" type="pres">
      <dgm:prSet presAssocID="{ABA77F75-8642-4931-8D7E-BE6C6DB9940D}" presName="composite" presStyleCnt="0"/>
      <dgm:spPr/>
    </dgm:pt>
    <dgm:pt modelId="{055A5EAB-EAE0-4501-8649-31F112FF9AD5}" type="pres">
      <dgm:prSet presAssocID="{ABA77F75-8642-4931-8D7E-BE6C6DB9940D}" presName="parTx" presStyleLbl="alignNode1" presStyleIdx="1" presStyleCnt="3">
        <dgm:presLayoutVars>
          <dgm:chMax val="0"/>
          <dgm:chPref val="0"/>
          <dgm:bulletEnabled val="1"/>
        </dgm:presLayoutVars>
      </dgm:prSet>
      <dgm:spPr/>
      <dgm:t>
        <a:bodyPr/>
        <a:lstStyle/>
        <a:p>
          <a:endParaRPr lang="en-US"/>
        </a:p>
      </dgm:t>
    </dgm:pt>
    <dgm:pt modelId="{E4FD5043-5612-43C5-B6AE-CCD431549399}" type="pres">
      <dgm:prSet presAssocID="{ABA77F75-8642-4931-8D7E-BE6C6DB9940D}" presName="desTx" presStyleLbl="alignAccFollowNode1" presStyleIdx="1" presStyleCnt="3">
        <dgm:presLayoutVars>
          <dgm:bulletEnabled val="1"/>
        </dgm:presLayoutVars>
      </dgm:prSet>
      <dgm:spPr/>
      <dgm:t>
        <a:bodyPr/>
        <a:lstStyle/>
        <a:p>
          <a:endParaRPr lang="en-US"/>
        </a:p>
      </dgm:t>
    </dgm:pt>
    <dgm:pt modelId="{3E20F600-AFBC-427F-8295-F096F694BC17}" type="pres">
      <dgm:prSet presAssocID="{1A095211-ADB0-42CA-9F24-F1BC942872F3}" presName="space" presStyleCnt="0"/>
      <dgm:spPr/>
    </dgm:pt>
    <dgm:pt modelId="{173DA3A6-F783-42D4-9ED8-FD330979BCEA}" type="pres">
      <dgm:prSet presAssocID="{DA5DFAD8-E443-4F53-9341-A0903BBBD378}" presName="composite" presStyleCnt="0"/>
      <dgm:spPr/>
    </dgm:pt>
    <dgm:pt modelId="{23D06E36-F688-4B37-8BB8-73015E665B0E}" type="pres">
      <dgm:prSet presAssocID="{DA5DFAD8-E443-4F53-9341-A0903BBBD378}" presName="parTx" presStyleLbl="alignNode1" presStyleIdx="2" presStyleCnt="3">
        <dgm:presLayoutVars>
          <dgm:chMax val="0"/>
          <dgm:chPref val="0"/>
          <dgm:bulletEnabled val="1"/>
        </dgm:presLayoutVars>
      </dgm:prSet>
      <dgm:spPr/>
      <dgm:t>
        <a:bodyPr/>
        <a:lstStyle/>
        <a:p>
          <a:endParaRPr lang="en-US"/>
        </a:p>
      </dgm:t>
    </dgm:pt>
    <dgm:pt modelId="{EA81ED6A-A7EA-4137-A3DC-D16E79F1B938}" type="pres">
      <dgm:prSet presAssocID="{DA5DFAD8-E443-4F53-9341-A0903BBBD378}" presName="desTx" presStyleLbl="alignAccFollowNode1" presStyleIdx="2" presStyleCnt="3">
        <dgm:presLayoutVars>
          <dgm:bulletEnabled val="1"/>
        </dgm:presLayoutVars>
      </dgm:prSet>
      <dgm:spPr/>
      <dgm:t>
        <a:bodyPr/>
        <a:lstStyle/>
        <a:p>
          <a:endParaRPr lang="en-US"/>
        </a:p>
      </dgm:t>
    </dgm:pt>
  </dgm:ptLst>
  <dgm:cxnLst>
    <dgm:cxn modelId="{D959B3EA-A66A-4B40-901C-93ECD4985A93}" srcId="{CF9FC193-7A05-4631-B681-B56EAB543D38}" destId="{ABA77F75-8642-4931-8D7E-BE6C6DB9940D}" srcOrd="1" destOrd="0" parTransId="{FCF9AE1B-B22B-4F91-BFD8-DDBBF762F128}" sibTransId="{1A095211-ADB0-42CA-9F24-F1BC942872F3}"/>
    <dgm:cxn modelId="{AFFD799F-C3A0-4528-A189-F48D17E7E346}" type="presOf" srcId="{4CA7B219-B8D9-4C5F-AB20-6D4513517A05}" destId="{17CA1487-CDD9-4364-92F6-A11DBDAFE16C}" srcOrd="0" destOrd="1" presId="urn:microsoft.com/office/officeart/2005/8/layout/hList1"/>
    <dgm:cxn modelId="{B12F0503-977A-4B5D-8CB7-420B041FF863}" srcId="{CF9FC193-7A05-4631-B681-B56EAB543D38}" destId="{6857B86A-DEC1-407C-A1BB-5BF9ACCBCA6A}" srcOrd="0" destOrd="0" parTransId="{8CA7BF9B-8199-4683-AD57-CB0086659013}" sibTransId="{F087F24E-A7D7-4DCE-B2A7-9B941289621A}"/>
    <dgm:cxn modelId="{4E21C5D3-FA97-4E62-8CC9-01B68E76021E}" type="presOf" srcId="{ABA77F75-8642-4931-8D7E-BE6C6DB9940D}" destId="{055A5EAB-EAE0-4501-8649-31F112FF9AD5}" srcOrd="0" destOrd="0" presId="urn:microsoft.com/office/officeart/2005/8/layout/hList1"/>
    <dgm:cxn modelId="{2A048A8A-D3E9-4D78-97F5-CDA37AB1D412}" type="presOf" srcId="{DA5DFAD8-E443-4F53-9341-A0903BBBD378}" destId="{23D06E36-F688-4B37-8BB8-73015E665B0E}" srcOrd="0" destOrd="0" presId="urn:microsoft.com/office/officeart/2005/8/layout/hList1"/>
    <dgm:cxn modelId="{0073D4C3-F488-4F79-B637-186FAECF6BAD}" srcId="{CF9FC193-7A05-4631-B681-B56EAB543D38}" destId="{DA5DFAD8-E443-4F53-9341-A0903BBBD378}" srcOrd="2" destOrd="0" parTransId="{F6012B3B-01B0-4E7C-A363-0177B95D3DD8}" sibTransId="{76D9F54E-47B3-4FE0-B465-AD673964072E}"/>
    <dgm:cxn modelId="{EE0546C0-1568-4592-AC1A-51C435BC05BD}" type="presOf" srcId="{1D68A2F1-428C-4556-B8C0-976FF0A4B879}" destId="{E4FD5043-5612-43C5-B6AE-CCD431549399}" srcOrd="0" destOrd="0" presId="urn:microsoft.com/office/officeart/2005/8/layout/hList1"/>
    <dgm:cxn modelId="{9B9B2EAC-6FF7-45E2-B56B-48D934EEE95C}" srcId="{DA5DFAD8-E443-4F53-9341-A0903BBBD378}" destId="{53704B8A-159E-430D-9EE2-07F81370E042}" srcOrd="0" destOrd="0" parTransId="{6C1071EC-31D8-45ED-AB82-05F6FAC88D36}" sibTransId="{48967B67-F4F5-47B6-AA6F-C1F157CAC8B4}"/>
    <dgm:cxn modelId="{46C6093F-1DD6-489B-8E77-C658D1301440}" type="presOf" srcId="{E8629247-CEB8-491D-B1E7-4EC7C7E94233}" destId="{17CA1487-CDD9-4364-92F6-A11DBDAFE16C}" srcOrd="0" destOrd="0" presId="urn:microsoft.com/office/officeart/2005/8/layout/hList1"/>
    <dgm:cxn modelId="{5F12E8B9-000C-441B-B9E7-99ED7A20363B}" type="presOf" srcId="{6857B86A-DEC1-407C-A1BB-5BF9ACCBCA6A}" destId="{F0C1B2C7-0B23-4FE8-AB0F-5877B88532DB}" srcOrd="0" destOrd="0" presId="urn:microsoft.com/office/officeart/2005/8/layout/hList1"/>
    <dgm:cxn modelId="{94D71154-C04E-4BC5-87AD-F194FE3DBE90}" srcId="{ABA77F75-8642-4931-8D7E-BE6C6DB9940D}" destId="{1D68A2F1-428C-4556-B8C0-976FF0A4B879}" srcOrd="0" destOrd="0" parTransId="{72A7CD10-7633-4A60-8E3A-26ED60E613BC}" sibTransId="{6271B4D9-405E-4E82-82C0-E859CF15827B}"/>
    <dgm:cxn modelId="{1A310E6E-A495-4375-8846-19DB9E7AA177}" type="presOf" srcId="{53704B8A-159E-430D-9EE2-07F81370E042}" destId="{EA81ED6A-A7EA-4137-A3DC-D16E79F1B938}" srcOrd="0" destOrd="0" presId="urn:microsoft.com/office/officeart/2005/8/layout/hList1"/>
    <dgm:cxn modelId="{85E78283-DBB8-4097-96DD-B00F24883631}" srcId="{6857B86A-DEC1-407C-A1BB-5BF9ACCBCA6A}" destId="{4CA7B219-B8D9-4C5F-AB20-6D4513517A05}" srcOrd="1" destOrd="0" parTransId="{274B8F2E-EB2F-42DF-9E81-6BFA01C93479}" sibTransId="{D86C7BF8-B722-4A47-AE79-6C507B8392BB}"/>
    <dgm:cxn modelId="{DFE2A077-2B38-4FE4-B757-29AA897F6925}" srcId="{6857B86A-DEC1-407C-A1BB-5BF9ACCBCA6A}" destId="{E8629247-CEB8-491D-B1E7-4EC7C7E94233}" srcOrd="0" destOrd="0" parTransId="{0123870D-D35B-414A-86A1-AB9B28E03872}" sibTransId="{8EF6F2BF-F3A0-4954-B9FD-F54453F44095}"/>
    <dgm:cxn modelId="{AAECF784-8F1D-4908-B93D-837F49AB8751}" type="presOf" srcId="{CF9FC193-7A05-4631-B681-B56EAB543D38}" destId="{DE3F77CF-6A8C-4783-A2CE-00E88C4199CB}" srcOrd="0" destOrd="0" presId="urn:microsoft.com/office/officeart/2005/8/layout/hList1"/>
    <dgm:cxn modelId="{1F4D79B9-0A03-4486-BB92-D4BA991ED70D}" type="presParOf" srcId="{DE3F77CF-6A8C-4783-A2CE-00E88C4199CB}" destId="{4E69B62D-7E76-4E06-9330-583771E53BDE}" srcOrd="0" destOrd="0" presId="urn:microsoft.com/office/officeart/2005/8/layout/hList1"/>
    <dgm:cxn modelId="{EFFE150E-7CB3-4A38-AC57-820444F8E7BA}" type="presParOf" srcId="{4E69B62D-7E76-4E06-9330-583771E53BDE}" destId="{F0C1B2C7-0B23-4FE8-AB0F-5877B88532DB}" srcOrd="0" destOrd="0" presId="urn:microsoft.com/office/officeart/2005/8/layout/hList1"/>
    <dgm:cxn modelId="{332F5817-5A55-4FC1-BA35-DBB23A0AD13C}" type="presParOf" srcId="{4E69B62D-7E76-4E06-9330-583771E53BDE}" destId="{17CA1487-CDD9-4364-92F6-A11DBDAFE16C}" srcOrd="1" destOrd="0" presId="urn:microsoft.com/office/officeart/2005/8/layout/hList1"/>
    <dgm:cxn modelId="{697E9D8E-F51C-4123-B62B-291815C4E7C1}" type="presParOf" srcId="{DE3F77CF-6A8C-4783-A2CE-00E88C4199CB}" destId="{3FA24A66-31D3-4A69-B628-8BE88627B97D}" srcOrd="1" destOrd="0" presId="urn:microsoft.com/office/officeart/2005/8/layout/hList1"/>
    <dgm:cxn modelId="{A09CCE6C-77C7-4B5A-B9DA-7E705F8B286E}" type="presParOf" srcId="{DE3F77CF-6A8C-4783-A2CE-00E88C4199CB}" destId="{3B158D6E-E3AA-49BB-988A-758B59ED8F3B}" srcOrd="2" destOrd="0" presId="urn:microsoft.com/office/officeart/2005/8/layout/hList1"/>
    <dgm:cxn modelId="{817F5423-5421-4F7E-968E-B3D3A624058B}" type="presParOf" srcId="{3B158D6E-E3AA-49BB-988A-758B59ED8F3B}" destId="{055A5EAB-EAE0-4501-8649-31F112FF9AD5}" srcOrd="0" destOrd="0" presId="urn:microsoft.com/office/officeart/2005/8/layout/hList1"/>
    <dgm:cxn modelId="{63113D3E-83F3-4A52-BAD6-246138FEC15C}" type="presParOf" srcId="{3B158D6E-E3AA-49BB-988A-758B59ED8F3B}" destId="{E4FD5043-5612-43C5-B6AE-CCD431549399}" srcOrd="1" destOrd="0" presId="urn:microsoft.com/office/officeart/2005/8/layout/hList1"/>
    <dgm:cxn modelId="{6DF49720-E4F0-4625-B768-1FADCBFE92E0}" type="presParOf" srcId="{DE3F77CF-6A8C-4783-A2CE-00E88C4199CB}" destId="{3E20F600-AFBC-427F-8295-F096F694BC17}" srcOrd="3" destOrd="0" presId="urn:microsoft.com/office/officeart/2005/8/layout/hList1"/>
    <dgm:cxn modelId="{C0F7FF12-72ED-4C65-8A42-67FCEE3903CF}" type="presParOf" srcId="{DE3F77CF-6A8C-4783-A2CE-00E88C4199CB}" destId="{173DA3A6-F783-42D4-9ED8-FD330979BCEA}" srcOrd="4" destOrd="0" presId="urn:microsoft.com/office/officeart/2005/8/layout/hList1"/>
    <dgm:cxn modelId="{67AEDA95-4E81-49EB-9136-C42824BC288A}" type="presParOf" srcId="{173DA3A6-F783-42D4-9ED8-FD330979BCEA}" destId="{23D06E36-F688-4B37-8BB8-73015E665B0E}" srcOrd="0" destOrd="0" presId="urn:microsoft.com/office/officeart/2005/8/layout/hList1"/>
    <dgm:cxn modelId="{190091E1-69E5-482F-89E9-B5A6338D6BCD}" type="presParOf" srcId="{173DA3A6-F783-42D4-9ED8-FD330979BCEA}" destId="{EA81ED6A-A7EA-4137-A3DC-D16E79F1B93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B9694A-6C63-4B23-90F6-4F208C00D399}">
      <dsp:nvSpPr>
        <dsp:cNvPr id="0" name=""/>
        <dsp:cNvSpPr/>
      </dsp:nvSpPr>
      <dsp:spPr>
        <a:xfrm rot="5400000">
          <a:off x="6239895" y="-2547809"/>
          <a:ext cx="992369" cy="633984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latin typeface="Tahoma" panose="020B0604030504040204" pitchFamily="34" charset="0"/>
              <a:ea typeface="Tahoma" panose="020B0604030504040204" pitchFamily="34" charset="0"/>
              <a:cs typeface="Tahoma" panose="020B0604030504040204" pitchFamily="34" charset="0"/>
            </a:rPr>
            <a:t>To find the deserving salary for a job profile</a:t>
          </a:r>
          <a:endParaRPr lang="en-US" sz="2400" kern="1200" dirty="0">
            <a:latin typeface="Tahoma" panose="020B0604030504040204" pitchFamily="34" charset="0"/>
            <a:ea typeface="Tahoma" panose="020B0604030504040204" pitchFamily="34" charset="0"/>
            <a:cs typeface="Tahoma" panose="020B0604030504040204" pitchFamily="34" charset="0"/>
          </a:endParaRPr>
        </a:p>
      </dsp:txBody>
      <dsp:txXfrm rot="-5400000">
        <a:off x="3566160" y="174369"/>
        <a:ext cx="6291397" cy="895483"/>
      </dsp:txXfrm>
    </dsp:sp>
    <dsp:sp modelId="{3230722F-B757-4673-BD2F-9D4BAB5CEE8D}">
      <dsp:nvSpPr>
        <dsp:cNvPr id="0" name=""/>
        <dsp:cNvSpPr/>
      </dsp:nvSpPr>
      <dsp:spPr>
        <a:xfrm>
          <a:off x="0" y="1879"/>
          <a:ext cx="3566160" cy="124046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a:solidFill>
                <a:schemeClr val="tx1"/>
              </a:solidFill>
              <a:latin typeface="Tahoma" panose="020B0604030504040204" pitchFamily="34" charset="0"/>
              <a:ea typeface="Tahoma" panose="020B0604030504040204" pitchFamily="34" charset="0"/>
              <a:cs typeface="Tahoma" panose="020B0604030504040204" pitchFamily="34" charset="0"/>
            </a:rPr>
            <a:t>What is the problem?</a:t>
          </a:r>
        </a:p>
      </dsp:txBody>
      <dsp:txXfrm>
        <a:off x="60554" y="62433"/>
        <a:ext cx="3445052" cy="1119353"/>
      </dsp:txXfrm>
    </dsp:sp>
    <dsp:sp modelId="{329ECF1A-78BE-41CB-B252-8011825B67CD}">
      <dsp:nvSpPr>
        <dsp:cNvPr id="0" name=""/>
        <dsp:cNvSpPr/>
      </dsp:nvSpPr>
      <dsp:spPr>
        <a:xfrm rot="5400000">
          <a:off x="6239895" y="-1245325"/>
          <a:ext cx="992369" cy="633984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latin typeface="Tahoma" panose="020B0604030504040204" pitchFamily="34" charset="0"/>
              <a:ea typeface="Tahoma" panose="020B0604030504040204" pitchFamily="34" charset="0"/>
              <a:cs typeface="Tahoma" panose="020B0604030504040204" pitchFamily="34" charset="0"/>
            </a:rPr>
            <a:t>HR Department</a:t>
          </a:r>
          <a:endParaRPr lang="en-US" sz="2400" kern="1200" dirty="0">
            <a:latin typeface="Tahoma" panose="020B0604030504040204" pitchFamily="34" charset="0"/>
            <a:ea typeface="Tahoma" panose="020B0604030504040204" pitchFamily="34" charset="0"/>
            <a:cs typeface="Tahoma" panose="020B0604030504040204" pitchFamily="34" charset="0"/>
          </a:endParaRPr>
        </a:p>
      </dsp:txBody>
      <dsp:txXfrm rot="-5400000">
        <a:off x="3566160" y="1476853"/>
        <a:ext cx="6291397" cy="895483"/>
      </dsp:txXfrm>
    </dsp:sp>
    <dsp:sp modelId="{8A3FE5E4-2689-4041-B2C5-C63BC276A3EF}">
      <dsp:nvSpPr>
        <dsp:cNvPr id="0" name=""/>
        <dsp:cNvSpPr/>
      </dsp:nvSpPr>
      <dsp:spPr>
        <a:xfrm>
          <a:off x="0" y="1304363"/>
          <a:ext cx="3566160" cy="124046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a:solidFill>
                <a:schemeClr val="tx1"/>
              </a:solidFill>
              <a:latin typeface="Tahoma" panose="020B0604030504040204" pitchFamily="34" charset="0"/>
              <a:ea typeface="Tahoma" panose="020B0604030504040204" pitchFamily="34" charset="0"/>
              <a:cs typeface="Tahoma" panose="020B0604030504040204" pitchFamily="34" charset="0"/>
            </a:rPr>
            <a:t>Who has this problem?</a:t>
          </a:r>
        </a:p>
      </dsp:txBody>
      <dsp:txXfrm>
        <a:off x="60554" y="1364917"/>
        <a:ext cx="3445052" cy="1119353"/>
      </dsp:txXfrm>
    </dsp:sp>
    <dsp:sp modelId="{A66EBD3D-E7C5-421C-B8B5-728648057DDC}">
      <dsp:nvSpPr>
        <dsp:cNvPr id="0" name=""/>
        <dsp:cNvSpPr/>
      </dsp:nvSpPr>
      <dsp:spPr>
        <a:xfrm rot="5400000">
          <a:off x="6239895" y="57158"/>
          <a:ext cx="992369" cy="633984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latin typeface="Tahoma" panose="020B0604030504040204" pitchFamily="34" charset="0"/>
              <a:ea typeface="Tahoma" panose="020B0604030504040204" pitchFamily="34" charset="0"/>
              <a:cs typeface="Tahoma" panose="020B0604030504040204" pitchFamily="34" charset="0"/>
            </a:rPr>
            <a:t>To bring transparency between employees and employers</a:t>
          </a:r>
          <a:endParaRPr lang="en-US" sz="2400" kern="1200" dirty="0">
            <a:latin typeface="Tahoma" panose="020B0604030504040204" pitchFamily="34" charset="0"/>
            <a:ea typeface="Tahoma" panose="020B0604030504040204" pitchFamily="34" charset="0"/>
            <a:cs typeface="Tahoma" panose="020B0604030504040204" pitchFamily="34" charset="0"/>
          </a:endParaRPr>
        </a:p>
      </dsp:txBody>
      <dsp:txXfrm rot="-5400000">
        <a:off x="3566160" y="2779337"/>
        <a:ext cx="6291397" cy="895483"/>
      </dsp:txXfrm>
    </dsp:sp>
    <dsp:sp modelId="{1C763A21-352A-41D1-A2E2-E305DABA275D}">
      <dsp:nvSpPr>
        <dsp:cNvPr id="0" name=""/>
        <dsp:cNvSpPr/>
      </dsp:nvSpPr>
      <dsp:spPr>
        <a:xfrm>
          <a:off x="0" y="2606848"/>
          <a:ext cx="3566160" cy="124046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a:solidFill>
                <a:schemeClr val="tx1"/>
              </a:solidFill>
              <a:latin typeface="Tahoma" panose="020B0604030504040204" pitchFamily="34" charset="0"/>
              <a:ea typeface="Tahoma" panose="020B0604030504040204" pitchFamily="34" charset="0"/>
              <a:cs typeface="Tahoma" panose="020B0604030504040204" pitchFamily="34" charset="0"/>
            </a:rPr>
            <a:t>Why should this problem be solved?</a:t>
          </a:r>
        </a:p>
      </dsp:txBody>
      <dsp:txXfrm>
        <a:off x="60554" y="2667402"/>
        <a:ext cx="3445052" cy="11193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C1B2C7-0B23-4FE8-AB0F-5877B88532DB}">
      <dsp:nvSpPr>
        <dsp:cNvPr id="0" name=""/>
        <dsp:cNvSpPr/>
      </dsp:nvSpPr>
      <dsp:spPr>
        <a:xfrm>
          <a:off x="3535" y="115828"/>
          <a:ext cx="3447370" cy="12960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0" tIns="182880" rIns="320040" bIns="182880" numCol="1" spcCol="1270" anchor="ctr" anchorCtr="0">
          <a:noAutofit/>
        </a:bodyPr>
        <a:lstStyle/>
        <a:p>
          <a:pPr lvl="0" algn="ctr" defTabSz="2000250">
            <a:lnSpc>
              <a:spcPct val="90000"/>
            </a:lnSpc>
            <a:spcBef>
              <a:spcPct val="0"/>
            </a:spcBef>
            <a:spcAft>
              <a:spcPct val="35000"/>
            </a:spcAft>
          </a:pPr>
          <a:r>
            <a:rPr lang="en-US" sz="4500" b="1"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Model </a:t>
          </a:r>
          <a:r>
            <a:rPr lang="en-US" sz="4500" b="1" kern="1200" dirty="0">
              <a:solidFill>
                <a:schemeClr val="tx1"/>
              </a:solidFill>
              <a:latin typeface="Tahoma" panose="020B0604030504040204" pitchFamily="34" charset="0"/>
              <a:ea typeface="Tahoma" panose="020B0604030504040204" pitchFamily="34" charset="0"/>
              <a:cs typeface="Tahoma" panose="020B0604030504040204" pitchFamily="34" charset="0"/>
            </a:rPr>
            <a:t>#1</a:t>
          </a:r>
        </a:p>
      </dsp:txBody>
      <dsp:txXfrm>
        <a:off x="3535" y="115828"/>
        <a:ext cx="3447370" cy="1296000"/>
      </dsp:txXfrm>
    </dsp:sp>
    <dsp:sp modelId="{17CA1487-CDD9-4364-92F6-A11DBDAFE16C}">
      <dsp:nvSpPr>
        <dsp:cNvPr id="0" name=""/>
        <dsp:cNvSpPr/>
      </dsp:nvSpPr>
      <dsp:spPr>
        <a:xfrm>
          <a:off x="3535" y="1411828"/>
          <a:ext cx="3447370" cy="2964599"/>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0030" tIns="240030" rIns="320040" bIns="360045" numCol="1" spcCol="1270" anchor="t" anchorCtr="0">
          <a:noAutofit/>
        </a:bodyPr>
        <a:lstStyle/>
        <a:p>
          <a:pPr marL="285750" lvl="1" indent="-285750" algn="l" defTabSz="2000250">
            <a:lnSpc>
              <a:spcPct val="90000"/>
            </a:lnSpc>
            <a:spcBef>
              <a:spcPct val="0"/>
            </a:spcBef>
            <a:spcAft>
              <a:spcPct val="15000"/>
            </a:spcAft>
            <a:buChar char="••"/>
          </a:pPr>
          <a:r>
            <a:rPr lang="en-US" sz="4500" kern="1200" dirty="0" smtClean="0"/>
            <a:t>Polynomial Linear Regression</a:t>
          </a:r>
          <a:endParaRPr lang="en-US" sz="4500" kern="1200" dirty="0"/>
        </a:p>
        <a:p>
          <a:pPr marL="285750" lvl="1" indent="-285750" algn="l" defTabSz="2000250">
            <a:lnSpc>
              <a:spcPct val="90000"/>
            </a:lnSpc>
            <a:spcBef>
              <a:spcPct val="0"/>
            </a:spcBef>
            <a:spcAft>
              <a:spcPct val="15000"/>
            </a:spcAft>
            <a:buChar char="••"/>
          </a:pPr>
          <a:endParaRPr lang="en-US" sz="4500" kern="1200" dirty="0"/>
        </a:p>
      </dsp:txBody>
      <dsp:txXfrm>
        <a:off x="3535" y="1411828"/>
        <a:ext cx="3447370" cy="2964599"/>
      </dsp:txXfrm>
    </dsp:sp>
    <dsp:sp modelId="{055A5EAB-EAE0-4501-8649-31F112FF9AD5}">
      <dsp:nvSpPr>
        <dsp:cNvPr id="0" name=""/>
        <dsp:cNvSpPr/>
      </dsp:nvSpPr>
      <dsp:spPr>
        <a:xfrm>
          <a:off x="3933537" y="115828"/>
          <a:ext cx="3447370" cy="12960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0" tIns="182880" rIns="320040" bIns="182880" numCol="1" spcCol="1270" anchor="ctr" anchorCtr="0">
          <a:noAutofit/>
        </a:bodyPr>
        <a:lstStyle/>
        <a:p>
          <a:pPr lvl="0" algn="ctr" defTabSz="2000250">
            <a:lnSpc>
              <a:spcPct val="90000"/>
            </a:lnSpc>
            <a:spcBef>
              <a:spcPct val="0"/>
            </a:spcBef>
            <a:spcAft>
              <a:spcPct val="35000"/>
            </a:spcAft>
          </a:pPr>
          <a:r>
            <a:rPr lang="en-US" sz="4500" b="1"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Model </a:t>
          </a:r>
          <a:r>
            <a:rPr lang="en-US" sz="4500" b="1" kern="1200" dirty="0">
              <a:solidFill>
                <a:schemeClr val="tx1"/>
              </a:solidFill>
              <a:latin typeface="Tahoma" panose="020B0604030504040204" pitchFamily="34" charset="0"/>
              <a:ea typeface="Tahoma" panose="020B0604030504040204" pitchFamily="34" charset="0"/>
              <a:cs typeface="Tahoma" panose="020B0604030504040204" pitchFamily="34" charset="0"/>
            </a:rPr>
            <a:t>#2</a:t>
          </a:r>
        </a:p>
      </dsp:txBody>
      <dsp:txXfrm>
        <a:off x="3933537" y="115828"/>
        <a:ext cx="3447370" cy="1296000"/>
      </dsp:txXfrm>
    </dsp:sp>
    <dsp:sp modelId="{E4FD5043-5612-43C5-B6AE-CCD431549399}">
      <dsp:nvSpPr>
        <dsp:cNvPr id="0" name=""/>
        <dsp:cNvSpPr/>
      </dsp:nvSpPr>
      <dsp:spPr>
        <a:xfrm>
          <a:off x="3933537" y="1411828"/>
          <a:ext cx="3447370" cy="2964599"/>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0030" tIns="240030" rIns="320040" bIns="360045" numCol="1" spcCol="1270" anchor="t" anchorCtr="0">
          <a:noAutofit/>
        </a:bodyPr>
        <a:lstStyle/>
        <a:p>
          <a:pPr marL="285750" lvl="1" indent="-285750" algn="l" defTabSz="2000250">
            <a:lnSpc>
              <a:spcPct val="90000"/>
            </a:lnSpc>
            <a:spcBef>
              <a:spcPct val="0"/>
            </a:spcBef>
            <a:spcAft>
              <a:spcPct val="15000"/>
            </a:spcAft>
            <a:buChar char="••"/>
          </a:pPr>
          <a:r>
            <a:rPr lang="en-US" sz="4500" kern="1200" dirty="0" smtClean="0"/>
            <a:t>Support Vector Regression</a:t>
          </a:r>
          <a:endParaRPr lang="en-US" sz="4500" kern="1200" dirty="0"/>
        </a:p>
      </dsp:txBody>
      <dsp:txXfrm>
        <a:off x="3933537" y="1411828"/>
        <a:ext cx="3447370" cy="2964599"/>
      </dsp:txXfrm>
    </dsp:sp>
    <dsp:sp modelId="{23D06E36-F688-4B37-8BB8-73015E665B0E}">
      <dsp:nvSpPr>
        <dsp:cNvPr id="0" name=""/>
        <dsp:cNvSpPr/>
      </dsp:nvSpPr>
      <dsp:spPr>
        <a:xfrm>
          <a:off x="7863539" y="115828"/>
          <a:ext cx="3447370" cy="12960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0" tIns="182880" rIns="320040" bIns="182880" numCol="1" spcCol="1270" anchor="ctr" anchorCtr="0">
          <a:noAutofit/>
        </a:bodyPr>
        <a:lstStyle/>
        <a:p>
          <a:pPr lvl="0" algn="ctr" defTabSz="2000250">
            <a:lnSpc>
              <a:spcPct val="90000"/>
            </a:lnSpc>
            <a:spcBef>
              <a:spcPct val="0"/>
            </a:spcBef>
            <a:spcAft>
              <a:spcPct val="35000"/>
            </a:spcAft>
          </a:pPr>
          <a:r>
            <a:rPr lang="en-US" sz="4500" b="1"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Model </a:t>
          </a:r>
          <a:r>
            <a:rPr lang="en-US" sz="4500" b="1" kern="1200" dirty="0">
              <a:solidFill>
                <a:schemeClr val="tx1"/>
              </a:solidFill>
              <a:latin typeface="Tahoma" panose="020B0604030504040204" pitchFamily="34" charset="0"/>
              <a:ea typeface="Tahoma" panose="020B0604030504040204" pitchFamily="34" charset="0"/>
              <a:cs typeface="Tahoma" panose="020B0604030504040204" pitchFamily="34" charset="0"/>
            </a:rPr>
            <a:t>#3</a:t>
          </a:r>
        </a:p>
      </dsp:txBody>
      <dsp:txXfrm>
        <a:off x="7863539" y="115828"/>
        <a:ext cx="3447370" cy="1296000"/>
      </dsp:txXfrm>
    </dsp:sp>
    <dsp:sp modelId="{EA81ED6A-A7EA-4137-A3DC-D16E79F1B938}">
      <dsp:nvSpPr>
        <dsp:cNvPr id="0" name=""/>
        <dsp:cNvSpPr/>
      </dsp:nvSpPr>
      <dsp:spPr>
        <a:xfrm>
          <a:off x="7863539" y="1411828"/>
          <a:ext cx="3447370" cy="2964599"/>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0030" tIns="240030" rIns="320040" bIns="360045" numCol="1" spcCol="1270" anchor="t" anchorCtr="0">
          <a:noAutofit/>
        </a:bodyPr>
        <a:lstStyle/>
        <a:p>
          <a:pPr marL="285750" lvl="1" indent="-285750" algn="l" defTabSz="2000250">
            <a:lnSpc>
              <a:spcPct val="90000"/>
            </a:lnSpc>
            <a:spcBef>
              <a:spcPct val="0"/>
            </a:spcBef>
            <a:spcAft>
              <a:spcPct val="15000"/>
            </a:spcAft>
            <a:buChar char="••"/>
          </a:pPr>
          <a:r>
            <a:rPr lang="en-US" sz="4500" kern="1200" dirty="0" smtClean="0"/>
            <a:t>Decision Trees</a:t>
          </a:r>
          <a:endParaRPr lang="en-US" sz="4500" kern="1200" dirty="0"/>
        </a:p>
      </dsp:txBody>
      <dsp:txXfrm>
        <a:off x="7863539" y="1411828"/>
        <a:ext cx="3447370" cy="296459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4/29/2020</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4/29/2020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4/29/2020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4/29/2020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a:xfrm>
            <a:off x="1876424" y="1122363"/>
            <a:ext cx="9000582" cy="2387600"/>
          </a:xfrm>
        </p:spPr>
        <p:txBody>
          <a:bodyPr>
            <a:normAutofit/>
          </a:bodyPr>
          <a:lstStyle/>
          <a:p>
            <a:pPr algn="ctr"/>
            <a:r>
              <a:rPr lang="en-US" sz="5400" dirty="0" smtClean="0">
                <a:latin typeface="Rockwell" panose="02060603020205020403" pitchFamily="18" charset="0"/>
              </a:rPr>
              <a:t>SALARY PREDICTOR</a:t>
            </a:r>
            <a:br>
              <a:rPr lang="en-US" sz="5400" dirty="0" smtClean="0">
                <a:latin typeface="Rockwell" panose="02060603020205020403" pitchFamily="18" charset="0"/>
              </a:rPr>
            </a:br>
            <a:r>
              <a:rPr lang="en-US" sz="5400" dirty="0" smtClean="0">
                <a:latin typeface="Rockwell" panose="02060603020205020403" pitchFamily="18" charset="0"/>
              </a:rPr>
              <a:t> </a:t>
            </a:r>
            <a:r>
              <a:rPr lang="en-US" sz="4000" dirty="0" smtClean="0">
                <a:latin typeface="Rockwell" panose="02060603020205020403" pitchFamily="18" charset="0"/>
              </a:rPr>
              <a:t>KNOW YOUR WORTH</a:t>
            </a:r>
            <a:endParaRPr lang="en-US" sz="4000" dirty="0">
              <a:latin typeface="Rockwell" panose="02060603020205020403" pitchFamily="18" charset="0"/>
            </a:endParaRP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a:xfrm>
            <a:off x="2063931" y="3602038"/>
            <a:ext cx="8604068" cy="1655762"/>
          </a:xfrm>
        </p:spPr>
        <p:txBody>
          <a:bodyPr>
            <a:normAutofit lnSpcReduction="10000"/>
          </a:bodyPr>
          <a:lstStyle/>
          <a:p>
            <a:pPr algn="just"/>
            <a:r>
              <a:rPr lang="en-US" sz="2400" dirty="0" smtClean="0">
                <a:latin typeface="Tahoma" panose="020B0604030504040204" pitchFamily="34" charset="0"/>
                <a:ea typeface="Tahoma" panose="020B0604030504040204" pitchFamily="34" charset="0"/>
                <a:cs typeface="Tahoma" panose="020B0604030504040204" pitchFamily="34" charset="0"/>
              </a:rPr>
              <a:t>ANOUSHKA CHOUKSEY                                 0201CS171012</a:t>
            </a:r>
          </a:p>
          <a:p>
            <a:pPr algn="just"/>
            <a:r>
              <a:rPr lang="en-US" sz="2400" dirty="0" smtClean="0">
                <a:latin typeface="Tahoma" panose="020B0604030504040204" pitchFamily="34" charset="0"/>
                <a:ea typeface="Tahoma" panose="020B0604030504040204" pitchFamily="34" charset="0"/>
                <a:cs typeface="Tahoma" panose="020B0604030504040204" pitchFamily="34" charset="0"/>
              </a:rPr>
              <a:t>NIDHI RAGHUWANSHI                                  0201CS171046</a:t>
            </a:r>
          </a:p>
          <a:p>
            <a:pPr algn="just"/>
            <a:r>
              <a:rPr lang="en-US" sz="2400" dirty="0" smtClean="0">
                <a:latin typeface="Tahoma" panose="020B0604030504040204" pitchFamily="34" charset="0"/>
                <a:ea typeface="Tahoma" panose="020B0604030504040204" pitchFamily="34" charset="0"/>
                <a:cs typeface="Tahoma" panose="020B0604030504040204" pitchFamily="34" charset="0"/>
              </a:rPr>
              <a:t>PRANSHU MISHRA                                        0201CS171051</a:t>
            </a:r>
            <a:endParaRPr lang="en-US" sz="2400" dirty="0">
              <a:latin typeface="Tahoma" panose="020B0604030504040204" pitchFamily="34" charset="0"/>
              <a:ea typeface="Tahoma" panose="020B0604030504040204" pitchFamily="34" charset="0"/>
              <a:cs typeface="Tahoma" panose="020B0604030504040204" pitchFamily="34" charset="0"/>
            </a:endParaRPr>
          </a:p>
          <a:p>
            <a:pPr algn="just"/>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193592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Background Information</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3" y="1866310"/>
            <a:ext cx="9905999" cy="3541714"/>
          </a:xfrm>
        </p:spPr>
        <p:txBody>
          <a:bodyPr>
            <a:normAutofit fontScale="92500" lnSpcReduction="20000"/>
          </a:bodyPr>
          <a:lstStyle/>
          <a:p>
            <a:r>
              <a:rPr lang="en-US" dirty="0">
                <a:latin typeface="Tahoma" panose="020B0604030504040204" pitchFamily="34" charset="0"/>
                <a:ea typeface="Tahoma" panose="020B0604030504040204" pitchFamily="34" charset="0"/>
                <a:cs typeface="Tahoma" panose="020B0604030504040204" pitchFamily="34" charset="0"/>
              </a:rPr>
              <a:t>Salaries are a complicated topic. In some cultures it's extremely impolite to ask someone how much they earn in a year. In other cultures it's a common topic of discussion you'd ask a friend or </a:t>
            </a:r>
            <a:r>
              <a:rPr lang="en-US" dirty="0" smtClean="0">
                <a:latin typeface="Tahoma" panose="020B0604030504040204" pitchFamily="34" charset="0"/>
                <a:ea typeface="Tahoma" panose="020B0604030504040204" pitchFamily="34" charset="0"/>
                <a:cs typeface="Tahoma" panose="020B0604030504040204" pitchFamily="34" charset="0"/>
              </a:rPr>
              <a:t>acquaintance. </a:t>
            </a:r>
            <a:r>
              <a:rPr lang="en-US" dirty="0">
                <a:latin typeface="Tahoma" panose="020B0604030504040204" pitchFamily="34" charset="0"/>
                <a:ea typeface="Tahoma" panose="020B0604030504040204" pitchFamily="34" charset="0"/>
                <a:cs typeface="Tahoma" panose="020B0604030504040204" pitchFamily="34" charset="0"/>
              </a:rPr>
              <a:t>When looking for a job, it's a major deciding factor for many people. Sometimes the actual number is important, other times it's relative (“Am I being offered a salary that is below or above market</a:t>
            </a:r>
            <a:r>
              <a:rPr lang="en-US" dirty="0" smtClean="0">
                <a:latin typeface="Tahoma" panose="020B0604030504040204" pitchFamily="34" charset="0"/>
                <a:ea typeface="Tahoma" panose="020B0604030504040204" pitchFamily="34" charset="0"/>
                <a:cs typeface="Tahoma" panose="020B0604030504040204" pitchFamily="34" charset="0"/>
              </a:rPr>
              <a:t>?”).</a:t>
            </a:r>
          </a:p>
          <a:p>
            <a:r>
              <a:rPr lang="en-US" dirty="0" smtClean="0">
                <a:latin typeface="Tahoma" panose="020B0604030504040204" pitchFamily="34" charset="0"/>
                <a:ea typeface="Tahoma" panose="020B0604030504040204" pitchFamily="34" charset="0"/>
                <a:cs typeface="Tahoma" panose="020B0604030504040204" pitchFamily="34" charset="0"/>
              </a:rPr>
              <a:t>Also , HR negotiators also need to quote an amount that isn’t too much or too less according to the job profile.</a:t>
            </a:r>
          </a:p>
          <a:p>
            <a:r>
              <a:rPr lang="en-US" dirty="0" smtClean="0">
                <a:latin typeface="Tahoma" panose="020B0604030504040204" pitchFamily="34" charset="0"/>
                <a:ea typeface="Tahoma" panose="020B0604030504040204" pitchFamily="34" charset="0"/>
                <a:cs typeface="Tahoma" panose="020B0604030504040204" pitchFamily="34" charset="0"/>
              </a:rPr>
              <a:t>There are many sites like </a:t>
            </a:r>
            <a:r>
              <a:rPr lang="en-US" dirty="0" err="1" smtClean="0">
                <a:latin typeface="Tahoma" panose="020B0604030504040204" pitchFamily="34" charset="0"/>
                <a:ea typeface="Tahoma" panose="020B0604030504040204" pitchFamily="34" charset="0"/>
                <a:cs typeface="Tahoma" panose="020B0604030504040204" pitchFamily="34" charset="0"/>
              </a:rPr>
              <a:t>GlassDoor</a:t>
            </a:r>
            <a:r>
              <a:rPr lang="en-US" dirty="0" smtClean="0">
                <a:latin typeface="Tahoma" panose="020B0604030504040204" pitchFamily="34" charset="0"/>
                <a:ea typeface="Tahoma" panose="020B0604030504040204" pitchFamily="34" charset="0"/>
                <a:cs typeface="Tahoma" panose="020B0604030504040204" pitchFamily="34" charset="0"/>
              </a:rPr>
              <a:t> and </a:t>
            </a:r>
            <a:r>
              <a:rPr lang="en-US" dirty="0" err="1" smtClean="0">
                <a:latin typeface="Tahoma" panose="020B0604030504040204" pitchFamily="34" charset="0"/>
                <a:ea typeface="Tahoma" panose="020B0604030504040204" pitchFamily="34" charset="0"/>
                <a:cs typeface="Tahoma" panose="020B0604030504040204" pitchFamily="34" charset="0"/>
              </a:rPr>
              <a:t>PayScale</a:t>
            </a:r>
            <a:r>
              <a:rPr lang="en-US" dirty="0" smtClean="0">
                <a:latin typeface="Tahoma" panose="020B0604030504040204" pitchFamily="34" charset="0"/>
                <a:ea typeface="Tahoma" panose="020B0604030504040204" pitchFamily="34" charset="0"/>
                <a:cs typeface="Tahoma" panose="020B0604030504040204" pitchFamily="34" charset="0"/>
              </a:rPr>
              <a:t> that help us to do so.</a:t>
            </a:r>
          </a:p>
          <a:p>
            <a:endParaRPr lang="en-US" dirty="0" smtClean="0">
              <a:latin typeface="Tahoma" panose="020B0604030504040204" pitchFamily="34" charset="0"/>
              <a:ea typeface="Tahoma" panose="020B0604030504040204" pitchFamily="34" charset="0"/>
              <a:cs typeface="Tahoma" panose="020B060403050404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721794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The Problem</a:t>
            </a:r>
          </a:p>
        </p:txBody>
      </p:sp>
      <p:graphicFrame>
        <p:nvGraphicFramePr>
          <p:cNvPr id="4" name="Content Placeholder 3">
            <a:extLst>
              <a:ext uri="{FF2B5EF4-FFF2-40B4-BE49-F238E27FC236}">
                <a16:creationId xmlns:a16="http://schemas.microsoft.com/office/drawing/2014/main" id="{8D4F1745-A55E-4835-88EB-BC637121B608}"/>
              </a:ext>
              <a:ext uri="{C183D7F6-B498-43B3-948B-1728B52AA6E4}">
                <adec:decorative xmlns:adec="http://schemas.microsoft.com/office/drawing/2017/decorative" xmlns="" val="1"/>
              </a:ext>
            </a:extLst>
          </p:cNvPr>
          <p:cNvGraphicFramePr>
            <a:graphicFrameLocks noGrp="1"/>
          </p:cNvGraphicFramePr>
          <p:nvPr>
            <p:ph idx="1"/>
            <p:extLst>
              <p:ext uri="{D42A27DB-BD31-4B8C-83A1-F6EECF244321}">
                <p14:modId xmlns:p14="http://schemas.microsoft.com/office/powerpoint/2010/main" val="1226425437"/>
              </p:ext>
            </p:extLst>
          </p:nvPr>
        </p:nvGraphicFramePr>
        <p:xfrm>
          <a:off x="1141413" y="1942011"/>
          <a:ext cx="9906000" cy="38491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36897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GIVEN SCENARIO</a:t>
            </a:r>
            <a:endParaRPr lang="en-IN" dirty="0"/>
          </a:p>
        </p:txBody>
      </p:sp>
      <p:sp>
        <p:nvSpPr>
          <p:cNvPr id="3" name="Content Placeholder 2"/>
          <p:cNvSpPr>
            <a:spLocks noGrp="1"/>
          </p:cNvSpPr>
          <p:nvPr>
            <p:ph idx="1"/>
          </p:nvPr>
        </p:nvSpPr>
        <p:spPr>
          <a:xfrm>
            <a:off x="1141412" y="2002972"/>
            <a:ext cx="9905999" cy="3788230"/>
          </a:xfrm>
        </p:spPr>
        <p:txBody>
          <a:bodyPr>
            <a:normAutofit fontScale="85000" lnSpcReduction="20000"/>
          </a:bodyPr>
          <a:lstStyle/>
          <a:p>
            <a:r>
              <a:rPr lang="en-IN" dirty="0"/>
              <a:t>Well let's imagine the following scenario. W</a:t>
            </a:r>
            <a:r>
              <a:rPr lang="en-IN" dirty="0" smtClean="0"/>
              <a:t>e are </a:t>
            </a:r>
            <a:r>
              <a:rPr lang="en-IN" dirty="0"/>
              <a:t>an H R department and that we want to hire someone and we actually found someone that seems to be a great fit for the job. So we would like to offer this person a position in our company. And so this person says yes but at the end of the interview process comes the inevitable question </a:t>
            </a:r>
            <a:r>
              <a:rPr lang="en-IN" dirty="0" smtClean="0"/>
              <a:t>“What </a:t>
            </a:r>
            <a:r>
              <a:rPr lang="en-IN" dirty="0"/>
              <a:t>is your salary </a:t>
            </a:r>
            <a:r>
              <a:rPr lang="en-IN" dirty="0" smtClean="0"/>
              <a:t>expectation” </a:t>
            </a:r>
            <a:r>
              <a:rPr lang="en-IN" dirty="0"/>
              <a:t>and let's say that this person is you know very well advanced in its career and therefore that person is asking for one hundred and sixty thousand dollars per year and then also as H.R. negotiators we ask this person why are you expecting such a high salary and this person replies </a:t>
            </a:r>
            <a:r>
              <a:rPr lang="en-IN" dirty="0" smtClean="0"/>
              <a:t>“Well </a:t>
            </a:r>
            <a:r>
              <a:rPr lang="en-IN" dirty="0"/>
              <a:t>that's because that's what I earned in my previous company. That was my salary in my previous company I earned one hundred and sixty thousand dollars per year so I am expecting at least one hundred and sixty thousand dollars per year in your </a:t>
            </a:r>
            <a:r>
              <a:rPr lang="en-IN" dirty="0" smtClean="0"/>
              <a:t>company”.</a:t>
            </a:r>
            <a:endParaRPr lang="en-IN" dirty="0"/>
          </a:p>
          <a:p>
            <a:r>
              <a:rPr lang="en-IN" dirty="0"/>
              <a:t>Is that the truth or is that a bluff.</a:t>
            </a:r>
          </a:p>
          <a:p>
            <a:endParaRPr lang="en-IN" dirty="0"/>
          </a:p>
        </p:txBody>
      </p:sp>
    </p:spTree>
    <p:extLst>
      <p:ext uri="{BB962C8B-B14F-4D97-AF65-F5344CB8AC3E}">
        <p14:creationId xmlns:p14="http://schemas.microsoft.com/office/powerpoint/2010/main" val="4709975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The </a:t>
            </a:r>
            <a:r>
              <a:rPr lang="en-US" sz="4400" dirty="0" smtClean="0">
                <a:latin typeface="Rockwell" panose="02060603020205020403" pitchFamily="18" charset="0"/>
              </a:rPr>
              <a:t>DATASET</a:t>
            </a:r>
            <a:endParaRPr lang="en-US" sz="4400" dirty="0">
              <a:latin typeface="Rockwell" panose="02060603020205020403" pitchFamily="18" charset="0"/>
            </a:endParaRP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3245510614"/>
              </p:ext>
            </p:extLst>
          </p:nvPr>
        </p:nvGraphicFramePr>
        <p:xfrm>
          <a:off x="1515290" y="2249487"/>
          <a:ext cx="3344093" cy="3463339"/>
        </p:xfrm>
        <a:graphic>
          <a:graphicData uri="http://schemas.openxmlformats.org/drawingml/2006/table">
            <a:tbl>
              <a:tblPr>
                <a:tableStyleId>{08FB837D-C827-4EFA-A057-4D05807E0F7C}</a:tableStyleId>
              </a:tblPr>
              <a:tblGrid>
                <a:gridCol w="1744529">
                  <a:extLst>
                    <a:ext uri="{9D8B030D-6E8A-4147-A177-3AD203B41FA5}">
                      <a16:colId xmlns:a16="http://schemas.microsoft.com/office/drawing/2014/main" val="635384315"/>
                    </a:ext>
                  </a:extLst>
                </a:gridCol>
                <a:gridCol w="1599564">
                  <a:extLst>
                    <a:ext uri="{9D8B030D-6E8A-4147-A177-3AD203B41FA5}">
                      <a16:colId xmlns:a16="http://schemas.microsoft.com/office/drawing/2014/main" val="230081017"/>
                    </a:ext>
                  </a:extLst>
                </a:gridCol>
              </a:tblGrid>
              <a:tr h="314849">
                <a:tc>
                  <a:txBody>
                    <a:bodyPr/>
                    <a:lstStyle/>
                    <a:p>
                      <a:pPr algn="l" fontAlgn="b"/>
                      <a:r>
                        <a:rPr lang="en-IN" sz="1800" u="none" strike="noStrike">
                          <a:effectLst/>
                        </a:rPr>
                        <a:t>Position</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800" u="none" strike="noStrike">
                          <a:effectLst/>
                        </a:rPr>
                        <a:t>Level</a:t>
                      </a:r>
                      <a:endParaRPr lang="en-IN"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03181180"/>
                  </a:ext>
                </a:extLst>
              </a:tr>
              <a:tr h="314849">
                <a:tc>
                  <a:txBody>
                    <a:bodyPr/>
                    <a:lstStyle/>
                    <a:p>
                      <a:pPr algn="l" fontAlgn="b"/>
                      <a:r>
                        <a:rPr lang="en-IN" sz="1800" u="none" strike="noStrike">
                          <a:effectLst/>
                        </a:rPr>
                        <a:t>Business Analyst</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800" u="none" strike="noStrike">
                          <a:effectLst/>
                        </a:rPr>
                        <a:t>1</a:t>
                      </a:r>
                      <a:endParaRPr lang="en-IN"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35170809"/>
                  </a:ext>
                </a:extLst>
              </a:tr>
              <a:tr h="314849">
                <a:tc>
                  <a:txBody>
                    <a:bodyPr/>
                    <a:lstStyle/>
                    <a:p>
                      <a:pPr algn="l" fontAlgn="b"/>
                      <a:r>
                        <a:rPr lang="en-IN" sz="1800" u="none" strike="noStrike">
                          <a:effectLst/>
                        </a:rPr>
                        <a:t>Junior Consultant</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800" u="none" strike="noStrike">
                          <a:effectLst/>
                        </a:rPr>
                        <a:t>2</a:t>
                      </a:r>
                      <a:endParaRPr lang="en-IN"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13919301"/>
                  </a:ext>
                </a:extLst>
              </a:tr>
              <a:tr h="314849">
                <a:tc>
                  <a:txBody>
                    <a:bodyPr/>
                    <a:lstStyle/>
                    <a:p>
                      <a:pPr algn="l" fontAlgn="b"/>
                      <a:r>
                        <a:rPr lang="en-IN" sz="1800" u="none" strike="noStrike">
                          <a:effectLst/>
                        </a:rPr>
                        <a:t>Senior Consultant</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800" u="none" strike="noStrike" dirty="0">
                          <a:effectLst/>
                        </a:rPr>
                        <a:t>3</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22856571"/>
                  </a:ext>
                </a:extLst>
              </a:tr>
              <a:tr h="314849">
                <a:tc>
                  <a:txBody>
                    <a:bodyPr/>
                    <a:lstStyle/>
                    <a:p>
                      <a:pPr algn="l" fontAlgn="b"/>
                      <a:r>
                        <a:rPr lang="en-IN" sz="1800" u="none" strike="noStrike" dirty="0">
                          <a:effectLst/>
                        </a:rPr>
                        <a:t>Manager</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800" u="none" strike="noStrike" dirty="0">
                          <a:effectLst/>
                        </a:rPr>
                        <a:t>4</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80770601"/>
                  </a:ext>
                </a:extLst>
              </a:tr>
              <a:tr h="314849">
                <a:tc>
                  <a:txBody>
                    <a:bodyPr/>
                    <a:lstStyle/>
                    <a:p>
                      <a:pPr algn="l" fontAlgn="b"/>
                      <a:r>
                        <a:rPr lang="en-IN" sz="1800" u="none" strike="noStrike">
                          <a:effectLst/>
                        </a:rPr>
                        <a:t>Country Manager</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800" u="none" strike="noStrike" dirty="0">
                          <a:effectLst/>
                        </a:rPr>
                        <a:t>5</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15270116"/>
                  </a:ext>
                </a:extLst>
              </a:tr>
              <a:tr h="314849">
                <a:tc>
                  <a:txBody>
                    <a:bodyPr/>
                    <a:lstStyle/>
                    <a:p>
                      <a:pPr algn="l" fontAlgn="b"/>
                      <a:r>
                        <a:rPr lang="en-IN" sz="1800" u="none" strike="noStrike">
                          <a:effectLst/>
                        </a:rPr>
                        <a:t>Region Manager</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800" u="none" strike="noStrike">
                          <a:effectLst/>
                        </a:rPr>
                        <a:t>6</a:t>
                      </a:r>
                      <a:endParaRPr lang="en-IN"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66728063"/>
                  </a:ext>
                </a:extLst>
              </a:tr>
              <a:tr h="314849">
                <a:tc>
                  <a:txBody>
                    <a:bodyPr/>
                    <a:lstStyle/>
                    <a:p>
                      <a:pPr algn="l" fontAlgn="b"/>
                      <a:r>
                        <a:rPr lang="en-IN" sz="1800" u="none" strike="noStrike">
                          <a:effectLst/>
                        </a:rPr>
                        <a:t>Partner</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800" u="none" strike="noStrike">
                          <a:effectLst/>
                        </a:rPr>
                        <a:t>7</a:t>
                      </a:r>
                      <a:endParaRPr lang="en-IN"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1776219"/>
                  </a:ext>
                </a:extLst>
              </a:tr>
              <a:tr h="314849">
                <a:tc>
                  <a:txBody>
                    <a:bodyPr/>
                    <a:lstStyle/>
                    <a:p>
                      <a:pPr algn="l" fontAlgn="b"/>
                      <a:r>
                        <a:rPr lang="en-IN" sz="1800" u="none" strike="noStrike">
                          <a:effectLst/>
                        </a:rPr>
                        <a:t>Senior Partner</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800" u="none" strike="noStrike">
                          <a:effectLst/>
                        </a:rPr>
                        <a:t>8</a:t>
                      </a:r>
                      <a:endParaRPr lang="en-IN"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21835355"/>
                  </a:ext>
                </a:extLst>
              </a:tr>
              <a:tr h="314849">
                <a:tc>
                  <a:txBody>
                    <a:bodyPr/>
                    <a:lstStyle/>
                    <a:p>
                      <a:pPr algn="l" fontAlgn="b"/>
                      <a:r>
                        <a:rPr lang="en-IN" sz="1800" u="none" strike="noStrike">
                          <a:effectLst/>
                        </a:rPr>
                        <a:t>C-level</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800" u="none" strike="noStrike">
                          <a:effectLst/>
                        </a:rPr>
                        <a:t>9</a:t>
                      </a:r>
                      <a:endParaRPr lang="en-IN"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98945762"/>
                  </a:ext>
                </a:extLst>
              </a:tr>
              <a:tr h="314849">
                <a:tc>
                  <a:txBody>
                    <a:bodyPr/>
                    <a:lstStyle/>
                    <a:p>
                      <a:pPr algn="l" fontAlgn="b"/>
                      <a:r>
                        <a:rPr lang="en-IN" sz="1800" u="none" strike="noStrike">
                          <a:effectLst/>
                        </a:rPr>
                        <a:t>CEO</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800" u="none" strike="noStrike" dirty="0">
                          <a:effectLst/>
                        </a:rPr>
                        <a:t>10</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06029510"/>
                  </a:ext>
                </a:extLst>
              </a:tr>
            </a:tbl>
          </a:graphicData>
        </a:graphic>
      </p:graphicFrame>
      <p:sp>
        <p:nvSpPr>
          <p:cNvPr id="4" name="Content Placeholder 3">
            <a:extLst>
              <a:ext uri="{FF2B5EF4-FFF2-40B4-BE49-F238E27FC236}">
                <a16:creationId xmlns:a16="http://schemas.microsoft.com/office/drawing/2014/main" id="{7B7B7B7B-7D76-4749-8BC0-1A579CBD0BA6}"/>
              </a:ext>
            </a:extLst>
          </p:cNvPr>
          <p:cNvSpPr>
            <a:spLocks noGrp="1"/>
          </p:cNvSpPr>
          <p:nvPr>
            <p:ph sz="half" idx="2"/>
          </p:nvPr>
        </p:nvSpPr>
        <p:spPr>
          <a:xfrm>
            <a:off x="6172200" y="2097088"/>
            <a:ext cx="4875211" cy="3541714"/>
          </a:xfrm>
        </p:spPr>
        <p:txBody>
          <a:bodyPr anchor="ctr">
            <a:normAutofit/>
          </a:bodyPr>
          <a:lstStyle/>
          <a:p>
            <a:r>
              <a:rPr lang="en-US" dirty="0"/>
              <a:t>This data is actually the different salaries of </a:t>
            </a:r>
            <a:r>
              <a:rPr lang="en-US" dirty="0" smtClean="0"/>
              <a:t>a company </a:t>
            </a:r>
            <a:r>
              <a:rPr lang="en-US" dirty="0"/>
              <a:t>for the different positions </a:t>
            </a:r>
            <a:r>
              <a:rPr lang="en-US" dirty="0" smtClean="0"/>
              <a:t>from business </a:t>
            </a:r>
            <a:r>
              <a:rPr lang="en-US" dirty="0"/>
              <a:t>analyst to </a:t>
            </a:r>
            <a:r>
              <a:rPr lang="en-US" dirty="0" smtClean="0"/>
              <a:t>CEO.</a:t>
            </a:r>
          </a:p>
          <a:p>
            <a:r>
              <a:rPr lang="en-US" dirty="0" smtClean="0">
                <a:ea typeface="Tahoma" panose="020B0604030504040204" pitchFamily="34" charset="0"/>
                <a:cs typeface="Tahoma" panose="020B0604030504040204" pitchFamily="34" charset="0"/>
              </a:rPr>
              <a:t>In addition to this, other </a:t>
            </a:r>
            <a:r>
              <a:rPr lang="en-US" dirty="0"/>
              <a:t>useful data </a:t>
            </a:r>
            <a:r>
              <a:rPr lang="en-US" dirty="0" smtClean="0"/>
              <a:t>are company </a:t>
            </a:r>
            <a:r>
              <a:rPr lang="en-US" dirty="0"/>
              <a:t>size, industry, and company </a:t>
            </a:r>
            <a:r>
              <a:rPr lang="en-US" dirty="0" smtClean="0"/>
              <a:t>specialties.</a:t>
            </a:r>
            <a:endParaRPr lang="en-US" dirty="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984109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Workable Solutions </a:t>
            </a:r>
          </a:p>
        </p:txBody>
      </p:sp>
      <p:graphicFrame>
        <p:nvGraphicFramePr>
          <p:cNvPr id="4" name="Content Placeholder 3">
            <a:extLst>
              <a:ext uri="{FF2B5EF4-FFF2-40B4-BE49-F238E27FC236}">
                <a16:creationId xmlns:a16="http://schemas.microsoft.com/office/drawing/2014/main" id="{242FA989-6B7C-488C-85ED-CB8D01BA3254}"/>
              </a:ext>
              <a:ext uri="{C183D7F6-B498-43B3-948B-1728B52AA6E4}">
                <adec:decorative xmlns:adec="http://schemas.microsoft.com/office/drawing/2017/decorative" xmlns="" val="1"/>
              </a:ext>
            </a:extLst>
          </p:cNvPr>
          <p:cNvGraphicFramePr>
            <a:graphicFrameLocks noGrp="1"/>
          </p:cNvGraphicFramePr>
          <p:nvPr>
            <p:ph idx="1"/>
            <p:extLst>
              <p:ext uri="{D42A27DB-BD31-4B8C-83A1-F6EECF244321}">
                <p14:modId xmlns:p14="http://schemas.microsoft.com/office/powerpoint/2010/main" val="3001885"/>
              </p:ext>
            </p:extLst>
          </p:nvPr>
        </p:nvGraphicFramePr>
        <p:xfrm>
          <a:off x="477061" y="1871331"/>
          <a:ext cx="11314446" cy="4492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34170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Testing The </a:t>
            </a:r>
            <a:r>
              <a:rPr lang="en-US" sz="4400" dirty="0" smtClean="0">
                <a:latin typeface="Rockwell" panose="02060603020205020403" pitchFamily="18" charset="0"/>
              </a:rPr>
              <a:t>MODELS</a:t>
            </a:r>
            <a:endParaRPr lang="en-US" sz="4400" dirty="0">
              <a:latin typeface="Rockwell" panose="02060603020205020403" pitchFamily="18" charset="0"/>
            </a:endParaRP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840" y="2391569"/>
            <a:ext cx="3943350" cy="2647950"/>
          </a:xfr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8190" y="2391569"/>
            <a:ext cx="3752850" cy="264795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1040" y="2391569"/>
            <a:ext cx="3943350" cy="2647950"/>
          </a:xfrm>
          <a:prstGeom prst="rect">
            <a:avLst/>
          </a:prstGeom>
        </p:spPr>
      </p:pic>
      <p:sp>
        <p:nvSpPr>
          <p:cNvPr id="11" name="Rectangle 10"/>
          <p:cNvSpPr/>
          <p:nvPr/>
        </p:nvSpPr>
        <p:spPr>
          <a:xfrm>
            <a:off x="283616" y="5100935"/>
            <a:ext cx="11620773" cy="923330"/>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rPr>
              <a:t>$</a:t>
            </a:r>
            <a:r>
              <a:rPr lang="en-US" sz="5400" dirty="0" smtClean="0">
                <a:ln w="0"/>
                <a:effectLst>
                  <a:outerShdw blurRad="38100" dist="19050" dir="2700000" algn="tl" rotWithShape="0">
                    <a:schemeClr val="dk1">
                      <a:alpha val="40000"/>
                    </a:schemeClr>
                  </a:outerShdw>
                </a:effectLst>
              </a:rPr>
              <a:t>150,000       </a:t>
            </a:r>
            <a:r>
              <a:rPr lang="en-US" sz="5400" dirty="0">
                <a:ln w="0"/>
                <a:effectLst>
                  <a:outerShdw blurRad="38100" dist="19050" dir="2700000" algn="tl" rotWithShape="0">
                    <a:schemeClr val="dk1">
                      <a:alpha val="40000"/>
                    </a:schemeClr>
                  </a:outerShdw>
                </a:effectLst>
              </a:rPr>
              <a:t>$</a:t>
            </a:r>
            <a:r>
              <a:rPr lang="en-US" sz="5400" dirty="0" smtClean="0">
                <a:ln w="0"/>
                <a:effectLst>
                  <a:outerShdw blurRad="38100" dist="19050" dir="2700000" algn="tl" rotWithShape="0">
                    <a:schemeClr val="dk1">
                      <a:alpha val="40000"/>
                    </a:schemeClr>
                  </a:outerShdw>
                </a:effectLst>
              </a:rPr>
              <a:t>131,106      </a:t>
            </a:r>
            <a:r>
              <a:rPr lang="en-US" sz="5400" dirty="0">
                <a:ln w="0"/>
                <a:effectLst>
                  <a:outerShdw blurRad="38100" dist="19050" dir="2700000" algn="tl" rotWithShape="0">
                    <a:schemeClr val="dk1">
                      <a:alpha val="40000"/>
                    </a:schemeClr>
                  </a:outerShdw>
                </a:effectLst>
              </a:rPr>
              <a:t>$</a:t>
            </a:r>
            <a:r>
              <a:rPr lang="en-US" sz="5400" dirty="0" smtClean="0">
                <a:ln w="0"/>
                <a:effectLst>
                  <a:outerShdw blurRad="38100" dist="19050" dir="2700000" algn="tl" rotWithShape="0">
                    <a:schemeClr val="dk1">
                      <a:alpha val="40000"/>
                    </a:schemeClr>
                  </a:outerShdw>
                </a:effectLst>
              </a:rPr>
              <a:t>158,862</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3483181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Final Result</a:t>
            </a:r>
          </a:p>
        </p:txBody>
      </p:sp>
      <p:sp>
        <p:nvSpPr>
          <p:cNvPr id="4" name="Content Placeholder 3"/>
          <p:cNvSpPr>
            <a:spLocks noGrp="1"/>
          </p:cNvSpPr>
          <p:nvPr>
            <p:ph idx="1"/>
          </p:nvPr>
        </p:nvSpPr>
        <p:spPr/>
        <p:txBody>
          <a:bodyPr/>
          <a:lstStyle/>
          <a:p>
            <a:r>
              <a:rPr lang="en-IN" dirty="0" smtClean="0"/>
              <a:t>We input a value of 6.5, as we were not sure if the candidate was a Region Manager(level 6) or Partner(level 7) in his previous firm.</a:t>
            </a:r>
          </a:p>
          <a:p>
            <a:r>
              <a:rPr lang="en-IN" dirty="0" smtClean="0"/>
              <a:t>In the final results, we see that Support </a:t>
            </a:r>
            <a:r>
              <a:rPr lang="en-IN" dirty="0"/>
              <a:t>V</a:t>
            </a:r>
            <a:r>
              <a:rPr lang="en-IN" dirty="0" smtClean="0"/>
              <a:t>ector Regression (SVR) model   predicts the value closest to the actual value.</a:t>
            </a:r>
            <a:endParaRPr lang="en-IN" dirty="0"/>
          </a:p>
        </p:txBody>
      </p:sp>
    </p:spTree>
    <p:extLst>
      <p:ext uri="{BB962C8B-B14F-4D97-AF65-F5344CB8AC3E}">
        <p14:creationId xmlns:p14="http://schemas.microsoft.com/office/powerpoint/2010/main" val="19026133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Files attached</a:t>
            </a:r>
            <a:endParaRPr lang="en-IN" dirty="0"/>
          </a:p>
        </p:txBody>
      </p:sp>
      <p:sp>
        <p:nvSpPr>
          <p:cNvPr id="3" name="Content Placeholder 2"/>
          <p:cNvSpPr>
            <a:spLocks noGrp="1"/>
          </p:cNvSpPr>
          <p:nvPr>
            <p:ph idx="1"/>
          </p:nvPr>
        </p:nvSpPr>
        <p:spPr/>
        <p:txBody>
          <a:bodyPr/>
          <a:lstStyle/>
          <a:p>
            <a:r>
              <a:rPr lang="en-IN" dirty="0" err="1" smtClean="0"/>
              <a:t>polynomial.ipynb</a:t>
            </a:r>
            <a:r>
              <a:rPr lang="en-IN" dirty="0"/>
              <a:t> </a:t>
            </a:r>
            <a:r>
              <a:rPr lang="en-IN" dirty="0" smtClean="0"/>
              <a:t>– python file for polynomial linear regression model</a:t>
            </a:r>
          </a:p>
          <a:p>
            <a:r>
              <a:rPr lang="en-IN" dirty="0" err="1" smtClean="0"/>
              <a:t>supportvector.ipynb</a:t>
            </a:r>
            <a:r>
              <a:rPr lang="en-IN" dirty="0" smtClean="0"/>
              <a:t> </a:t>
            </a:r>
            <a:r>
              <a:rPr lang="en-IN" dirty="0"/>
              <a:t>– python file for </a:t>
            </a:r>
            <a:r>
              <a:rPr lang="en-IN" dirty="0" smtClean="0"/>
              <a:t>support vector regression</a:t>
            </a:r>
            <a:endParaRPr lang="en-IN" dirty="0"/>
          </a:p>
          <a:p>
            <a:r>
              <a:rPr lang="en-IN" dirty="0" err="1" smtClean="0"/>
              <a:t>decision.ipynb</a:t>
            </a:r>
            <a:r>
              <a:rPr lang="en-IN" dirty="0" smtClean="0"/>
              <a:t> </a:t>
            </a:r>
            <a:r>
              <a:rPr lang="en-IN" dirty="0"/>
              <a:t>– python file for </a:t>
            </a:r>
            <a:r>
              <a:rPr lang="en-IN" dirty="0" smtClean="0"/>
              <a:t>decision tree regression</a:t>
            </a:r>
          </a:p>
          <a:p>
            <a:r>
              <a:rPr lang="en-IN" dirty="0" err="1" smtClean="0"/>
              <a:t>Position_Salaries</a:t>
            </a:r>
            <a:r>
              <a:rPr lang="en-IN" dirty="0" smtClean="0"/>
              <a:t> - dataset</a:t>
            </a:r>
          </a:p>
          <a:p>
            <a:r>
              <a:rPr lang="en-IN" dirty="0" smtClean="0"/>
              <a:t>SALARY PREDICTOR – </a:t>
            </a:r>
            <a:r>
              <a:rPr lang="en-IN" dirty="0" err="1" smtClean="0"/>
              <a:t>powerpoint</a:t>
            </a:r>
            <a:r>
              <a:rPr lang="en-IN" dirty="0" smtClean="0"/>
              <a:t> presentation</a:t>
            </a:r>
          </a:p>
          <a:p>
            <a:endParaRPr lang="en-IN" dirty="0"/>
          </a:p>
        </p:txBody>
      </p:sp>
    </p:spTree>
    <p:extLst>
      <p:ext uri="{BB962C8B-B14F-4D97-AF65-F5344CB8AC3E}">
        <p14:creationId xmlns:p14="http://schemas.microsoft.com/office/powerpoint/2010/main" val="28088776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579702B-25C7-40D7-9E29-7686B11A9660}">
  <ds:schemaRefs>
    <ds:schemaRef ds:uri="http://schemas.microsoft.com/sharepoint/v3/contenttype/forms"/>
  </ds:schemaRefs>
</ds:datastoreItem>
</file>

<file path=customXml/itemProps2.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7866CFD-F94E-4AE5-ACEA-86FEC0F48A10}">
  <ds:schemaRefs>
    <ds:schemaRef ds:uri="http://schemas.microsoft.com/office/2006/metadata/properties"/>
    <ds:schemaRef ds:uri="http://purl.org/dc/elements/1.1/"/>
    <ds:schemaRef ds:uri="16c05727-aa75-4e4a-9b5f-8a80a1165891"/>
    <ds:schemaRef ds:uri="http://schemas.microsoft.com/office/infopath/2007/PartnerControls"/>
    <ds:schemaRef ds:uri="http://schemas.microsoft.com/office/2006/documentManagement/types"/>
    <ds:schemaRef ds:uri="http://schemas.openxmlformats.org/package/2006/metadata/core-properties"/>
    <ds:schemaRef ds:uri="71af3243-3dd4-4a8d-8c0d-dd76da1f02a5"/>
    <ds:schemaRef ds:uri="http://www.w3.org/XML/1998/namespace"/>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0</TotalTime>
  <Words>543</Words>
  <Application>Microsoft Office PowerPoint</Application>
  <PresentationFormat>Widescreen</PresentationFormat>
  <Paragraphs>61</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Rockwell</vt:lpstr>
      <vt:lpstr>Tahoma</vt:lpstr>
      <vt:lpstr>Trebuchet MS</vt:lpstr>
      <vt:lpstr>Tw Cen MT</vt:lpstr>
      <vt:lpstr>Circuit</vt:lpstr>
      <vt:lpstr>SALARY PREDICTOR  KNOW YOUR WORTH</vt:lpstr>
      <vt:lpstr>Background Information</vt:lpstr>
      <vt:lpstr>The Problem</vt:lpstr>
      <vt:lpstr>GIVEN SCENARIO</vt:lpstr>
      <vt:lpstr>The DATASET</vt:lpstr>
      <vt:lpstr>Workable Solutions </vt:lpstr>
      <vt:lpstr>Testing The MODELS</vt:lpstr>
      <vt:lpstr>Final Result</vt:lpstr>
      <vt:lpstr>Files attached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2020-04-26T10:32:58Z</dcterms:created>
  <dcterms:modified xsi:type="dcterms:W3CDTF">2020-04-29T14:11:26Z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