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53" r:id="rId3"/>
    <p:sldId id="515" r:id="rId4"/>
    <p:sldId id="584" r:id="rId5"/>
    <p:sldId id="552" r:id="rId6"/>
    <p:sldId id="588" r:id="rId7"/>
    <p:sldId id="669" r:id="rId8"/>
    <p:sldId id="634" r:id="rId9"/>
    <p:sldId id="625" r:id="rId10"/>
    <p:sldId id="635" r:id="rId11"/>
    <p:sldId id="636" r:id="rId12"/>
    <p:sldId id="619" r:id="rId13"/>
    <p:sldId id="628" r:id="rId14"/>
    <p:sldId id="629" r:id="rId15"/>
    <p:sldId id="630" r:id="rId16"/>
    <p:sldId id="631" r:id="rId17"/>
    <p:sldId id="649" r:id="rId18"/>
    <p:sldId id="653" r:id="rId19"/>
    <p:sldId id="651" r:id="rId20"/>
    <p:sldId id="650" r:id="rId21"/>
    <p:sldId id="652" r:id="rId22"/>
    <p:sldId id="632" r:id="rId23"/>
    <p:sldId id="642" r:id="rId24"/>
    <p:sldId id="633" r:id="rId25"/>
    <p:sldId id="644" r:id="rId26"/>
    <p:sldId id="645" r:id="rId27"/>
    <p:sldId id="646" r:id="rId28"/>
    <p:sldId id="643" r:id="rId29"/>
    <p:sldId id="667" r:id="rId30"/>
    <p:sldId id="638" r:id="rId31"/>
    <p:sldId id="647" r:id="rId32"/>
    <p:sldId id="648" r:id="rId33"/>
    <p:sldId id="640" r:id="rId34"/>
    <p:sldId id="655" r:id="rId35"/>
    <p:sldId id="654" r:id="rId36"/>
    <p:sldId id="627" r:id="rId37"/>
    <p:sldId id="666" r:id="rId38"/>
    <p:sldId id="657" r:id="rId39"/>
    <p:sldId id="656" r:id="rId40"/>
    <p:sldId id="637" r:id="rId41"/>
    <p:sldId id="664" r:id="rId42"/>
    <p:sldId id="626" r:id="rId43"/>
    <p:sldId id="660" r:id="rId44"/>
    <p:sldId id="658" r:id="rId45"/>
    <p:sldId id="659" r:id="rId46"/>
    <p:sldId id="662" r:id="rId47"/>
    <p:sldId id="663" r:id="rId48"/>
    <p:sldId id="668" r:id="rId49"/>
    <p:sldId id="665" r:id="rId50"/>
    <p:sldId id="532" r:id="rId51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nunciacao" initials="LA" lastIdx="1" clrIdx="0">
    <p:extLst>
      <p:ext uri="{19B8F6BF-5375-455C-9EA6-DF929625EA0E}">
        <p15:presenceInfo xmlns:p15="http://schemas.microsoft.com/office/powerpoint/2012/main" userId="a1a4c8ff4cec4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780B"/>
    <a:srgbClr val="F6924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 autoAdjust="0"/>
    <p:restoredTop sz="96366" autoAdjust="0"/>
  </p:normalViewPr>
  <p:slideViewPr>
    <p:cSldViewPr>
      <p:cViewPr>
        <p:scale>
          <a:sx n="130" d="100"/>
          <a:sy n="130" d="100"/>
        </p:scale>
        <p:origin x="144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3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0DAB9A-3974-4550-9A8C-AD7744AE612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950D02F7-BBA0-46CE-B5DF-29895F2F2079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Resumos numéricos</a:t>
          </a:r>
        </a:p>
      </dgm:t>
    </dgm:pt>
    <dgm:pt modelId="{22F8CE60-5C21-4B67-90F1-BEF34D3C393F}" type="parTrans" cxnId="{A1F0FF1A-4C93-437C-B2BB-9FDCBCE612DE}">
      <dgm:prSet/>
      <dgm:spPr/>
      <dgm:t>
        <a:bodyPr/>
        <a:lstStyle/>
        <a:p>
          <a:endParaRPr lang="pt-BR" sz="1200"/>
        </a:p>
      </dgm:t>
    </dgm:pt>
    <dgm:pt modelId="{23ACB178-4760-431A-95E9-D13C8E5DD458}" type="sibTrans" cxnId="{A1F0FF1A-4C93-437C-B2BB-9FDCBCE612DE}">
      <dgm:prSet/>
      <dgm:spPr/>
      <dgm:t>
        <a:bodyPr/>
        <a:lstStyle/>
        <a:p>
          <a:endParaRPr lang="pt-BR" sz="1200"/>
        </a:p>
      </dgm:t>
    </dgm:pt>
    <dgm:pt modelId="{607B1CB6-9105-4648-AF38-CC3B5C51CA05}">
      <dgm:prSet phldrT="[Texto]" custT="1"/>
      <dgm:spPr>
        <a:solidFill>
          <a:srgbClr val="00B050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Posição</a:t>
          </a:r>
        </a:p>
      </dgm:t>
    </dgm:pt>
    <dgm:pt modelId="{E217562F-AFDA-494F-AFEC-45BBB0544BD2}" type="parTrans" cxnId="{A513889E-E15A-4820-82C8-24B3C85DF89A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2C4030D2-14DB-4B4B-AE72-45F029D557FE}" type="sibTrans" cxnId="{A513889E-E15A-4820-82C8-24B3C85DF89A}">
      <dgm:prSet/>
      <dgm:spPr/>
      <dgm:t>
        <a:bodyPr/>
        <a:lstStyle/>
        <a:p>
          <a:endParaRPr lang="pt-BR" sz="1200"/>
        </a:p>
      </dgm:t>
    </dgm:pt>
    <dgm:pt modelId="{862E1242-D004-4EAF-9F2B-FACBE9D4BEB8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Tendência central</a:t>
          </a:r>
        </a:p>
      </dgm:t>
    </dgm:pt>
    <dgm:pt modelId="{B2CF8DF7-CBE5-40C3-8646-AC0B3C52C60D}" type="parTrans" cxnId="{9252CB9E-AD04-4064-9306-E77753A1A5F1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D14E5B45-1C61-4B9B-86CE-C233E7D901AB}" type="sibTrans" cxnId="{9252CB9E-AD04-4064-9306-E77753A1A5F1}">
      <dgm:prSet/>
      <dgm:spPr/>
      <dgm:t>
        <a:bodyPr/>
        <a:lstStyle/>
        <a:p>
          <a:endParaRPr lang="pt-BR" sz="1200"/>
        </a:p>
      </dgm:t>
    </dgm:pt>
    <dgm:pt modelId="{40026F91-B3E8-48E5-9611-9887AC9F37AC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Dispersão</a:t>
          </a:r>
        </a:p>
      </dgm:t>
    </dgm:pt>
    <dgm:pt modelId="{FD64AEB6-0A88-4B8A-A2EC-C9FEB841E7DE}" type="parTrans" cxnId="{B5116F18-8739-4C60-A5E4-B3B57456E12A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pt-BR" sz="1200"/>
        </a:p>
      </dgm:t>
    </dgm:pt>
    <dgm:pt modelId="{ACE970A0-7B8C-44CF-9D9E-A0349E565F8B}" type="sibTrans" cxnId="{B5116F18-8739-4C60-A5E4-B3B57456E12A}">
      <dgm:prSet/>
      <dgm:spPr/>
      <dgm:t>
        <a:bodyPr/>
        <a:lstStyle/>
        <a:p>
          <a:endParaRPr lang="pt-BR" sz="1200"/>
        </a:p>
      </dgm:t>
    </dgm:pt>
    <dgm:pt modelId="{EA531082-3C22-4728-A553-9CC3E184F44C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Variabilidade</a:t>
          </a:r>
        </a:p>
      </dgm:t>
    </dgm:pt>
    <dgm:pt modelId="{6B359169-2C59-43C5-B6F4-0F2DE485B766}" type="parTrans" cxnId="{35D33EDE-E566-45A1-A78A-3EDE8D4D966F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4F3CD529-4230-4A36-A68C-D4911F0FBF5A}" type="sibTrans" cxnId="{35D33EDE-E566-45A1-A78A-3EDE8D4D966F}">
      <dgm:prSet/>
      <dgm:spPr/>
      <dgm:t>
        <a:bodyPr/>
        <a:lstStyle/>
        <a:p>
          <a:endParaRPr lang="pt-BR" sz="1200"/>
        </a:p>
      </dgm:t>
    </dgm:pt>
    <dgm:pt modelId="{CD87C2D9-27E4-4E83-A9D1-4B529B1B20B8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Média</a:t>
          </a:r>
        </a:p>
      </dgm:t>
    </dgm:pt>
    <dgm:pt modelId="{48CDD369-C371-49F2-B285-40ACC6BD7E88}" type="parTrans" cxnId="{43B045E1-8361-4C47-9400-283FCE266B27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778E65B1-E9A1-4DA9-A956-FDFBE5E435D7}" type="sibTrans" cxnId="{43B045E1-8361-4C47-9400-283FCE266B27}">
      <dgm:prSet/>
      <dgm:spPr/>
      <dgm:t>
        <a:bodyPr/>
        <a:lstStyle/>
        <a:p>
          <a:endParaRPr lang="pt-BR" sz="1200"/>
        </a:p>
      </dgm:t>
    </dgm:pt>
    <dgm:pt modelId="{A20F48E2-1F3B-4F9D-8D5A-5CB16AA65F8D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Moda</a:t>
          </a:r>
        </a:p>
      </dgm:t>
    </dgm:pt>
    <dgm:pt modelId="{EEFFB3E9-3F73-44B2-9367-CD23CC01BF6E}" type="parTrans" cxnId="{2CDBBC2B-E6E8-42C1-AF15-DC476FAF0865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9A17230A-D6DE-4F2E-B284-EE205D11098C}" type="sibTrans" cxnId="{2CDBBC2B-E6E8-42C1-AF15-DC476FAF0865}">
      <dgm:prSet/>
      <dgm:spPr/>
      <dgm:t>
        <a:bodyPr/>
        <a:lstStyle/>
        <a:p>
          <a:endParaRPr lang="pt-BR" sz="1200"/>
        </a:p>
      </dgm:t>
    </dgm:pt>
    <dgm:pt modelId="{AE7B50E2-50A3-40C8-B1F0-7F4D4923F035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Mediana</a:t>
          </a:r>
        </a:p>
      </dgm:t>
    </dgm:pt>
    <dgm:pt modelId="{4B6DBC70-1E8F-4987-9CE0-8C57A611FFF0}" type="parTrans" cxnId="{F477ED07-C343-4D17-A008-AF0EEEAC1865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CDA60FBC-2809-42EB-BDEA-F90B6E71CF88}" type="sibTrans" cxnId="{F477ED07-C343-4D17-A008-AF0EEEAC1865}">
      <dgm:prSet/>
      <dgm:spPr/>
      <dgm:t>
        <a:bodyPr/>
        <a:lstStyle/>
        <a:p>
          <a:endParaRPr lang="pt-BR" sz="1200"/>
        </a:p>
      </dgm:t>
    </dgm:pt>
    <dgm:pt modelId="{135CEBD4-9AFD-4A6D-BF42-FCE29FD0C4A2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Amplitude (Range)</a:t>
          </a:r>
        </a:p>
      </dgm:t>
    </dgm:pt>
    <dgm:pt modelId="{879DAB75-0293-47FB-8B39-D23357CE60FE}" type="parTrans" cxnId="{A42101FD-B0A4-429F-99DA-E25C93C7BEFA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AC7C88FD-2BE3-467D-94FB-CD886DBFEACE}" type="sibTrans" cxnId="{A42101FD-B0A4-429F-99DA-E25C93C7BEFA}">
      <dgm:prSet/>
      <dgm:spPr/>
      <dgm:t>
        <a:bodyPr/>
        <a:lstStyle/>
        <a:p>
          <a:endParaRPr lang="pt-BR" sz="1200"/>
        </a:p>
      </dgm:t>
    </dgm:pt>
    <dgm:pt modelId="{76992B2D-4CF9-485C-A143-8284FAA1D511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Amplitude Interquartil</a:t>
          </a:r>
        </a:p>
      </dgm:t>
    </dgm:pt>
    <dgm:pt modelId="{8F50166C-F99B-4153-9008-923E2DC9EDB0}" type="parTrans" cxnId="{AE9B3B96-78DA-4D52-8401-BA18B17163EF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F3490FFE-6EDC-4357-9EF5-740EB59A94D8}" type="sibTrans" cxnId="{AE9B3B96-78DA-4D52-8401-BA18B17163EF}">
      <dgm:prSet/>
      <dgm:spPr/>
      <dgm:t>
        <a:bodyPr/>
        <a:lstStyle/>
        <a:p>
          <a:endParaRPr lang="pt-BR" sz="1200"/>
        </a:p>
      </dgm:t>
    </dgm:pt>
    <dgm:pt modelId="{9BCB53AE-E095-480D-86F8-44CA80188B79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Variância</a:t>
          </a:r>
        </a:p>
      </dgm:t>
    </dgm:pt>
    <dgm:pt modelId="{D9FC135B-0816-4007-B8F5-428825EA1B3D}" type="parTrans" cxnId="{CA59D237-84E9-4D21-ABF7-7D99E18F261C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D2E869A9-448B-41D4-8C24-4E7364C7502A}" type="sibTrans" cxnId="{CA59D237-84E9-4D21-ABF7-7D99E18F261C}">
      <dgm:prSet/>
      <dgm:spPr/>
      <dgm:t>
        <a:bodyPr/>
        <a:lstStyle/>
        <a:p>
          <a:endParaRPr lang="pt-BR" sz="1200"/>
        </a:p>
      </dgm:t>
    </dgm:pt>
    <dgm:pt modelId="{C4A51AE2-246C-4123-870C-F9E05F32A9BD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Desvio-padrão</a:t>
          </a:r>
        </a:p>
      </dgm:t>
    </dgm:pt>
    <dgm:pt modelId="{6C3377B7-3729-40BD-84CD-446C1002CCC3}" type="parTrans" cxnId="{68D6D654-3510-4BE4-B9AE-76E5C95E486A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F38CF271-9590-4E4D-B16D-43B4E642D930}" type="sibTrans" cxnId="{68D6D654-3510-4BE4-B9AE-76E5C95E486A}">
      <dgm:prSet/>
      <dgm:spPr/>
      <dgm:t>
        <a:bodyPr/>
        <a:lstStyle/>
        <a:p>
          <a:endParaRPr lang="pt-BR" sz="1200"/>
        </a:p>
      </dgm:t>
    </dgm:pt>
    <dgm:pt modelId="{9984FF17-10F4-412B-93EF-5BF12008446E}">
      <dgm:prSet phldrT="[Texto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Coef. variação</a:t>
          </a:r>
        </a:p>
      </dgm:t>
    </dgm:pt>
    <dgm:pt modelId="{EC148702-95E1-4C4A-9D1D-C777312DCB7B}" type="parTrans" cxnId="{7CACB0D6-9111-4E70-B3D6-6CBF402AEAA0}">
      <dgm:prSet custT="1"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pt-BR" sz="1200"/>
        </a:p>
      </dgm:t>
    </dgm:pt>
    <dgm:pt modelId="{958E7033-86AB-431F-9896-65F01246058A}" type="sibTrans" cxnId="{7CACB0D6-9111-4E70-B3D6-6CBF402AEAA0}">
      <dgm:prSet/>
      <dgm:spPr/>
      <dgm:t>
        <a:bodyPr/>
        <a:lstStyle/>
        <a:p>
          <a:endParaRPr lang="pt-BR" sz="1200"/>
        </a:p>
      </dgm:t>
    </dgm:pt>
    <dgm:pt modelId="{2EAFBDEF-7E45-478F-A3A7-35AA72338D38}">
      <dgm:prSet phldrT="[Texto]" custT="1"/>
      <dgm:spPr>
        <a:ln>
          <a:solidFill>
            <a:schemeClr val="tx1"/>
          </a:solidFill>
        </a:ln>
      </dgm:spPr>
      <dgm:t>
        <a:bodyPr/>
        <a:lstStyle/>
        <a:p>
          <a:r>
            <a:rPr lang="pt-BR" sz="1200" b="1" dirty="0">
              <a:solidFill>
                <a:schemeClr val="tx1"/>
              </a:solidFill>
            </a:rPr>
            <a:t>Separatrizes ou </a:t>
          </a:r>
          <a:r>
            <a:rPr lang="pt-BR" sz="1200" b="1" dirty="0" err="1">
              <a:solidFill>
                <a:schemeClr val="tx1"/>
              </a:solidFill>
            </a:rPr>
            <a:t>quantis</a:t>
          </a:r>
          <a:endParaRPr lang="pt-BR" sz="1200" b="1" dirty="0">
            <a:solidFill>
              <a:schemeClr val="tx1"/>
            </a:solidFill>
          </a:endParaRPr>
        </a:p>
      </dgm:t>
    </dgm:pt>
    <dgm:pt modelId="{F5DFE322-A709-4024-8192-A94188520520}" type="parTrans" cxnId="{A8D5B982-6D69-4A80-BFF6-D379D0D4D658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040AC6BA-25A3-4B66-9338-1A08646A72E9}" type="sibTrans" cxnId="{A8D5B982-6D69-4A80-BFF6-D379D0D4D658}">
      <dgm:prSet/>
      <dgm:spPr/>
      <dgm:t>
        <a:bodyPr/>
        <a:lstStyle/>
        <a:p>
          <a:endParaRPr lang="pt-BR" sz="1200"/>
        </a:p>
      </dgm:t>
    </dgm:pt>
    <dgm:pt modelId="{889A454C-5A5B-4842-BAD2-EE71489B0509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>
              <a:solidFill>
                <a:schemeClr val="tx1"/>
              </a:solidFill>
            </a:rPr>
            <a:t>Quartil</a:t>
          </a:r>
          <a:endParaRPr lang="pt-BR" sz="1200" dirty="0">
            <a:solidFill>
              <a:schemeClr val="tx1"/>
            </a:solidFill>
          </a:endParaRPr>
        </a:p>
      </dgm:t>
    </dgm:pt>
    <dgm:pt modelId="{F80ABA90-BFAA-42F3-9226-336CBA2AFF0C}" type="parTrans" cxnId="{5CB8AE44-0B6D-4BB9-A348-5BD2807527DB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7EBE452B-D3E7-4F11-893D-30A893AE0B41}" type="sibTrans" cxnId="{5CB8AE44-0B6D-4BB9-A348-5BD2807527DB}">
      <dgm:prSet/>
      <dgm:spPr/>
      <dgm:t>
        <a:bodyPr/>
        <a:lstStyle/>
        <a:p>
          <a:endParaRPr lang="pt-BR" sz="1200"/>
        </a:p>
      </dgm:t>
    </dgm:pt>
    <dgm:pt modelId="{3CC5EC01-3647-4C9B-AAAB-0C09F1F3C0AA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Decil</a:t>
          </a:r>
        </a:p>
      </dgm:t>
    </dgm:pt>
    <dgm:pt modelId="{40650D2D-C007-41AA-B440-0F480C38D7E9}" type="parTrans" cxnId="{EAA4CE27-93A0-4061-94E3-05F3683B7211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E7CF7F4C-3A5A-498A-B82E-F367004BA7CE}" type="sibTrans" cxnId="{EAA4CE27-93A0-4061-94E3-05F3683B7211}">
      <dgm:prSet/>
      <dgm:spPr/>
      <dgm:t>
        <a:bodyPr/>
        <a:lstStyle/>
        <a:p>
          <a:endParaRPr lang="pt-BR" sz="1200"/>
        </a:p>
      </dgm:t>
    </dgm:pt>
    <dgm:pt modelId="{22FBCEF4-83E4-4F96-8232-42E7724882DE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Percentil</a:t>
          </a:r>
        </a:p>
      </dgm:t>
    </dgm:pt>
    <dgm:pt modelId="{4820892B-7C9F-4700-A109-0DAC8BDCFFFB}" type="parTrans" cxnId="{8CC16432-B8F7-433C-A99C-6675EC272E4B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2BFC78B4-B89D-4E61-AED2-031B236129B9}" type="sibTrans" cxnId="{8CC16432-B8F7-433C-A99C-6675EC272E4B}">
      <dgm:prSet/>
      <dgm:spPr/>
      <dgm:t>
        <a:bodyPr/>
        <a:lstStyle/>
        <a:p>
          <a:endParaRPr lang="pt-BR" sz="1200"/>
        </a:p>
      </dgm:t>
    </dgm:pt>
    <dgm:pt modelId="{39281C46-3600-43C2-81B3-367924FB7FE4}">
      <dgm:prSet phldrT="[Texto]" custT="1"/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>
              <a:solidFill>
                <a:schemeClr val="tx1"/>
              </a:solidFill>
            </a:rPr>
            <a:t>Mediana</a:t>
          </a:r>
        </a:p>
      </dgm:t>
    </dgm:pt>
    <dgm:pt modelId="{4CB152B0-26F3-439E-B3A8-2D1042B78B0F}" type="parTrans" cxnId="{087A06DA-4D6C-4EE8-92A6-C8AEF0D1A53B}">
      <dgm:prSet custT="1"/>
      <dgm:spPr>
        <a:ln>
          <a:solidFill>
            <a:srgbClr val="00B050"/>
          </a:solidFill>
        </a:ln>
      </dgm:spPr>
      <dgm:t>
        <a:bodyPr/>
        <a:lstStyle/>
        <a:p>
          <a:endParaRPr lang="pt-BR" sz="1200"/>
        </a:p>
      </dgm:t>
    </dgm:pt>
    <dgm:pt modelId="{DB22F8CD-6FA8-4CEF-B801-BBBC5CF64520}" type="sibTrans" cxnId="{087A06DA-4D6C-4EE8-92A6-C8AEF0D1A53B}">
      <dgm:prSet/>
      <dgm:spPr/>
      <dgm:t>
        <a:bodyPr/>
        <a:lstStyle/>
        <a:p>
          <a:endParaRPr lang="pt-BR" sz="1200"/>
        </a:p>
      </dgm:t>
    </dgm:pt>
    <dgm:pt modelId="{D80E793B-5FB5-4172-A535-18DE644E033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Relativa</a:t>
          </a:r>
          <a:endParaRPr lang="pt-BR" sz="1200" b="1" dirty="0">
            <a:solidFill>
              <a:schemeClr val="tx1"/>
            </a:solidFill>
          </a:endParaRPr>
        </a:p>
      </dgm:t>
    </dgm:pt>
    <dgm:pt modelId="{E0F56C04-636B-4E80-BBCA-69647BA6CA67}" type="parTrans" cxnId="{946ADB10-C26F-4B56-A53A-80EE4F6A74F8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427636E9-685B-4CF9-841A-1954FEE2FCBC}" type="sibTrans" cxnId="{946ADB10-C26F-4B56-A53A-80EE4F6A74F8}">
      <dgm:prSet/>
      <dgm:spPr/>
      <dgm:t>
        <a:bodyPr/>
        <a:lstStyle/>
        <a:p>
          <a:endParaRPr lang="pt-BR"/>
        </a:p>
      </dgm:t>
    </dgm:pt>
    <dgm:pt modelId="{55022825-A141-4B51-A707-8105C581020C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/>
            <a:t>Z-score</a:t>
          </a:r>
        </a:p>
      </dgm:t>
    </dgm:pt>
    <dgm:pt modelId="{E0757972-5E09-4521-A57E-EA9B2CF7BC05}" type="parTrans" cxnId="{236DE61E-E338-4477-B9EA-21AAB4506862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0B306488-DE35-4A76-A6E7-B179F962D6B5}" type="sibTrans" cxnId="{236DE61E-E338-4477-B9EA-21AAB4506862}">
      <dgm:prSet/>
      <dgm:spPr/>
      <dgm:t>
        <a:bodyPr/>
        <a:lstStyle/>
        <a:p>
          <a:endParaRPr lang="pt-BR"/>
        </a:p>
      </dgm:t>
    </dgm:pt>
    <dgm:pt modelId="{4AFEF89A-5176-44AF-9D0D-737E43B9C687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pt-BR" sz="1200" dirty="0"/>
            <a:t>T-Score</a:t>
          </a:r>
        </a:p>
      </dgm:t>
    </dgm:pt>
    <dgm:pt modelId="{6FDC0FA1-1EEF-42A6-913F-645286CB74B7}" type="parTrans" cxnId="{74F45446-4E18-4166-BBB5-02915CBA4972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FC7D0D70-BA47-4393-900D-3CF09DF47D33}" type="sibTrans" cxnId="{74F45446-4E18-4166-BBB5-02915CBA4972}">
      <dgm:prSet/>
      <dgm:spPr/>
      <dgm:t>
        <a:bodyPr/>
        <a:lstStyle/>
        <a:p>
          <a:endParaRPr lang="pt-BR"/>
        </a:p>
      </dgm:t>
    </dgm:pt>
    <dgm:pt modelId="{EC7EA39D-3480-4C6D-A5EB-D9612EE2D427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/>
            <a:t>IQ score</a:t>
          </a:r>
          <a:endParaRPr lang="pt-BR" sz="1200" dirty="0"/>
        </a:p>
      </dgm:t>
    </dgm:pt>
    <dgm:pt modelId="{73743759-06AF-4B17-80E2-BC2B17923CDC}" type="parTrans" cxnId="{B162EE66-D913-4EB3-B8C4-CC76522BD82A}">
      <dgm:prSet/>
      <dgm:spPr>
        <a:ln>
          <a:solidFill>
            <a:srgbClr val="00B050"/>
          </a:solidFill>
        </a:ln>
      </dgm:spPr>
      <dgm:t>
        <a:bodyPr/>
        <a:lstStyle/>
        <a:p>
          <a:endParaRPr lang="pt-BR"/>
        </a:p>
      </dgm:t>
    </dgm:pt>
    <dgm:pt modelId="{296D57BD-558D-4F9A-86B4-13CF72FB20F2}" type="sibTrans" cxnId="{B162EE66-D913-4EB3-B8C4-CC76522BD82A}">
      <dgm:prSet/>
      <dgm:spPr/>
      <dgm:t>
        <a:bodyPr/>
        <a:lstStyle/>
        <a:p>
          <a:endParaRPr lang="pt-BR"/>
        </a:p>
      </dgm:t>
    </dgm:pt>
    <dgm:pt modelId="{01E52AE5-D616-429B-89B2-59F0C61095F7}" type="pres">
      <dgm:prSet presAssocID="{9E0DAB9A-3974-4550-9A8C-AD7744AE61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AA742B3-C6EE-4EAF-BAD0-D8D91111BC95}" type="pres">
      <dgm:prSet presAssocID="{950D02F7-BBA0-46CE-B5DF-29895F2F2079}" presName="root1" presStyleCnt="0"/>
      <dgm:spPr/>
    </dgm:pt>
    <dgm:pt modelId="{4CFD1469-319C-4BBE-9868-E7D2BA5A9C47}" type="pres">
      <dgm:prSet presAssocID="{950D02F7-BBA0-46CE-B5DF-29895F2F2079}" presName="LevelOneTextNode" presStyleLbl="node0" presStyleIdx="0" presStyleCnt="1" custScaleX="338715" custScaleY="223004" custLinFactNeighborX="-25181">
        <dgm:presLayoutVars>
          <dgm:chPref val="3"/>
        </dgm:presLayoutVars>
      </dgm:prSet>
      <dgm:spPr/>
    </dgm:pt>
    <dgm:pt modelId="{024EF3C7-5847-4479-B424-01E9780DC263}" type="pres">
      <dgm:prSet presAssocID="{950D02F7-BBA0-46CE-B5DF-29895F2F2079}" presName="level2hierChild" presStyleCnt="0"/>
      <dgm:spPr/>
    </dgm:pt>
    <dgm:pt modelId="{3B5175CD-DFB3-44FD-9E28-4277AC04D837}" type="pres">
      <dgm:prSet presAssocID="{E217562F-AFDA-494F-AFEC-45BBB0544BD2}" presName="conn2-1" presStyleLbl="parChTrans1D2" presStyleIdx="0" presStyleCnt="2"/>
      <dgm:spPr/>
    </dgm:pt>
    <dgm:pt modelId="{67B737FF-1559-460A-B0AE-709C0202EE49}" type="pres">
      <dgm:prSet presAssocID="{E217562F-AFDA-494F-AFEC-45BBB0544BD2}" presName="connTx" presStyleLbl="parChTrans1D2" presStyleIdx="0" presStyleCnt="2"/>
      <dgm:spPr/>
    </dgm:pt>
    <dgm:pt modelId="{0B3A3A0D-7367-4D27-BE61-9C87B1A103FD}" type="pres">
      <dgm:prSet presAssocID="{607B1CB6-9105-4648-AF38-CC3B5C51CA05}" presName="root2" presStyleCnt="0"/>
      <dgm:spPr/>
    </dgm:pt>
    <dgm:pt modelId="{8E20F85B-9ECF-484E-9FF2-3BFB81A7095F}" type="pres">
      <dgm:prSet presAssocID="{607B1CB6-9105-4648-AF38-CC3B5C51CA05}" presName="LevelTwoTextNode" presStyleLbl="node2" presStyleIdx="0" presStyleCnt="2" custScaleX="230349" custScaleY="161823" custLinFactNeighborX="-8372" custLinFactNeighborY="-17464">
        <dgm:presLayoutVars>
          <dgm:chPref val="3"/>
        </dgm:presLayoutVars>
      </dgm:prSet>
      <dgm:spPr/>
    </dgm:pt>
    <dgm:pt modelId="{58AF2E14-215E-4363-9A16-7F8076780092}" type="pres">
      <dgm:prSet presAssocID="{607B1CB6-9105-4648-AF38-CC3B5C51CA05}" presName="level3hierChild" presStyleCnt="0"/>
      <dgm:spPr/>
    </dgm:pt>
    <dgm:pt modelId="{D5D7C9EC-43FA-4ED3-84B4-DDAFD0379644}" type="pres">
      <dgm:prSet presAssocID="{B2CF8DF7-CBE5-40C3-8646-AC0B3C52C60D}" presName="conn2-1" presStyleLbl="parChTrans1D3" presStyleIdx="0" presStyleCnt="4"/>
      <dgm:spPr/>
    </dgm:pt>
    <dgm:pt modelId="{3771C3CB-A7E5-4E58-A577-B166E7023783}" type="pres">
      <dgm:prSet presAssocID="{B2CF8DF7-CBE5-40C3-8646-AC0B3C52C60D}" presName="connTx" presStyleLbl="parChTrans1D3" presStyleIdx="0" presStyleCnt="4"/>
      <dgm:spPr/>
    </dgm:pt>
    <dgm:pt modelId="{1B714947-9D2A-40E3-BB1B-C4E0451EEF4B}" type="pres">
      <dgm:prSet presAssocID="{862E1242-D004-4EAF-9F2B-FACBE9D4BEB8}" presName="root2" presStyleCnt="0"/>
      <dgm:spPr/>
    </dgm:pt>
    <dgm:pt modelId="{50819D03-D5D9-478B-9DDB-504A7642B11A}" type="pres">
      <dgm:prSet presAssocID="{862E1242-D004-4EAF-9F2B-FACBE9D4BEB8}" presName="LevelTwoTextNode" presStyleLbl="node3" presStyleIdx="0" presStyleCnt="4" custScaleX="230349" custScaleY="161823" custLinFactNeighborX="-8372" custLinFactNeighborY="-2304">
        <dgm:presLayoutVars>
          <dgm:chPref val="3"/>
        </dgm:presLayoutVars>
      </dgm:prSet>
      <dgm:spPr/>
    </dgm:pt>
    <dgm:pt modelId="{B3ECD6DB-9B5E-48BC-A483-2F118BD95890}" type="pres">
      <dgm:prSet presAssocID="{862E1242-D004-4EAF-9F2B-FACBE9D4BEB8}" presName="level3hierChild" presStyleCnt="0"/>
      <dgm:spPr/>
    </dgm:pt>
    <dgm:pt modelId="{420BADF0-CE1B-4BC5-9816-CAA77BB50BB1}" type="pres">
      <dgm:prSet presAssocID="{48CDD369-C371-49F2-B285-40ACC6BD7E88}" presName="conn2-1" presStyleLbl="parChTrans1D4" presStyleIdx="0" presStyleCnt="15"/>
      <dgm:spPr/>
    </dgm:pt>
    <dgm:pt modelId="{BA3E1CCC-1688-4759-AD3A-1480FE9552D7}" type="pres">
      <dgm:prSet presAssocID="{48CDD369-C371-49F2-B285-40ACC6BD7E88}" presName="connTx" presStyleLbl="parChTrans1D4" presStyleIdx="0" presStyleCnt="15"/>
      <dgm:spPr/>
    </dgm:pt>
    <dgm:pt modelId="{ECAA1AF2-2F7A-4705-92BD-8809FE1AAE7E}" type="pres">
      <dgm:prSet presAssocID="{CD87C2D9-27E4-4E83-A9D1-4B529B1B20B8}" presName="root2" presStyleCnt="0"/>
      <dgm:spPr/>
    </dgm:pt>
    <dgm:pt modelId="{E0D606A7-C9C8-4497-861A-659296BB5A22}" type="pres">
      <dgm:prSet presAssocID="{CD87C2D9-27E4-4E83-A9D1-4B529B1B20B8}" presName="LevelTwoTextNode" presStyleLbl="node4" presStyleIdx="0" presStyleCnt="15" custScaleX="276150" custLinFactNeighborX="12057" custLinFactNeighborY="-951">
        <dgm:presLayoutVars>
          <dgm:chPref val="3"/>
        </dgm:presLayoutVars>
      </dgm:prSet>
      <dgm:spPr/>
    </dgm:pt>
    <dgm:pt modelId="{95B3F949-69A3-41FD-8B31-E1A34BF295A8}" type="pres">
      <dgm:prSet presAssocID="{CD87C2D9-27E4-4E83-A9D1-4B529B1B20B8}" presName="level3hierChild" presStyleCnt="0"/>
      <dgm:spPr/>
    </dgm:pt>
    <dgm:pt modelId="{297D642C-13C4-4B21-A4EF-A266ED0D0679}" type="pres">
      <dgm:prSet presAssocID="{EEFFB3E9-3F73-44B2-9367-CD23CC01BF6E}" presName="conn2-1" presStyleLbl="parChTrans1D4" presStyleIdx="1" presStyleCnt="15"/>
      <dgm:spPr/>
    </dgm:pt>
    <dgm:pt modelId="{F7BEA216-03B8-4F11-9E27-F1C8298FCC37}" type="pres">
      <dgm:prSet presAssocID="{EEFFB3E9-3F73-44B2-9367-CD23CC01BF6E}" presName="connTx" presStyleLbl="parChTrans1D4" presStyleIdx="1" presStyleCnt="15"/>
      <dgm:spPr/>
    </dgm:pt>
    <dgm:pt modelId="{99077142-E089-4CE1-9576-29B3D753C393}" type="pres">
      <dgm:prSet presAssocID="{A20F48E2-1F3B-4F9D-8D5A-5CB16AA65F8D}" presName="root2" presStyleCnt="0"/>
      <dgm:spPr/>
    </dgm:pt>
    <dgm:pt modelId="{6DFF0084-277B-4697-A64E-24DC1CD0CBDF}" type="pres">
      <dgm:prSet presAssocID="{A20F48E2-1F3B-4F9D-8D5A-5CB16AA65F8D}" presName="LevelTwoTextNode" presStyleLbl="node4" presStyleIdx="1" presStyleCnt="15" custScaleX="276150" custLinFactNeighborX="11571" custLinFactNeighborY="-13225">
        <dgm:presLayoutVars>
          <dgm:chPref val="3"/>
        </dgm:presLayoutVars>
      </dgm:prSet>
      <dgm:spPr/>
    </dgm:pt>
    <dgm:pt modelId="{D1580060-5FFF-465F-AA0C-30D7F47F761A}" type="pres">
      <dgm:prSet presAssocID="{A20F48E2-1F3B-4F9D-8D5A-5CB16AA65F8D}" presName="level3hierChild" presStyleCnt="0"/>
      <dgm:spPr/>
    </dgm:pt>
    <dgm:pt modelId="{17C38CB7-10AB-4312-9FE9-CA7499A53CE3}" type="pres">
      <dgm:prSet presAssocID="{4B6DBC70-1E8F-4987-9CE0-8C57A611FFF0}" presName="conn2-1" presStyleLbl="parChTrans1D4" presStyleIdx="2" presStyleCnt="15"/>
      <dgm:spPr/>
    </dgm:pt>
    <dgm:pt modelId="{FEE69661-AE64-4BFA-9DC6-F004A3A7F290}" type="pres">
      <dgm:prSet presAssocID="{4B6DBC70-1E8F-4987-9CE0-8C57A611FFF0}" presName="connTx" presStyleLbl="parChTrans1D4" presStyleIdx="2" presStyleCnt="15"/>
      <dgm:spPr/>
    </dgm:pt>
    <dgm:pt modelId="{C54C3187-EB5B-469B-AD87-46F3EC9DC4B8}" type="pres">
      <dgm:prSet presAssocID="{AE7B50E2-50A3-40C8-B1F0-7F4D4923F035}" presName="root2" presStyleCnt="0"/>
      <dgm:spPr/>
    </dgm:pt>
    <dgm:pt modelId="{5409211D-2B20-499D-829C-3759F9879181}" type="pres">
      <dgm:prSet presAssocID="{AE7B50E2-50A3-40C8-B1F0-7F4D4923F035}" presName="LevelTwoTextNode" presStyleLbl="node4" presStyleIdx="2" presStyleCnt="15" custScaleX="276150" custLinFactNeighborX="11571" custLinFactNeighborY="-17464">
        <dgm:presLayoutVars>
          <dgm:chPref val="3"/>
        </dgm:presLayoutVars>
      </dgm:prSet>
      <dgm:spPr/>
    </dgm:pt>
    <dgm:pt modelId="{E7D5B2C1-F4AC-4564-AE7E-A72555E3E8AF}" type="pres">
      <dgm:prSet presAssocID="{AE7B50E2-50A3-40C8-B1F0-7F4D4923F035}" presName="level3hierChild" presStyleCnt="0"/>
      <dgm:spPr/>
    </dgm:pt>
    <dgm:pt modelId="{98D6D58A-B022-4B49-81BA-F78217F9E5D2}" type="pres">
      <dgm:prSet presAssocID="{F5DFE322-A709-4024-8192-A94188520520}" presName="conn2-1" presStyleLbl="parChTrans1D3" presStyleIdx="1" presStyleCnt="4"/>
      <dgm:spPr/>
    </dgm:pt>
    <dgm:pt modelId="{71A138BF-2B91-4A45-BA9D-EFAB4EBA36F0}" type="pres">
      <dgm:prSet presAssocID="{F5DFE322-A709-4024-8192-A94188520520}" presName="connTx" presStyleLbl="parChTrans1D3" presStyleIdx="1" presStyleCnt="4"/>
      <dgm:spPr/>
    </dgm:pt>
    <dgm:pt modelId="{7965AAEB-5E6E-43E0-9955-2DA7E7423539}" type="pres">
      <dgm:prSet presAssocID="{2EAFBDEF-7E45-478F-A3A7-35AA72338D38}" presName="root2" presStyleCnt="0"/>
      <dgm:spPr/>
    </dgm:pt>
    <dgm:pt modelId="{3EB678AD-3AE6-4CE0-A702-F71C2BB18E92}" type="pres">
      <dgm:prSet presAssocID="{2EAFBDEF-7E45-478F-A3A7-35AA72338D38}" presName="LevelTwoTextNode" presStyleLbl="node3" presStyleIdx="1" presStyleCnt="4" custScaleX="230548" custScaleY="161823" custLinFactNeighborX="-8372" custLinFactNeighborY="-17464">
        <dgm:presLayoutVars>
          <dgm:chPref val="3"/>
        </dgm:presLayoutVars>
      </dgm:prSet>
      <dgm:spPr/>
    </dgm:pt>
    <dgm:pt modelId="{0654B63A-0AB8-4B72-AFAA-BF6609E9A20C}" type="pres">
      <dgm:prSet presAssocID="{2EAFBDEF-7E45-478F-A3A7-35AA72338D38}" presName="level3hierChild" presStyleCnt="0"/>
      <dgm:spPr/>
    </dgm:pt>
    <dgm:pt modelId="{06AB7B57-5018-4026-B43D-B3D2C423BEB3}" type="pres">
      <dgm:prSet presAssocID="{F80ABA90-BFAA-42F3-9226-336CBA2AFF0C}" presName="conn2-1" presStyleLbl="parChTrans1D4" presStyleIdx="3" presStyleCnt="15"/>
      <dgm:spPr/>
    </dgm:pt>
    <dgm:pt modelId="{DD4CA03C-81C6-4F05-8D95-B2C57076CC24}" type="pres">
      <dgm:prSet presAssocID="{F80ABA90-BFAA-42F3-9226-336CBA2AFF0C}" presName="connTx" presStyleLbl="parChTrans1D4" presStyleIdx="3" presStyleCnt="15"/>
      <dgm:spPr/>
    </dgm:pt>
    <dgm:pt modelId="{AADB31BA-6AD4-42DE-86DA-CD485373B4D7}" type="pres">
      <dgm:prSet presAssocID="{889A454C-5A5B-4842-BAD2-EE71489B0509}" presName="root2" presStyleCnt="0"/>
      <dgm:spPr/>
    </dgm:pt>
    <dgm:pt modelId="{7D05A685-9A41-4E74-9B5F-3AA3BD9FA78D}" type="pres">
      <dgm:prSet presAssocID="{889A454C-5A5B-4842-BAD2-EE71489B0509}" presName="LevelTwoTextNode" presStyleLbl="node4" presStyleIdx="3" presStyleCnt="15" custScaleX="276150" custLinFactNeighborX="11571" custLinFactNeighborY="-17464">
        <dgm:presLayoutVars>
          <dgm:chPref val="3"/>
        </dgm:presLayoutVars>
      </dgm:prSet>
      <dgm:spPr/>
    </dgm:pt>
    <dgm:pt modelId="{11DEB59D-49F0-4B5E-AB03-0EEDCE3C0383}" type="pres">
      <dgm:prSet presAssocID="{889A454C-5A5B-4842-BAD2-EE71489B0509}" presName="level3hierChild" presStyleCnt="0"/>
      <dgm:spPr/>
    </dgm:pt>
    <dgm:pt modelId="{DACCB3DF-F59C-4B83-B9C4-E11E9BDA9D24}" type="pres">
      <dgm:prSet presAssocID="{4CB152B0-26F3-439E-B3A8-2D1042B78B0F}" presName="conn2-1" presStyleLbl="parChTrans1D4" presStyleIdx="4" presStyleCnt="15"/>
      <dgm:spPr/>
    </dgm:pt>
    <dgm:pt modelId="{4C52EDD8-115A-4E3B-8917-0051E2A0F5B6}" type="pres">
      <dgm:prSet presAssocID="{4CB152B0-26F3-439E-B3A8-2D1042B78B0F}" presName="connTx" presStyleLbl="parChTrans1D4" presStyleIdx="4" presStyleCnt="15"/>
      <dgm:spPr/>
    </dgm:pt>
    <dgm:pt modelId="{491CD808-A6A4-4A82-8875-EFCD74B8F1CD}" type="pres">
      <dgm:prSet presAssocID="{39281C46-3600-43C2-81B3-367924FB7FE4}" presName="root2" presStyleCnt="0"/>
      <dgm:spPr/>
    </dgm:pt>
    <dgm:pt modelId="{AF66C589-7866-4CC3-92AC-352F011D01F8}" type="pres">
      <dgm:prSet presAssocID="{39281C46-3600-43C2-81B3-367924FB7FE4}" presName="LevelTwoTextNode" presStyleLbl="node4" presStyleIdx="4" presStyleCnt="15" custScaleX="276150" custLinFactNeighborX="11571" custLinFactNeighborY="-17464">
        <dgm:presLayoutVars>
          <dgm:chPref val="3"/>
        </dgm:presLayoutVars>
      </dgm:prSet>
      <dgm:spPr/>
    </dgm:pt>
    <dgm:pt modelId="{0DFF08AC-2B4D-4618-9423-444ABBBEBC9A}" type="pres">
      <dgm:prSet presAssocID="{39281C46-3600-43C2-81B3-367924FB7FE4}" presName="level3hierChild" presStyleCnt="0"/>
      <dgm:spPr/>
    </dgm:pt>
    <dgm:pt modelId="{4822F821-ECFB-4076-B38E-0E5A1E62EE80}" type="pres">
      <dgm:prSet presAssocID="{40650D2D-C007-41AA-B440-0F480C38D7E9}" presName="conn2-1" presStyleLbl="parChTrans1D4" presStyleIdx="5" presStyleCnt="15"/>
      <dgm:spPr/>
    </dgm:pt>
    <dgm:pt modelId="{67395AAE-C358-4500-8B9C-62F0DC000B4B}" type="pres">
      <dgm:prSet presAssocID="{40650D2D-C007-41AA-B440-0F480C38D7E9}" presName="connTx" presStyleLbl="parChTrans1D4" presStyleIdx="5" presStyleCnt="15"/>
      <dgm:spPr/>
    </dgm:pt>
    <dgm:pt modelId="{DFF730B3-16B2-4C84-AEF4-BCA083F7CF21}" type="pres">
      <dgm:prSet presAssocID="{3CC5EC01-3647-4C9B-AAAB-0C09F1F3C0AA}" presName="root2" presStyleCnt="0"/>
      <dgm:spPr/>
    </dgm:pt>
    <dgm:pt modelId="{B760174D-D596-4533-9A82-16175BD24872}" type="pres">
      <dgm:prSet presAssocID="{3CC5EC01-3647-4C9B-AAAB-0C09F1F3C0AA}" presName="LevelTwoTextNode" presStyleLbl="node4" presStyleIdx="5" presStyleCnt="15" custScaleX="276150" custLinFactNeighborX="11571" custLinFactNeighborY="-17464">
        <dgm:presLayoutVars>
          <dgm:chPref val="3"/>
        </dgm:presLayoutVars>
      </dgm:prSet>
      <dgm:spPr/>
    </dgm:pt>
    <dgm:pt modelId="{185A91E5-B0FB-4A95-9751-A583387925AA}" type="pres">
      <dgm:prSet presAssocID="{3CC5EC01-3647-4C9B-AAAB-0C09F1F3C0AA}" presName="level3hierChild" presStyleCnt="0"/>
      <dgm:spPr/>
    </dgm:pt>
    <dgm:pt modelId="{E0F0EA1D-4DFE-4FCB-AD89-3A591D966A26}" type="pres">
      <dgm:prSet presAssocID="{4820892B-7C9F-4700-A109-0DAC8BDCFFFB}" presName="conn2-1" presStyleLbl="parChTrans1D4" presStyleIdx="6" presStyleCnt="15"/>
      <dgm:spPr/>
    </dgm:pt>
    <dgm:pt modelId="{4E7DFBB7-A1ED-451A-B847-C2D69027E15B}" type="pres">
      <dgm:prSet presAssocID="{4820892B-7C9F-4700-A109-0DAC8BDCFFFB}" presName="connTx" presStyleLbl="parChTrans1D4" presStyleIdx="6" presStyleCnt="15"/>
      <dgm:spPr/>
    </dgm:pt>
    <dgm:pt modelId="{7B251044-4FF0-4BFC-956D-411BE1931A46}" type="pres">
      <dgm:prSet presAssocID="{22FBCEF4-83E4-4F96-8232-42E7724882DE}" presName="root2" presStyleCnt="0"/>
      <dgm:spPr/>
    </dgm:pt>
    <dgm:pt modelId="{470F068C-5B50-45E9-951A-073C1DEF88AD}" type="pres">
      <dgm:prSet presAssocID="{22FBCEF4-83E4-4F96-8232-42E7724882DE}" presName="LevelTwoTextNode" presStyleLbl="node4" presStyleIdx="6" presStyleCnt="15" custScaleX="276150" custLinFactNeighborX="11571" custLinFactNeighborY="-17464">
        <dgm:presLayoutVars>
          <dgm:chPref val="3"/>
        </dgm:presLayoutVars>
      </dgm:prSet>
      <dgm:spPr/>
    </dgm:pt>
    <dgm:pt modelId="{36235241-1515-416A-B0A7-9BD82F6608DC}" type="pres">
      <dgm:prSet presAssocID="{22FBCEF4-83E4-4F96-8232-42E7724882DE}" presName="level3hierChild" presStyleCnt="0"/>
      <dgm:spPr/>
    </dgm:pt>
    <dgm:pt modelId="{0FE62A84-4EB3-4FCC-9F1A-341F464F49E7}" type="pres">
      <dgm:prSet presAssocID="{E0F56C04-636B-4E80-BBCA-69647BA6CA67}" presName="conn2-1" presStyleLbl="parChTrans1D3" presStyleIdx="2" presStyleCnt="4"/>
      <dgm:spPr/>
    </dgm:pt>
    <dgm:pt modelId="{12464AA7-1BAE-456F-95B8-4CBEBF95184D}" type="pres">
      <dgm:prSet presAssocID="{E0F56C04-636B-4E80-BBCA-69647BA6CA67}" presName="connTx" presStyleLbl="parChTrans1D3" presStyleIdx="2" presStyleCnt="4"/>
      <dgm:spPr/>
    </dgm:pt>
    <dgm:pt modelId="{4345C65F-770D-4F18-B067-549572C1EF0B}" type="pres">
      <dgm:prSet presAssocID="{D80E793B-5FB5-4172-A535-18DE644E0335}" presName="root2" presStyleCnt="0"/>
      <dgm:spPr/>
    </dgm:pt>
    <dgm:pt modelId="{ED3AC4AD-A696-40D8-917E-9EBF3135C6E6}" type="pres">
      <dgm:prSet presAssocID="{D80E793B-5FB5-4172-A535-18DE644E0335}" presName="LevelTwoTextNode" presStyleLbl="node3" presStyleIdx="2" presStyleCnt="4" custScaleX="230587" custScaleY="162180" custLinFactNeighborX="-8372" custLinFactNeighborY="-17464">
        <dgm:presLayoutVars>
          <dgm:chPref val="3"/>
        </dgm:presLayoutVars>
      </dgm:prSet>
      <dgm:spPr/>
    </dgm:pt>
    <dgm:pt modelId="{DF756FFD-AFCF-48EA-960F-F722D1F7DD84}" type="pres">
      <dgm:prSet presAssocID="{D80E793B-5FB5-4172-A535-18DE644E0335}" presName="level3hierChild" presStyleCnt="0"/>
      <dgm:spPr/>
    </dgm:pt>
    <dgm:pt modelId="{9F447C56-409E-4B46-961A-DE8F13B47F36}" type="pres">
      <dgm:prSet presAssocID="{E0757972-5E09-4521-A57E-EA9B2CF7BC05}" presName="conn2-1" presStyleLbl="parChTrans1D4" presStyleIdx="7" presStyleCnt="15"/>
      <dgm:spPr/>
    </dgm:pt>
    <dgm:pt modelId="{392BCD7A-B657-49B3-884E-BE053180C490}" type="pres">
      <dgm:prSet presAssocID="{E0757972-5E09-4521-A57E-EA9B2CF7BC05}" presName="connTx" presStyleLbl="parChTrans1D4" presStyleIdx="7" presStyleCnt="15"/>
      <dgm:spPr/>
    </dgm:pt>
    <dgm:pt modelId="{EFAF5F4C-BADF-43AC-ADE6-86A056B1FA97}" type="pres">
      <dgm:prSet presAssocID="{55022825-A141-4B51-A707-8105C581020C}" presName="root2" presStyleCnt="0"/>
      <dgm:spPr/>
    </dgm:pt>
    <dgm:pt modelId="{5B8C975D-6958-44BA-96C9-419981535A09}" type="pres">
      <dgm:prSet presAssocID="{55022825-A141-4B51-A707-8105C581020C}" presName="LevelTwoTextNode" presStyleLbl="node4" presStyleIdx="7" presStyleCnt="15" custScaleX="276150" custLinFactNeighborX="11854" custLinFactNeighborY="-12514">
        <dgm:presLayoutVars>
          <dgm:chPref val="3"/>
        </dgm:presLayoutVars>
      </dgm:prSet>
      <dgm:spPr/>
    </dgm:pt>
    <dgm:pt modelId="{449B7262-1C7D-442A-B3F1-31CC379EB0C0}" type="pres">
      <dgm:prSet presAssocID="{55022825-A141-4B51-A707-8105C581020C}" presName="level3hierChild" presStyleCnt="0"/>
      <dgm:spPr/>
    </dgm:pt>
    <dgm:pt modelId="{623908A8-5EF6-447A-9A26-DF37B34C0E7D}" type="pres">
      <dgm:prSet presAssocID="{6FDC0FA1-1EEF-42A6-913F-645286CB74B7}" presName="conn2-1" presStyleLbl="parChTrans1D4" presStyleIdx="8" presStyleCnt="15"/>
      <dgm:spPr/>
    </dgm:pt>
    <dgm:pt modelId="{B57BEBEF-F380-408C-B268-53CF100C738F}" type="pres">
      <dgm:prSet presAssocID="{6FDC0FA1-1EEF-42A6-913F-645286CB74B7}" presName="connTx" presStyleLbl="parChTrans1D4" presStyleIdx="8" presStyleCnt="15"/>
      <dgm:spPr/>
    </dgm:pt>
    <dgm:pt modelId="{EFFCDC49-DA03-46B1-B3F4-08FDDBA6D072}" type="pres">
      <dgm:prSet presAssocID="{4AFEF89A-5176-44AF-9D0D-737E43B9C687}" presName="root2" presStyleCnt="0"/>
      <dgm:spPr/>
    </dgm:pt>
    <dgm:pt modelId="{71EDA977-A62B-4CE3-AA84-FEFEE4C18FAB}" type="pres">
      <dgm:prSet presAssocID="{4AFEF89A-5176-44AF-9D0D-737E43B9C687}" presName="LevelTwoTextNode" presStyleLbl="node4" presStyleIdx="8" presStyleCnt="15" custScaleX="276150" custLinFactNeighborX="11854" custLinFactNeighborY="-12514">
        <dgm:presLayoutVars>
          <dgm:chPref val="3"/>
        </dgm:presLayoutVars>
      </dgm:prSet>
      <dgm:spPr/>
    </dgm:pt>
    <dgm:pt modelId="{CE168CE4-A1E5-422D-AE86-8AEEBDC8A47C}" type="pres">
      <dgm:prSet presAssocID="{4AFEF89A-5176-44AF-9D0D-737E43B9C687}" presName="level3hierChild" presStyleCnt="0"/>
      <dgm:spPr/>
    </dgm:pt>
    <dgm:pt modelId="{5B14F8B0-98ED-4EE7-9199-E0D943AD778B}" type="pres">
      <dgm:prSet presAssocID="{73743759-06AF-4B17-80E2-BC2B17923CDC}" presName="conn2-1" presStyleLbl="parChTrans1D4" presStyleIdx="9" presStyleCnt="15"/>
      <dgm:spPr/>
    </dgm:pt>
    <dgm:pt modelId="{256D5C53-9A24-431E-A1A9-F1D32AF1D37F}" type="pres">
      <dgm:prSet presAssocID="{73743759-06AF-4B17-80E2-BC2B17923CDC}" presName="connTx" presStyleLbl="parChTrans1D4" presStyleIdx="9" presStyleCnt="15"/>
      <dgm:spPr/>
    </dgm:pt>
    <dgm:pt modelId="{FA7EF541-26FE-409E-87C9-2901CE9563E0}" type="pres">
      <dgm:prSet presAssocID="{EC7EA39D-3480-4C6D-A5EB-D9612EE2D427}" presName="root2" presStyleCnt="0"/>
      <dgm:spPr/>
    </dgm:pt>
    <dgm:pt modelId="{00C60F4C-968B-4409-BFDA-271C732C25E7}" type="pres">
      <dgm:prSet presAssocID="{EC7EA39D-3480-4C6D-A5EB-D9612EE2D427}" presName="LevelTwoTextNode" presStyleLbl="node4" presStyleIdx="9" presStyleCnt="15" custScaleX="276150" custLinFactNeighborX="11854" custLinFactNeighborY="-12514">
        <dgm:presLayoutVars>
          <dgm:chPref val="3"/>
        </dgm:presLayoutVars>
      </dgm:prSet>
      <dgm:spPr/>
    </dgm:pt>
    <dgm:pt modelId="{0D2B6230-F67B-4930-B9F4-7785AE14D84C}" type="pres">
      <dgm:prSet presAssocID="{EC7EA39D-3480-4C6D-A5EB-D9612EE2D427}" presName="level3hierChild" presStyleCnt="0"/>
      <dgm:spPr/>
    </dgm:pt>
    <dgm:pt modelId="{3C948493-D3BD-499A-8532-A99C5B47693B}" type="pres">
      <dgm:prSet presAssocID="{FD64AEB6-0A88-4B8A-A2EC-C9FEB841E7DE}" presName="conn2-1" presStyleLbl="parChTrans1D2" presStyleIdx="1" presStyleCnt="2"/>
      <dgm:spPr/>
    </dgm:pt>
    <dgm:pt modelId="{B1C17873-E7AC-4F3C-A2F3-4A4460BB9096}" type="pres">
      <dgm:prSet presAssocID="{FD64AEB6-0A88-4B8A-A2EC-C9FEB841E7DE}" presName="connTx" presStyleLbl="parChTrans1D2" presStyleIdx="1" presStyleCnt="2"/>
      <dgm:spPr/>
    </dgm:pt>
    <dgm:pt modelId="{625CE7E9-068C-4255-AB30-E4C538FD417B}" type="pres">
      <dgm:prSet presAssocID="{40026F91-B3E8-48E5-9611-9887AC9F37AC}" presName="root2" presStyleCnt="0"/>
      <dgm:spPr/>
    </dgm:pt>
    <dgm:pt modelId="{3BA0425A-58F4-4800-BF45-E54E57BF753A}" type="pres">
      <dgm:prSet presAssocID="{40026F91-B3E8-48E5-9611-9887AC9F37AC}" presName="LevelTwoTextNode" presStyleLbl="node2" presStyleIdx="1" presStyleCnt="2" custScaleX="230349" custScaleY="161823">
        <dgm:presLayoutVars>
          <dgm:chPref val="3"/>
        </dgm:presLayoutVars>
      </dgm:prSet>
      <dgm:spPr/>
    </dgm:pt>
    <dgm:pt modelId="{9AB0B02D-5310-4043-9BEE-E649E236F1FB}" type="pres">
      <dgm:prSet presAssocID="{40026F91-B3E8-48E5-9611-9887AC9F37AC}" presName="level3hierChild" presStyleCnt="0"/>
      <dgm:spPr/>
    </dgm:pt>
    <dgm:pt modelId="{AD53AAE9-F0C2-4333-ABB2-F797743BE103}" type="pres">
      <dgm:prSet presAssocID="{6B359169-2C59-43C5-B6F4-0F2DE485B766}" presName="conn2-1" presStyleLbl="parChTrans1D3" presStyleIdx="3" presStyleCnt="4"/>
      <dgm:spPr/>
    </dgm:pt>
    <dgm:pt modelId="{7FC1D638-816E-4D98-886A-544191966CF6}" type="pres">
      <dgm:prSet presAssocID="{6B359169-2C59-43C5-B6F4-0F2DE485B766}" presName="connTx" presStyleLbl="parChTrans1D3" presStyleIdx="3" presStyleCnt="4"/>
      <dgm:spPr/>
    </dgm:pt>
    <dgm:pt modelId="{A00C5977-E44A-47B3-BCD5-2898F1D68217}" type="pres">
      <dgm:prSet presAssocID="{EA531082-3C22-4728-A553-9CC3E184F44C}" presName="root2" presStyleCnt="0"/>
      <dgm:spPr/>
    </dgm:pt>
    <dgm:pt modelId="{A343B960-36E5-4B34-B924-A7F5CB9179A3}" type="pres">
      <dgm:prSet presAssocID="{EA531082-3C22-4728-A553-9CC3E184F44C}" presName="LevelTwoTextNode" presStyleLbl="node3" presStyleIdx="3" presStyleCnt="4" custScaleX="230349" custScaleY="161823">
        <dgm:presLayoutVars>
          <dgm:chPref val="3"/>
        </dgm:presLayoutVars>
      </dgm:prSet>
      <dgm:spPr/>
    </dgm:pt>
    <dgm:pt modelId="{E8330EA9-DA77-43AD-9959-C6641C06D8C8}" type="pres">
      <dgm:prSet presAssocID="{EA531082-3C22-4728-A553-9CC3E184F44C}" presName="level3hierChild" presStyleCnt="0"/>
      <dgm:spPr/>
    </dgm:pt>
    <dgm:pt modelId="{63653387-16AE-49EF-B1F5-03A12502435A}" type="pres">
      <dgm:prSet presAssocID="{879DAB75-0293-47FB-8B39-D23357CE60FE}" presName="conn2-1" presStyleLbl="parChTrans1D4" presStyleIdx="10" presStyleCnt="15"/>
      <dgm:spPr/>
    </dgm:pt>
    <dgm:pt modelId="{1F7727EA-E6D2-4D2A-BB11-8AD0879BF3BB}" type="pres">
      <dgm:prSet presAssocID="{879DAB75-0293-47FB-8B39-D23357CE60FE}" presName="connTx" presStyleLbl="parChTrans1D4" presStyleIdx="10" presStyleCnt="15"/>
      <dgm:spPr/>
    </dgm:pt>
    <dgm:pt modelId="{3B40E812-475C-4946-A283-7E09122DA6BD}" type="pres">
      <dgm:prSet presAssocID="{135CEBD4-9AFD-4A6D-BF42-FCE29FD0C4A2}" presName="root2" presStyleCnt="0"/>
      <dgm:spPr/>
    </dgm:pt>
    <dgm:pt modelId="{9DBF4E74-6272-4E98-B31E-0C8FE406FEEA}" type="pres">
      <dgm:prSet presAssocID="{135CEBD4-9AFD-4A6D-BF42-FCE29FD0C4A2}" presName="LevelTwoTextNode" presStyleLbl="node4" presStyleIdx="10" presStyleCnt="15" custScaleX="274990" custLinFactNeighborX="11970">
        <dgm:presLayoutVars>
          <dgm:chPref val="3"/>
        </dgm:presLayoutVars>
      </dgm:prSet>
      <dgm:spPr/>
    </dgm:pt>
    <dgm:pt modelId="{6211582E-9ED8-4C11-8F67-C9DDF8D5ED03}" type="pres">
      <dgm:prSet presAssocID="{135CEBD4-9AFD-4A6D-BF42-FCE29FD0C4A2}" presName="level3hierChild" presStyleCnt="0"/>
      <dgm:spPr/>
    </dgm:pt>
    <dgm:pt modelId="{567A4B2A-46C6-4891-8C39-F8C61B1EA78E}" type="pres">
      <dgm:prSet presAssocID="{8F50166C-F99B-4153-9008-923E2DC9EDB0}" presName="conn2-1" presStyleLbl="parChTrans1D4" presStyleIdx="11" presStyleCnt="15"/>
      <dgm:spPr/>
    </dgm:pt>
    <dgm:pt modelId="{B3F05770-8B12-48EF-B11F-B267E0F0A4AF}" type="pres">
      <dgm:prSet presAssocID="{8F50166C-F99B-4153-9008-923E2DC9EDB0}" presName="connTx" presStyleLbl="parChTrans1D4" presStyleIdx="11" presStyleCnt="15"/>
      <dgm:spPr/>
    </dgm:pt>
    <dgm:pt modelId="{512B94EA-0829-495F-9014-BC285C6E04EF}" type="pres">
      <dgm:prSet presAssocID="{76992B2D-4CF9-485C-A143-8284FAA1D511}" presName="root2" presStyleCnt="0"/>
      <dgm:spPr/>
    </dgm:pt>
    <dgm:pt modelId="{621281D9-9B8A-4C40-BBB3-21F02BF836CB}" type="pres">
      <dgm:prSet presAssocID="{76992B2D-4CF9-485C-A143-8284FAA1D511}" presName="LevelTwoTextNode" presStyleLbl="node4" presStyleIdx="11" presStyleCnt="15" custScaleX="274990" custLinFactNeighborX="11970">
        <dgm:presLayoutVars>
          <dgm:chPref val="3"/>
        </dgm:presLayoutVars>
      </dgm:prSet>
      <dgm:spPr/>
    </dgm:pt>
    <dgm:pt modelId="{B0EEDD49-F582-45B0-910F-D19E9CB75BD8}" type="pres">
      <dgm:prSet presAssocID="{76992B2D-4CF9-485C-A143-8284FAA1D511}" presName="level3hierChild" presStyleCnt="0"/>
      <dgm:spPr/>
    </dgm:pt>
    <dgm:pt modelId="{DE0F4273-9043-4B89-AB58-B58E1FE50772}" type="pres">
      <dgm:prSet presAssocID="{D9FC135B-0816-4007-B8F5-428825EA1B3D}" presName="conn2-1" presStyleLbl="parChTrans1D4" presStyleIdx="12" presStyleCnt="15"/>
      <dgm:spPr/>
    </dgm:pt>
    <dgm:pt modelId="{58035EF5-3575-48DA-8F2F-482A952317B4}" type="pres">
      <dgm:prSet presAssocID="{D9FC135B-0816-4007-B8F5-428825EA1B3D}" presName="connTx" presStyleLbl="parChTrans1D4" presStyleIdx="12" presStyleCnt="15"/>
      <dgm:spPr/>
    </dgm:pt>
    <dgm:pt modelId="{6B8780C7-C4B0-4D17-8C3E-7E0581C308F0}" type="pres">
      <dgm:prSet presAssocID="{9BCB53AE-E095-480D-86F8-44CA80188B79}" presName="root2" presStyleCnt="0"/>
      <dgm:spPr/>
    </dgm:pt>
    <dgm:pt modelId="{2291E9A0-BF2F-4688-8887-E97D82EB47F8}" type="pres">
      <dgm:prSet presAssocID="{9BCB53AE-E095-480D-86F8-44CA80188B79}" presName="LevelTwoTextNode" presStyleLbl="node4" presStyleIdx="12" presStyleCnt="15" custScaleX="274990" custLinFactNeighborX="11970">
        <dgm:presLayoutVars>
          <dgm:chPref val="3"/>
        </dgm:presLayoutVars>
      </dgm:prSet>
      <dgm:spPr/>
    </dgm:pt>
    <dgm:pt modelId="{5E215E91-8E37-4348-82FD-BD8740D2E4B9}" type="pres">
      <dgm:prSet presAssocID="{9BCB53AE-E095-480D-86F8-44CA80188B79}" presName="level3hierChild" presStyleCnt="0"/>
      <dgm:spPr/>
    </dgm:pt>
    <dgm:pt modelId="{E65DBD2A-B208-4380-BB48-313E2FD98CF4}" type="pres">
      <dgm:prSet presAssocID="{6C3377B7-3729-40BD-84CD-446C1002CCC3}" presName="conn2-1" presStyleLbl="parChTrans1D4" presStyleIdx="13" presStyleCnt="15"/>
      <dgm:spPr/>
    </dgm:pt>
    <dgm:pt modelId="{0BA323D6-55DF-423A-9FAB-B0550319D7C6}" type="pres">
      <dgm:prSet presAssocID="{6C3377B7-3729-40BD-84CD-446C1002CCC3}" presName="connTx" presStyleLbl="parChTrans1D4" presStyleIdx="13" presStyleCnt="15"/>
      <dgm:spPr/>
    </dgm:pt>
    <dgm:pt modelId="{F617B664-46C6-40CB-B87C-623275AEB1A2}" type="pres">
      <dgm:prSet presAssocID="{C4A51AE2-246C-4123-870C-F9E05F32A9BD}" presName="root2" presStyleCnt="0"/>
      <dgm:spPr/>
    </dgm:pt>
    <dgm:pt modelId="{2FDDC7C7-B866-4ACE-AC61-B9F2E8CEDC6F}" type="pres">
      <dgm:prSet presAssocID="{C4A51AE2-246C-4123-870C-F9E05F32A9BD}" presName="LevelTwoTextNode" presStyleLbl="node4" presStyleIdx="13" presStyleCnt="15" custScaleX="274990" custLinFactNeighborX="11970">
        <dgm:presLayoutVars>
          <dgm:chPref val="3"/>
        </dgm:presLayoutVars>
      </dgm:prSet>
      <dgm:spPr/>
    </dgm:pt>
    <dgm:pt modelId="{D273C284-972C-4E18-B1C7-8C98F98F5FCC}" type="pres">
      <dgm:prSet presAssocID="{C4A51AE2-246C-4123-870C-F9E05F32A9BD}" presName="level3hierChild" presStyleCnt="0"/>
      <dgm:spPr/>
    </dgm:pt>
    <dgm:pt modelId="{837A69BF-088F-4913-9C86-4B77D0A5A289}" type="pres">
      <dgm:prSet presAssocID="{EC148702-95E1-4C4A-9D1D-C777312DCB7B}" presName="conn2-1" presStyleLbl="parChTrans1D4" presStyleIdx="14" presStyleCnt="15"/>
      <dgm:spPr/>
    </dgm:pt>
    <dgm:pt modelId="{D3590FE0-F793-4464-9140-14083E63388C}" type="pres">
      <dgm:prSet presAssocID="{EC148702-95E1-4C4A-9D1D-C777312DCB7B}" presName="connTx" presStyleLbl="parChTrans1D4" presStyleIdx="14" presStyleCnt="15"/>
      <dgm:spPr/>
    </dgm:pt>
    <dgm:pt modelId="{0F494506-F969-4D3B-9925-25CCC68F0793}" type="pres">
      <dgm:prSet presAssocID="{9984FF17-10F4-412B-93EF-5BF12008446E}" presName="root2" presStyleCnt="0"/>
      <dgm:spPr/>
    </dgm:pt>
    <dgm:pt modelId="{57876D31-75A2-4AE7-928F-9DAFC012C938}" type="pres">
      <dgm:prSet presAssocID="{9984FF17-10F4-412B-93EF-5BF12008446E}" presName="LevelTwoTextNode" presStyleLbl="node4" presStyleIdx="14" presStyleCnt="15" custScaleX="274990" custLinFactNeighborX="11970">
        <dgm:presLayoutVars>
          <dgm:chPref val="3"/>
        </dgm:presLayoutVars>
      </dgm:prSet>
      <dgm:spPr/>
    </dgm:pt>
    <dgm:pt modelId="{06ECEA40-6ACB-4F63-BB58-D78D584D8E8F}" type="pres">
      <dgm:prSet presAssocID="{9984FF17-10F4-412B-93EF-5BF12008446E}" presName="level3hierChild" presStyleCnt="0"/>
      <dgm:spPr/>
    </dgm:pt>
  </dgm:ptLst>
  <dgm:cxnLst>
    <dgm:cxn modelId="{C9049B03-438B-4623-B7F7-D5D9077E9334}" type="presOf" srcId="{B2CF8DF7-CBE5-40C3-8646-AC0B3C52C60D}" destId="{3771C3CB-A7E5-4E58-A577-B166E7023783}" srcOrd="1" destOrd="0" presId="urn:microsoft.com/office/officeart/2005/8/layout/hierarchy2"/>
    <dgm:cxn modelId="{F4102A06-FAD4-44F1-B502-2073B85AEDD4}" type="presOf" srcId="{EC148702-95E1-4C4A-9D1D-C777312DCB7B}" destId="{837A69BF-088F-4913-9C86-4B77D0A5A289}" srcOrd="0" destOrd="0" presId="urn:microsoft.com/office/officeart/2005/8/layout/hierarchy2"/>
    <dgm:cxn modelId="{F477ED07-C343-4D17-A008-AF0EEEAC1865}" srcId="{862E1242-D004-4EAF-9F2B-FACBE9D4BEB8}" destId="{AE7B50E2-50A3-40C8-B1F0-7F4D4923F035}" srcOrd="2" destOrd="0" parTransId="{4B6DBC70-1E8F-4987-9CE0-8C57A611FFF0}" sibTransId="{CDA60FBC-2809-42EB-BDEA-F90B6E71CF88}"/>
    <dgm:cxn modelId="{EFC25209-2116-4E55-A145-C01FDDDDD49A}" type="presOf" srcId="{EEFFB3E9-3F73-44B2-9367-CD23CC01BF6E}" destId="{F7BEA216-03B8-4F11-9E27-F1C8298FCC37}" srcOrd="1" destOrd="0" presId="urn:microsoft.com/office/officeart/2005/8/layout/hierarchy2"/>
    <dgm:cxn modelId="{2986120A-F697-4B72-A718-800636F285BB}" type="presOf" srcId="{9984FF17-10F4-412B-93EF-5BF12008446E}" destId="{57876D31-75A2-4AE7-928F-9DAFC012C938}" srcOrd="0" destOrd="0" presId="urn:microsoft.com/office/officeart/2005/8/layout/hierarchy2"/>
    <dgm:cxn modelId="{946ADB10-C26F-4B56-A53A-80EE4F6A74F8}" srcId="{607B1CB6-9105-4648-AF38-CC3B5C51CA05}" destId="{D80E793B-5FB5-4172-A535-18DE644E0335}" srcOrd="2" destOrd="0" parTransId="{E0F56C04-636B-4E80-BBCA-69647BA6CA67}" sibTransId="{427636E9-685B-4CF9-841A-1954FEE2FCBC}"/>
    <dgm:cxn modelId="{C1B53411-97D8-4F7C-845B-629064D3FD52}" type="presOf" srcId="{FD64AEB6-0A88-4B8A-A2EC-C9FEB841E7DE}" destId="{3C948493-D3BD-499A-8532-A99C5B47693B}" srcOrd="0" destOrd="0" presId="urn:microsoft.com/office/officeart/2005/8/layout/hierarchy2"/>
    <dgm:cxn modelId="{D4264F14-4FAE-4F9D-B84C-0B5C4981FC97}" type="presOf" srcId="{E0F56C04-636B-4E80-BBCA-69647BA6CA67}" destId="{0FE62A84-4EB3-4FCC-9F1A-341F464F49E7}" srcOrd="0" destOrd="0" presId="urn:microsoft.com/office/officeart/2005/8/layout/hierarchy2"/>
    <dgm:cxn modelId="{B5116F18-8739-4C60-A5E4-B3B57456E12A}" srcId="{950D02F7-BBA0-46CE-B5DF-29895F2F2079}" destId="{40026F91-B3E8-48E5-9611-9887AC9F37AC}" srcOrd="1" destOrd="0" parTransId="{FD64AEB6-0A88-4B8A-A2EC-C9FEB841E7DE}" sibTransId="{ACE970A0-7B8C-44CF-9D9E-A0349E565F8B}"/>
    <dgm:cxn modelId="{A1F0FF1A-4C93-437C-B2BB-9FDCBCE612DE}" srcId="{9E0DAB9A-3974-4550-9A8C-AD7744AE612F}" destId="{950D02F7-BBA0-46CE-B5DF-29895F2F2079}" srcOrd="0" destOrd="0" parTransId="{22F8CE60-5C21-4B67-90F1-BEF34D3C393F}" sibTransId="{23ACB178-4760-431A-95E9-D13C8E5DD458}"/>
    <dgm:cxn modelId="{F965BC1D-3B15-4F6F-9AB4-F2DFB69CF79C}" type="presOf" srcId="{E0F56C04-636B-4E80-BBCA-69647BA6CA67}" destId="{12464AA7-1BAE-456F-95B8-4CBEBF95184D}" srcOrd="1" destOrd="0" presId="urn:microsoft.com/office/officeart/2005/8/layout/hierarchy2"/>
    <dgm:cxn modelId="{236DE61E-E338-4477-B9EA-21AAB4506862}" srcId="{D80E793B-5FB5-4172-A535-18DE644E0335}" destId="{55022825-A141-4B51-A707-8105C581020C}" srcOrd="0" destOrd="0" parTransId="{E0757972-5E09-4521-A57E-EA9B2CF7BC05}" sibTransId="{0B306488-DE35-4A76-A6E7-B179F962D6B5}"/>
    <dgm:cxn modelId="{C74D5820-3A5B-4B26-8CD8-5AA4CA52E1C0}" type="presOf" srcId="{76992B2D-4CF9-485C-A143-8284FAA1D511}" destId="{621281D9-9B8A-4C40-BBB3-21F02BF836CB}" srcOrd="0" destOrd="0" presId="urn:microsoft.com/office/officeart/2005/8/layout/hierarchy2"/>
    <dgm:cxn modelId="{EAA4CE27-93A0-4061-94E3-05F3683B7211}" srcId="{2EAFBDEF-7E45-478F-A3A7-35AA72338D38}" destId="{3CC5EC01-3647-4C9B-AAAB-0C09F1F3C0AA}" srcOrd="2" destOrd="0" parTransId="{40650D2D-C007-41AA-B440-0F480C38D7E9}" sibTransId="{E7CF7F4C-3A5A-498A-B82E-F367004BA7CE}"/>
    <dgm:cxn modelId="{6A0A532A-B2D7-497D-AADB-9BDE5B7212C7}" type="presOf" srcId="{73743759-06AF-4B17-80E2-BC2B17923CDC}" destId="{256D5C53-9A24-431E-A1A9-F1D32AF1D37F}" srcOrd="1" destOrd="0" presId="urn:microsoft.com/office/officeart/2005/8/layout/hierarchy2"/>
    <dgm:cxn modelId="{2CDBBC2B-E6E8-42C1-AF15-DC476FAF0865}" srcId="{862E1242-D004-4EAF-9F2B-FACBE9D4BEB8}" destId="{A20F48E2-1F3B-4F9D-8D5A-5CB16AA65F8D}" srcOrd="1" destOrd="0" parTransId="{EEFFB3E9-3F73-44B2-9367-CD23CC01BF6E}" sibTransId="{9A17230A-D6DE-4F2E-B284-EE205D11098C}"/>
    <dgm:cxn modelId="{0C04122E-F0A4-4754-A10D-E42195CD866C}" type="presOf" srcId="{48CDD369-C371-49F2-B285-40ACC6BD7E88}" destId="{BA3E1CCC-1688-4759-AD3A-1480FE9552D7}" srcOrd="1" destOrd="0" presId="urn:microsoft.com/office/officeart/2005/8/layout/hierarchy2"/>
    <dgm:cxn modelId="{2681202E-FB4A-4627-AC42-6C47D2D96D4A}" type="presOf" srcId="{D9FC135B-0816-4007-B8F5-428825EA1B3D}" destId="{58035EF5-3575-48DA-8F2F-482A952317B4}" srcOrd="1" destOrd="0" presId="urn:microsoft.com/office/officeart/2005/8/layout/hierarchy2"/>
    <dgm:cxn modelId="{8CC16432-B8F7-433C-A99C-6675EC272E4B}" srcId="{2EAFBDEF-7E45-478F-A3A7-35AA72338D38}" destId="{22FBCEF4-83E4-4F96-8232-42E7724882DE}" srcOrd="3" destOrd="0" parTransId="{4820892B-7C9F-4700-A109-0DAC8BDCFFFB}" sibTransId="{2BFC78B4-B89D-4E61-AED2-031B236129B9}"/>
    <dgm:cxn modelId="{448F7D32-C4BE-446B-8A0A-10EB3E247475}" type="presOf" srcId="{2EAFBDEF-7E45-478F-A3A7-35AA72338D38}" destId="{3EB678AD-3AE6-4CE0-A702-F71C2BB18E92}" srcOrd="0" destOrd="0" presId="urn:microsoft.com/office/officeart/2005/8/layout/hierarchy2"/>
    <dgm:cxn modelId="{E5BB2434-591E-43F5-99C7-49CD9E302F88}" type="presOf" srcId="{40650D2D-C007-41AA-B440-0F480C38D7E9}" destId="{67395AAE-C358-4500-8B9C-62F0DC000B4B}" srcOrd="1" destOrd="0" presId="urn:microsoft.com/office/officeart/2005/8/layout/hierarchy2"/>
    <dgm:cxn modelId="{918F7336-0D5D-4EBA-9276-BB2C6A83906C}" type="presOf" srcId="{E217562F-AFDA-494F-AFEC-45BBB0544BD2}" destId="{3B5175CD-DFB3-44FD-9E28-4277AC04D837}" srcOrd="0" destOrd="0" presId="urn:microsoft.com/office/officeart/2005/8/layout/hierarchy2"/>
    <dgm:cxn modelId="{1578B137-3D20-4E82-817C-5F9460639B6B}" type="presOf" srcId="{6B359169-2C59-43C5-B6F4-0F2DE485B766}" destId="{AD53AAE9-F0C2-4333-ABB2-F797743BE103}" srcOrd="0" destOrd="0" presId="urn:microsoft.com/office/officeart/2005/8/layout/hierarchy2"/>
    <dgm:cxn modelId="{CA59D237-84E9-4D21-ABF7-7D99E18F261C}" srcId="{EA531082-3C22-4728-A553-9CC3E184F44C}" destId="{9BCB53AE-E095-480D-86F8-44CA80188B79}" srcOrd="2" destOrd="0" parTransId="{D9FC135B-0816-4007-B8F5-428825EA1B3D}" sibTransId="{D2E869A9-448B-41D4-8C24-4E7364C7502A}"/>
    <dgm:cxn modelId="{352C5A3F-D2C6-4114-AEE7-2BD576D4FA4B}" type="presOf" srcId="{6FDC0FA1-1EEF-42A6-913F-645286CB74B7}" destId="{623908A8-5EF6-447A-9A26-DF37B34C0E7D}" srcOrd="0" destOrd="0" presId="urn:microsoft.com/office/officeart/2005/8/layout/hierarchy2"/>
    <dgm:cxn modelId="{DC7B7243-417A-4151-91A1-0247BD08226A}" type="presOf" srcId="{48CDD369-C371-49F2-B285-40ACC6BD7E88}" destId="{420BADF0-CE1B-4BC5-9816-CAA77BB50BB1}" srcOrd="0" destOrd="0" presId="urn:microsoft.com/office/officeart/2005/8/layout/hierarchy2"/>
    <dgm:cxn modelId="{E3513744-FB44-4D35-ADAE-44BB431BFB1D}" type="presOf" srcId="{AE7B50E2-50A3-40C8-B1F0-7F4D4923F035}" destId="{5409211D-2B20-499D-829C-3759F9879181}" srcOrd="0" destOrd="0" presId="urn:microsoft.com/office/officeart/2005/8/layout/hierarchy2"/>
    <dgm:cxn modelId="{5CB8AE44-0B6D-4BB9-A348-5BD2807527DB}" srcId="{2EAFBDEF-7E45-478F-A3A7-35AA72338D38}" destId="{889A454C-5A5B-4842-BAD2-EE71489B0509}" srcOrd="0" destOrd="0" parTransId="{F80ABA90-BFAA-42F3-9226-336CBA2AFF0C}" sibTransId="{7EBE452B-D3E7-4F11-893D-30A893AE0B41}"/>
    <dgm:cxn modelId="{D300C464-883A-430E-927E-088167EED255}" type="presOf" srcId="{8F50166C-F99B-4153-9008-923E2DC9EDB0}" destId="{567A4B2A-46C6-4891-8C39-F8C61B1EA78E}" srcOrd="0" destOrd="0" presId="urn:microsoft.com/office/officeart/2005/8/layout/hierarchy2"/>
    <dgm:cxn modelId="{74F45446-4E18-4166-BBB5-02915CBA4972}" srcId="{D80E793B-5FB5-4172-A535-18DE644E0335}" destId="{4AFEF89A-5176-44AF-9D0D-737E43B9C687}" srcOrd="1" destOrd="0" parTransId="{6FDC0FA1-1EEF-42A6-913F-645286CB74B7}" sibTransId="{FC7D0D70-BA47-4393-900D-3CF09DF47D33}"/>
    <dgm:cxn modelId="{38EC7646-68C1-4912-9C97-9336061E7B87}" type="presOf" srcId="{862E1242-D004-4EAF-9F2B-FACBE9D4BEB8}" destId="{50819D03-D5D9-478B-9DDB-504A7642B11A}" srcOrd="0" destOrd="0" presId="urn:microsoft.com/office/officeart/2005/8/layout/hierarchy2"/>
    <dgm:cxn modelId="{B162EE66-D913-4EB3-B8C4-CC76522BD82A}" srcId="{D80E793B-5FB5-4172-A535-18DE644E0335}" destId="{EC7EA39D-3480-4C6D-A5EB-D9612EE2D427}" srcOrd="2" destOrd="0" parTransId="{73743759-06AF-4B17-80E2-BC2B17923CDC}" sibTransId="{296D57BD-558D-4F9A-86B4-13CF72FB20F2}"/>
    <dgm:cxn modelId="{D296C56D-E9F1-4A94-9B47-DD073D4B70F3}" type="presOf" srcId="{4CB152B0-26F3-439E-B3A8-2D1042B78B0F}" destId="{DACCB3DF-F59C-4B83-B9C4-E11E9BDA9D24}" srcOrd="0" destOrd="0" presId="urn:microsoft.com/office/officeart/2005/8/layout/hierarchy2"/>
    <dgm:cxn modelId="{42E33170-DC35-48E3-ACD2-3BECB60EA0CA}" type="presOf" srcId="{950D02F7-BBA0-46CE-B5DF-29895F2F2079}" destId="{4CFD1469-319C-4BBE-9868-E7D2BA5A9C47}" srcOrd="0" destOrd="0" presId="urn:microsoft.com/office/officeart/2005/8/layout/hierarchy2"/>
    <dgm:cxn modelId="{69706172-B534-4B84-A58F-74E5E1BBDAE2}" type="presOf" srcId="{6B359169-2C59-43C5-B6F4-0F2DE485B766}" destId="{7FC1D638-816E-4D98-886A-544191966CF6}" srcOrd="1" destOrd="0" presId="urn:microsoft.com/office/officeart/2005/8/layout/hierarchy2"/>
    <dgm:cxn modelId="{68D6D654-3510-4BE4-B9AE-76E5C95E486A}" srcId="{EA531082-3C22-4728-A553-9CC3E184F44C}" destId="{C4A51AE2-246C-4123-870C-F9E05F32A9BD}" srcOrd="3" destOrd="0" parTransId="{6C3377B7-3729-40BD-84CD-446C1002CCC3}" sibTransId="{F38CF271-9590-4E4D-B16D-43B4E642D930}"/>
    <dgm:cxn modelId="{DC408D75-1BBD-4989-AAA0-7D0B22FA67F4}" type="presOf" srcId="{EA531082-3C22-4728-A553-9CC3E184F44C}" destId="{A343B960-36E5-4B34-B924-A7F5CB9179A3}" srcOrd="0" destOrd="0" presId="urn:microsoft.com/office/officeart/2005/8/layout/hierarchy2"/>
    <dgm:cxn modelId="{3B689676-8309-4E88-B706-81C55459EFF8}" type="presOf" srcId="{E0757972-5E09-4521-A57E-EA9B2CF7BC05}" destId="{9F447C56-409E-4B46-961A-DE8F13B47F36}" srcOrd="0" destOrd="0" presId="urn:microsoft.com/office/officeart/2005/8/layout/hierarchy2"/>
    <dgm:cxn modelId="{D6CD5357-6AC4-46DE-AA48-D5770ECBE11B}" type="presOf" srcId="{73743759-06AF-4B17-80E2-BC2B17923CDC}" destId="{5B14F8B0-98ED-4EE7-9199-E0D943AD778B}" srcOrd="0" destOrd="0" presId="urn:microsoft.com/office/officeart/2005/8/layout/hierarchy2"/>
    <dgm:cxn modelId="{210C7058-513A-4BFB-B969-D66492CE4FF2}" type="presOf" srcId="{6FDC0FA1-1EEF-42A6-913F-645286CB74B7}" destId="{B57BEBEF-F380-408C-B268-53CF100C738F}" srcOrd="1" destOrd="0" presId="urn:microsoft.com/office/officeart/2005/8/layout/hierarchy2"/>
    <dgm:cxn modelId="{1A7EE158-AA9E-4E6E-A2F8-9DED29377605}" type="presOf" srcId="{E217562F-AFDA-494F-AFEC-45BBB0544BD2}" destId="{67B737FF-1559-460A-B0AE-709C0202EE49}" srcOrd="1" destOrd="0" presId="urn:microsoft.com/office/officeart/2005/8/layout/hierarchy2"/>
    <dgm:cxn modelId="{90B93879-AE9E-4CB6-AB48-E565346D6D0D}" type="presOf" srcId="{F80ABA90-BFAA-42F3-9226-336CBA2AFF0C}" destId="{06AB7B57-5018-4026-B43D-B3D2C423BEB3}" srcOrd="0" destOrd="0" presId="urn:microsoft.com/office/officeart/2005/8/layout/hierarchy2"/>
    <dgm:cxn modelId="{A8D5B982-6D69-4A80-BFF6-D379D0D4D658}" srcId="{607B1CB6-9105-4648-AF38-CC3B5C51CA05}" destId="{2EAFBDEF-7E45-478F-A3A7-35AA72338D38}" srcOrd="1" destOrd="0" parTransId="{F5DFE322-A709-4024-8192-A94188520520}" sibTransId="{040AC6BA-25A3-4B66-9338-1A08646A72E9}"/>
    <dgm:cxn modelId="{50FA4B86-D745-4BC0-B2BA-2E6C7F8792E2}" type="presOf" srcId="{889A454C-5A5B-4842-BAD2-EE71489B0509}" destId="{7D05A685-9A41-4E74-9B5F-3AA3BD9FA78D}" srcOrd="0" destOrd="0" presId="urn:microsoft.com/office/officeart/2005/8/layout/hierarchy2"/>
    <dgm:cxn modelId="{AD43758A-CB90-4E02-8773-AC38DD134BE2}" type="presOf" srcId="{FD64AEB6-0A88-4B8A-A2EC-C9FEB841E7DE}" destId="{B1C17873-E7AC-4F3C-A2F3-4A4460BB9096}" srcOrd="1" destOrd="0" presId="urn:microsoft.com/office/officeart/2005/8/layout/hierarchy2"/>
    <dgm:cxn modelId="{5867B58B-2EE5-4FF4-9B27-4D61BB78B77C}" type="presOf" srcId="{C4A51AE2-246C-4123-870C-F9E05F32A9BD}" destId="{2FDDC7C7-B866-4ACE-AC61-B9F2E8CEDC6F}" srcOrd="0" destOrd="0" presId="urn:microsoft.com/office/officeart/2005/8/layout/hierarchy2"/>
    <dgm:cxn modelId="{1173BE92-F6E7-4454-AF5F-3C8E406AA00A}" type="presOf" srcId="{4B6DBC70-1E8F-4987-9CE0-8C57A611FFF0}" destId="{FEE69661-AE64-4BFA-9DC6-F004A3A7F290}" srcOrd="1" destOrd="0" presId="urn:microsoft.com/office/officeart/2005/8/layout/hierarchy2"/>
    <dgm:cxn modelId="{772CD192-1436-4473-BFDC-52AEF4AF8EBE}" type="presOf" srcId="{3CC5EC01-3647-4C9B-AAAB-0C09F1F3C0AA}" destId="{B760174D-D596-4533-9A82-16175BD24872}" srcOrd="0" destOrd="0" presId="urn:microsoft.com/office/officeart/2005/8/layout/hierarchy2"/>
    <dgm:cxn modelId="{AE9B3B96-78DA-4D52-8401-BA18B17163EF}" srcId="{EA531082-3C22-4728-A553-9CC3E184F44C}" destId="{76992B2D-4CF9-485C-A143-8284FAA1D511}" srcOrd="1" destOrd="0" parTransId="{8F50166C-F99B-4153-9008-923E2DC9EDB0}" sibTransId="{F3490FFE-6EDC-4357-9EF5-740EB59A94D8}"/>
    <dgm:cxn modelId="{CDE4CD9B-1898-4446-800F-DC815D0EC5FE}" type="presOf" srcId="{CD87C2D9-27E4-4E83-A9D1-4B529B1B20B8}" destId="{E0D606A7-C9C8-4497-861A-659296BB5A22}" srcOrd="0" destOrd="0" presId="urn:microsoft.com/office/officeart/2005/8/layout/hierarchy2"/>
    <dgm:cxn modelId="{7E9F309D-92EC-4F13-94D8-D5CD8454212E}" type="presOf" srcId="{4820892B-7C9F-4700-A109-0DAC8BDCFFFB}" destId="{4E7DFBB7-A1ED-451A-B847-C2D69027E15B}" srcOrd="1" destOrd="0" presId="urn:microsoft.com/office/officeart/2005/8/layout/hierarchy2"/>
    <dgm:cxn modelId="{A513889E-E15A-4820-82C8-24B3C85DF89A}" srcId="{950D02F7-BBA0-46CE-B5DF-29895F2F2079}" destId="{607B1CB6-9105-4648-AF38-CC3B5C51CA05}" srcOrd="0" destOrd="0" parTransId="{E217562F-AFDA-494F-AFEC-45BBB0544BD2}" sibTransId="{2C4030D2-14DB-4B4B-AE72-45F029D557FE}"/>
    <dgm:cxn modelId="{9252CB9E-AD04-4064-9306-E77753A1A5F1}" srcId="{607B1CB6-9105-4648-AF38-CC3B5C51CA05}" destId="{862E1242-D004-4EAF-9F2B-FACBE9D4BEB8}" srcOrd="0" destOrd="0" parTransId="{B2CF8DF7-CBE5-40C3-8646-AC0B3C52C60D}" sibTransId="{D14E5B45-1C61-4B9B-86CE-C233E7D901AB}"/>
    <dgm:cxn modelId="{78A4909F-F45E-42DE-83DA-941376034E0C}" type="presOf" srcId="{D9FC135B-0816-4007-B8F5-428825EA1B3D}" destId="{DE0F4273-9043-4B89-AB58-B58E1FE50772}" srcOrd="0" destOrd="0" presId="urn:microsoft.com/office/officeart/2005/8/layout/hierarchy2"/>
    <dgm:cxn modelId="{D2F0B7A1-6DBA-408A-9690-D606D88EEA60}" type="presOf" srcId="{6C3377B7-3729-40BD-84CD-446C1002CCC3}" destId="{0BA323D6-55DF-423A-9FAB-B0550319D7C6}" srcOrd="1" destOrd="0" presId="urn:microsoft.com/office/officeart/2005/8/layout/hierarchy2"/>
    <dgm:cxn modelId="{D94044A5-36C8-485C-9F5F-84103D733420}" type="presOf" srcId="{4AFEF89A-5176-44AF-9D0D-737E43B9C687}" destId="{71EDA977-A62B-4CE3-AA84-FEFEE4C18FAB}" srcOrd="0" destOrd="0" presId="urn:microsoft.com/office/officeart/2005/8/layout/hierarchy2"/>
    <dgm:cxn modelId="{8F23C2A6-1FB7-454F-8468-21269525AE98}" type="presOf" srcId="{EC148702-95E1-4C4A-9D1D-C777312DCB7B}" destId="{D3590FE0-F793-4464-9140-14083E63388C}" srcOrd="1" destOrd="0" presId="urn:microsoft.com/office/officeart/2005/8/layout/hierarchy2"/>
    <dgm:cxn modelId="{A1DC67AD-0F9D-4D4C-9ECE-E52203067CE1}" type="presOf" srcId="{22FBCEF4-83E4-4F96-8232-42E7724882DE}" destId="{470F068C-5B50-45E9-951A-073C1DEF88AD}" srcOrd="0" destOrd="0" presId="urn:microsoft.com/office/officeart/2005/8/layout/hierarchy2"/>
    <dgm:cxn modelId="{7D2390AD-5B13-454F-88E5-15C43DBAFE5C}" type="presOf" srcId="{4B6DBC70-1E8F-4987-9CE0-8C57A611FFF0}" destId="{17C38CB7-10AB-4312-9FE9-CA7499A53CE3}" srcOrd="0" destOrd="0" presId="urn:microsoft.com/office/officeart/2005/8/layout/hierarchy2"/>
    <dgm:cxn modelId="{A2C8A6B4-40B3-40CA-851E-38B20C6AB3CD}" type="presOf" srcId="{F5DFE322-A709-4024-8192-A94188520520}" destId="{71A138BF-2B91-4A45-BA9D-EFAB4EBA36F0}" srcOrd="1" destOrd="0" presId="urn:microsoft.com/office/officeart/2005/8/layout/hierarchy2"/>
    <dgm:cxn modelId="{568E29B5-F93E-4B52-83CD-B32D256F56A0}" type="presOf" srcId="{F5DFE322-A709-4024-8192-A94188520520}" destId="{98D6D58A-B022-4B49-81BA-F78217F9E5D2}" srcOrd="0" destOrd="0" presId="urn:microsoft.com/office/officeart/2005/8/layout/hierarchy2"/>
    <dgm:cxn modelId="{5FEE02BA-CB02-4391-806D-3AD1E9D9DDD1}" type="presOf" srcId="{879DAB75-0293-47FB-8B39-D23357CE60FE}" destId="{63653387-16AE-49EF-B1F5-03A12502435A}" srcOrd="0" destOrd="0" presId="urn:microsoft.com/office/officeart/2005/8/layout/hierarchy2"/>
    <dgm:cxn modelId="{489966BC-0199-4808-8A10-C49368F01D70}" type="presOf" srcId="{EC7EA39D-3480-4C6D-A5EB-D9612EE2D427}" destId="{00C60F4C-968B-4409-BFDA-271C732C25E7}" srcOrd="0" destOrd="0" presId="urn:microsoft.com/office/officeart/2005/8/layout/hierarchy2"/>
    <dgm:cxn modelId="{7B249CBD-349B-47A8-B8DA-5A0B3D7D00B1}" type="presOf" srcId="{4CB152B0-26F3-439E-B3A8-2D1042B78B0F}" destId="{4C52EDD8-115A-4E3B-8917-0051E2A0F5B6}" srcOrd="1" destOrd="0" presId="urn:microsoft.com/office/officeart/2005/8/layout/hierarchy2"/>
    <dgm:cxn modelId="{75E468BF-B7B0-43FA-AE0F-42D44FC4AAC2}" type="presOf" srcId="{55022825-A141-4B51-A707-8105C581020C}" destId="{5B8C975D-6958-44BA-96C9-419981535A09}" srcOrd="0" destOrd="0" presId="urn:microsoft.com/office/officeart/2005/8/layout/hierarchy2"/>
    <dgm:cxn modelId="{D8353CC4-550C-4836-A2C1-746F791C18C6}" type="presOf" srcId="{40026F91-B3E8-48E5-9611-9887AC9F37AC}" destId="{3BA0425A-58F4-4800-BF45-E54E57BF753A}" srcOrd="0" destOrd="0" presId="urn:microsoft.com/office/officeart/2005/8/layout/hierarchy2"/>
    <dgm:cxn modelId="{2B2EFFC4-E87A-4F15-AAF9-9D0064040195}" type="presOf" srcId="{F80ABA90-BFAA-42F3-9226-336CBA2AFF0C}" destId="{DD4CA03C-81C6-4F05-8D95-B2C57076CC24}" srcOrd="1" destOrd="0" presId="urn:microsoft.com/office/officeart/2005/8/layout/hierarchy2"/>
    <dgm:cxn modelId="{468DEFC5-9097-452A-8F0E-91C8D53675A9}" type="presOf" srcId="{135CEBD4-9AFD-4A6D-BF42-FCE29FD0C4A2}" destId="{9DBF4E74-6272-4E98-B31E-0C8FE406FEEA}" srcOrd="0" destOrd="0" presId="urn:microsoft.com/office/officeart/2005/8/layout/hierarchy2"/>
    <dgm:cxn modelId="{7492FDD0-9249-4C86-9E9F-6300F10FDF85}" type="presOf" srcId="{E0757972-5E09-4521-A57E-EA9B2CF7BC05}" destId="{392BCD7A-B657-49B3-884E-BE053180C490}" srcOrd="1" destOrd="0" presId="urn:microsoft.com/office/officeart/2005/8/layout/hierarchy2"/>
    <dgm:cxn modelId="{7CACB0D6-9111-4E70-B3D6-6CBF402AEAA0}" srcId="{EA531082-3C22-4728-A553-9CC3E184F44C}" destId="{9984FF17-10F4-412B-93EF-5BF12008446E}" srcOrd="4" destOrd="0" parTransId="{EC148702-95E1-4C4A-9D1D-C777312DCB7B}" sibTransId="{958E7033-86AB-431F-9896-65F01246058A}"/>
    <dgm:cxn modelId="{E255F3D6-6362-41F9-AA81-2B1B6071378A}" type="presOf" srcId="{9E0DAB9A-3974-4550-9A8C-AD7744AE612F}" destId="{01E52AE5-D616-429B-89B2-59F0C61095F7}" srcOrd="0" destOrd="0" presId="urn:microsoft.com/office/officeart/2005/8/layout/hierarchy2"/>
    <dgm:cxn modelId="{203535D7-D163-436E-8B01-11D293081183}" type="presOf" srcId="{D80E793B-5FB5-4172-A535-18DE644E0335}" destId="{ED3AC4AD-A696-40D8-917E-9EBF3135C6E6}" srcOrd="0" destOrd="0" presId="urn:microsoft.com/office/officeart/2005/8/layout/hierarchy2"/>
    <dgm:cxn modelId="{087A06DA-4D6C-4EE8-92A6-C8AEF0D1A53B}" srcId="{2EAFBDEF-7E45-478F-A3A7-35AA72338D38}" destId="{39281C46-3600-43C2-81B3-367924FB7FE4}" srcOrd="1" destOrd="0" parTransId="{4CB152B0-26F3-439E-B3A8-2D1042B78B0F}" sibTransId="{DB22F8CD-6FA8-4CEF-B801-BBBC5CF64520}"/>
    <dgm:cxn modelId="{35D33EDE-E566-45A1-A78A-3EDE8D4D966F}" srcId="{40026F91-B3E8-48E5-9611-9887AC9F37AC}" destId="{EA531082-3C22-4728-A553-9CC3E184F44C}" srcOrd="0" destOrd="0" parTransId="{6B359169-2C59-43C5-B6F4-0F2DE485B766}" sibTransId="{4F3CD529-4230-4A36-A68C-D4911F0FBF5A}"/>
    <dgm:cxn modelId="{F8351AE0-6C80-4564-AE12-8C783F4A0CF8}" type="presOf" srcId="{8F50166C-F99B-4153-9008-923E2DC9EDB0}" destId="{B3F05770-8B12-48EF-B11F-B267E0F0A4AF}" srcOrd="1" destOrd="0" presId="urn:microsoft.com/office/officeart/2005/8/layout/hierarchy2"/>
    <dgm:cxn modelId="{43B045E1-8361-4C47-9400-283FCE266B27}" srcId="{862E1242-D004-4EAF-9F2B-FACBE9D4BEB8}" destId="{CD87C2D9-27E4-4E83-A9D1-4B529B1B20B8}" srcOrd="0" destOrd="0" parTransId="{48CDD369-C371-49F2-B285-40ACC6BD7E88}" sibTransId="{778E65B1-E9A1-4DA9-A956-FDFBE5E435D7}"/>
    <dgm:cxn modelId="{41F958E1-9A96-4C1B-8003-E08A5E25C265}" type="presOf" srcId="{879DAB75-0293-47FB-8B39-D23357CE60FE}" destId="{1F7727EA-E6D2-4D2A-BB11-8AD0879BF3BB}" srcOrd="1" destOrd="0" presId="urn:microsoft.com/office/officeart/2005/8/layout/hierarchy2"/>
    <dgm:cxn modelId="{4DA382E2-6A93-45D7-9966-160B05D822A2}" type="presOf" srcId="{6C3377B7-3729-40BD-84CD-446C1002CCC3}" destId="{E65DBD2A-B208-4380-BB48-313E2FD98CF4}" srcOrd="0" destOrd="0" presId="urn:microsoft.com/office/officeart/2005/8/layout/hierarchy2"/>
    <dgm:cxn modelId="{D37DE5E9-E87A-48D9-BF80-37F05022ADAF}" type="presOf" srcId="{EEFFB3E9-3F73-44B2-9367-CD23CC01BF6E}" destId="{297D642C-13C4-4B21-A4EF-A266ED0D0679}" srcOrd="0" destOrd="0" presId="urn:microsoft.com/office/officeart/2005/8/layout/hierarchy2"/>
    <dgm:cxn modelId="{F7E77CEC-66FE-4D2D-B667-7B7EE334C681}" type="presOf" srcId="{40650D2D-C007-41AA-B440-0F480C38D7E9}" destId="{4822F821-ECFB-4076-B38E-0E5A1E62EE80}" srcOrd="0" destOrd="0" presId="urn:microsoft.com/office/officeart/2005/8/layout/hierarchy2"/>
    <dgm:cxn modelId="{C1D5F0EC-2C56-40CF-8792-5E489D7A9F91}" type="presOf" srcId="{39281C46-3600-43C2-81B3-367924FB7FE4}" destId="{AF66C589-7866-4CC3-92AC-352F011D01F8}" srcOrd="0" destOrd="0" presId="urn:microsoft.com/office/officeart/2005/8/layout/hierarchy2"/>
    <dgm:cxn modelId="{2F3433EE-F612-46DE-9D86-961814D39EF3}" type="presOf" srcId="{9BCB53AE-E095-480D-86F8-44CA80188B79}" destId="{2291E9A0-BF2F-4688-8887-E97D82EB47F8}" srcOrd="0" destOrd="0" presId="urn:microsoft.com/office/officeart/2005/8/layout/hierarchy2"/>
    <dgm:cxn modelId="{EB6C83EF-183B-4361-838F-FD9DCD0B0CD4}" type="presOf" srcId="{4820892B-7C9F-4700-A109-0DAC8BDCFFFB}" destId="{E0F0EA1D-4DFE-4FCB-AD89-3A591D966A26}" srcOrd="0" destOrd="0" presId="urn:microsoft.com/office/officeart/2005/8/layout/hierarchy2"/>
    <dgm:cxn modelId="{459A1FF0-95A9-4528-9C96-D59C240538DB}" type="presOf" srcId="{607B1CB6-9105-4648-AF38-CC3B5C51CA05}" destId="{8E20F85B-9ECF-484E-9FF2-3BFB81A7095F}" srcOrd="0" destOrd="0" presId="urn:microsoft.com/office/officeart/2005/8/layout/hierarchy2"/>
    <dgm:cxn modelId="{EC59A4F4-81A7-4A7F-8ABC-AF6AC0CEF703}" type="presOf" srcId="{B2CF8DF7-CBE5-40C3-8646-AC0B3C52C60D}" destId="{D5D7C9EC-43FA-4ED3-84B4-DDAFD0379644}" srcOrd="0" destOrd="0" presId="urn:microsoft.com/office/officeart/2005/8/layout/hierarchy2"/>
    <dgm:cxn modelId="{A42101FD-B0A4-429F-99DA-E25C93C7BEFA}" srcId="{EA531082-3C22-4728-A553-9CC3E184F44C}" destId="{135CEBD4-9AFD-4A6D-BF42-FCE29FD0C4A2}" srcOrd="0" destOrd="0" parTransId="{879DAB75-0293-47FB-8B39-D23357CE60FE}" sibTransId="{AC7C88FD-2BE3-467D-94FB-CD886DBFEACE}"/>
    <dgm:cxn modelId="{AF645EFF-7F39-43AC-8233-8CB5E1526BC3}" type="presOf" srcId="{A20F48E2-1F3B-4F9D-8D5A-5CB16AA65F8D}" destId="{6DFF0084-277B-4697-A64E-24DC1CD0CBDF}" srcOrd="0" destOrd="0" presId="urn:microsoft.com/office/officeart/2005/8/layout/hierarchy2"/>
    <dgm:cxn modelId="{339C7EA0-A792-46AE-977A-FDFC52602A49}" type="presParOf" srcId="{01E52AE5-D616-429B-89B2-59F0C61095F7}" destId="{FAA742B3-C6EE-4EAF-BAD0-D8D91111BC95}" srcOrd="0" destOrd="0" presId="urn:microsoft.com/office/officeart/2005/8/layout/hierarchy2"/>
    <dgm:cxn modelId="{7E68E9EA-69C4-46C5-AF29-9A324099D069}" type="presParOf" srcId="{FAA742B3-C6EE-4EAF-BAD0-D8D91111BC95}" destId="{4CFD1469-319C-4BBE-9868-E7D2BA5A9C47}" srcOrd="0" destOrd="0" presId="urn:microsoft.com/office/officeart/2005/8/layout/hierarchy2"/>
    <dgm:cxn modelId="{5F8673EC-6B5F-4415-9BA3-C8592591DCFF}" type="presParOf" srcId="{FAA742B3-C6EE-4EAF-BAD0-D8D91111BC95}" destId="{024EF3C7-5847-4479-B424-01E9780DC263}" srcOrd="1" destOrd="0" presId="urn:microsoft.com/office/officeart/2005/8/layout/hierarchy2"/>
    <dgm:cxn modelId="{5B51ADF5-1877-4466-B449-717CB3E8E299}" type="presParOf" srcId="{024EF3C7-5847-4479-B424-01E9780DC263}" destId="{3B5175CD-DFB3-44FD-9E28-4277AC04D837}" srcOrd="0" destOrd="0" presId="urn:microsoft.com/office/officeart/2005/8/layout/hierarchy2"/>
    <dgm:cxn modelId="{F957D387-D707-402A-9F43-B0F69B2D6E31}" type="presParOf" srcId="{3B5175CD-DFB3-44FD-9E28-4277AC04D837}" destId="{67B737FF-1559-460A-B0AE-709C0202EE49}" srcOrd="0" destOrd="0" presId="urn:microsoft.com/office/officeart/2005/8/layout/hierarchy2"/>
    <dgm:cxn modelId="{DAD896B3-66C4-40B3-9AF0-2CFCB813313A}" type="presParOf" srcId="{024EF3C7-5847-4479-B424-01E9780DC263}" destId="{0B3A3A0D-7367-4D27-BE61-9C87B1A103FD}" srcOrd="1" destOrd="0" presId="urn:microsoft.com/office/officeart/2005/8/layout/hierarchy2"/>
    <dgm:cxn modelId="{8D085B05-7DE0-4B8A-A27A-7D7BBFBE4849}" type="presParOf" srcId="{0B3A3A0D-7367-4D27-BE61-9C87B1A103FD}" destId="{8E20F85B-9ECF-484E-9FF2-3BFB81A7095F}" srcOrd="0" destOrd="0" presId="urn:microsoft.com/office/officeart/2005/8/layout/hierarchy2"/>
    <dgm:cxn modelId="{44518A47-B8E5-4510-841D-6B926AD94CA5}" type="presParOf" srcId="{0B3A3A0D-7367-4D27-BE61-9C87B1A103FD}" destId="{58AF2E14-215E-4363-9A16-7F8076780092}" srcOrd="1" destOrd="0" presId="urn:microsoft.com/office/officeart/2005/8/layout/hierarchy2"/>
    <dgm:cxn modelId="{6DA89DBB-7910-40EC-989D-54482B5755AC}" type="presParOf" srcId="{58AF2E14-215E-4363-9A16-7F8076780092}" destId="{D5D7C9EC-43FA-4ED3-84B4-DDAFD0379644}" srcOrd="0" destOrd="0" presId="urn:microsoft.com/office/officeart/2005/8/layout/hierarchy2"/>
    <dgm:cxn modelId="{02310214-5C72-45D0-947A-85D5B696A231}" type="presParOf" srcId="{D5D7C9EC-43FA-4ED3-84B4-DDAFD0379644}" destId="{3771C3CB-A7E5-4E58-A577-B166E7023783}" srcOrd="0" destOrd="0" presId="urn:microsoft.com/office/officeart/2005/8/layout/hierarchy2"/>
    <dgm:cxn modelId="{0957B916-77DA-407C-9088-8895D219A9B7}" type="presParOf" srcId="{58AF2E14-215E-4363-9A16-7F8076780092}" destId="{1B714947-9D2A-40E3-BB1B-C4E0451EEF4B}" srcOrd="1" destOrd="0" presId="urn:microsoft.com/office/officeart/2005/8/layout/hierarchy2"/>
    <dgm:cxn modelId="{0F5367BA-E26B-475B-A3C7-50A95533EC37}" type="presParOf" srcId="{1B714947-9D2A-40E3-BB1B-C4E0451EEF4B}" destId="{50819D03-D5D9-478B-9DDB-504A7642B11A}" srcOrd="0" destOrd="0" presId="urn:microsoft.com/office/officeart/2005/8/layout/hierarchy2"/>
    <dgm:cxn modelId="{D954702A-2471-4BA1-A6E4-D646F0AB21AB}" type="presParOf" srcId="{1B714947-9D2A-40E3-BB1B-C4E0451EEF4B}" destId="{B3ECD6DB-9B5E-48BC-A483-2F118BD95890}" srcOrd="1" destOrd="0" presId="urn:microsoft.com/office/officeart/2005/8/layout/hierarchy2"/>
    <dgm:cxn modelId="{289FE76C-1E34-449E-80D4-A390E73591B7}" type="presParOf" srcId="{B3ECD6DB-9B5E-48BC-A483-2F118BD95890}" destId="{420BADF0-CE1B-4BC5-9816-CAA77BB50BB1}" srcOrd="0" destOrd="0" presId="urn:microsoft.com/office/officeart/2005/8/layout/hierarchy2"/>
    <dgm:cxn modelId="{3819F4A4-F912-4DE9-8B0D-ACC1BE43BCD1}" type="presParOf" srcId="{420BADF0-CE1B-4BC5-9816-CAA77BB50BB1}" destId="{BA3E1CCC-1688-4759-AD3A-1480FE9552D7}" srcOrd="0" destOrd="0" presId="urn:microsoft.com/office/officeart/2005/8/layout/hierarchy2"/>
    <dgm:cxn modelId="{901208F8-6C83-4FA5-9DF1-635161766836}" type="presParOf" srcId="{B3ECD6DB-9B5E-48BC-A483-2F118BD95890}" destId="{ECAA1AF2-2F7A-4705-92BD-8809FE1AAE7E}" srcOrd="1" destOrd="0" presId="urn:microsoft.com/office/officeart/2005/8/layout/hierarchy2"/>
    <dgm:cxn modelId="{6D252A5A-1AEA-46D6-9C58-A701F1026853}" type="presParOf" srcId="{ECAA1AF2-2F7A-4705-92BD-8809FE1AAE7E}" destId="{E0D606A7-C9C8-4497-861A-659296BB5A22}" srcOrd="0" destOrd="0" presId="urn:microsoft.com/office/officeart/2005/8/layout/hierarchy2"/>
    <dgm:cxn modelId="{FC55B398-CF3A-4273-8701-5EF9981C3EAE}" type="presParOf" srcId="{ECAA1AF2-2F7A-4705-92BD-8809FE1AAE7E}" destId="{95B3F949-69A3-41FD-8B31-E1A34BF295A8}" srcOrd="1" destOrd="0" presId="urn:microsoft.com/office/officeart/2005/8/layout/hierarchy2"/>
    <dgm:cxn modelId="{06149FE9-92C5-41E1-BDFE-11F4A67C20F6}" type="presParOf" srcId="{B3ECD6DB-9B5E-48BC-A483-2F118BD95890}" destId="{297D642C-13C4-4B21-A4EF-A266ED0D0679}" srcOrd="2" destOrd="0" presId="urn:microsoft.com/office/officeart/2005/8/layout/hierarchy2"/>
    <dgm:cxn modelId="{3FFDF903-8F71-4756-9664-90C11E2F3ADA}" type="presParOf" srcId="{297D642C-13C4-4B21-A4EF-A266ED0D0679}" destId="{F7BEA216-03B8-4F11-9E27-F1C8298FCC37}" srcOrd="0" destOrd="0" presId="urn:microsoft.com/office/officeart/2005/8/layout/hierarchy2"/>
    <dgm:cxn modelId="{759EA098-8F70-4D0D-B7D1-3FDE84A93C48}" type="presParOf" srcId="{B3ECD6DB-9B5E-48BC-A483-2F118BD95890}" destId="{99077142-E089-4CE1-9576-29B3D753C393}" srcOrd="3" destOrd="0" presId="urn:microsoft.com/office/officeart/2005/8/layout/hierarchy2"/>
    <dgm:cxn modelId="{31E0DD71-7E25-4A1A-A1D3-77896C2BB245}" type="presParOf" srcId="{99077142-E089-4CE1-9576-29B3D753C393}" destId="{6DFF0084-277B-4697-A64E-24DC1CD0CBDF}" srcOrd="0" destOrd="0" presId="urn:microsoft.com/office/officeart/2005/8/layout/hierarchy2"/>
    <dgm:cxn modelId="{194F5C54-21A9-4833-9A3B-949CF2F095BC}" type="presParOf" srcId="{99077142-E089-4CE1-9576-29B3D753C393}" destId="{D1580060-5FFF-465F-AA0C-30D7F47F761A}" srcOrd="1" destOrd="0" presId="urn:microsoft.com/office/officeart/2005/8/layout/hierarchy2"/>
    <dgm:cxn modelId="{7196B81F-90B1-4CA7-BA7B-F36A218B7D02}" type="presParOf" srcId="{B3ECD6DB-9B5E-48BC-A483-2F118BD95890}" destId="{17C38CB7-10AB-4312-9FE9-CA7499A53CE3}" srcOrd="4" destOrd="0" presId="urn:microsoft.com/office/officeart/2005/8/layout/hierarchy2"/>
    <dgm:cxn modelId="{16F5FAF4-2448-499E-BFC3-6AAE4EA9E049}" type="presParOf" srcId="{17C38CB7-10AB-4312-9FE9-CA7499A53CE3}" destId="{FEE69661-AE64-4BFA-9DC6-F004A3A7F290}" srcOrd="0" destOrd="0" presId="urn:microsoft.com/office/officeart/2005/8/layout/hierarchy2"/>
    <dgm:cxn modelId="{C6D94A0A-9FEF-48D7-855C-C564A06A02EB}" type="presParOf" srcId="{B3ECD6DB-9B5E-48BC-A483-2F118BD95890}" destId="{C54C3187-EB5B-469B-AD87-46F3EC9DC4B8}" srcOrd="5" destOrd="0" presId="urn:microsoft.com/office/officeart/2005/8/layout/hierarchy2"/>
    <dgm:cxn modelId="{E3D2FD1C-2DCC-4D99-825D-3F47933103D8}" type="presParOf" srcId="{C54C3187-EB5B-469B-AD87-46F3EC9DC4B8}" destId="{5409211D-2B20-499D-829C-3759F9879181}" srcOrd="0" destOrd="0" presId="urn:microsoft.com/office/officeart/2005/8/layout/hierarchy2"/>
    <dgm:cxn modelId="{C24CDF39-E511-4465-8042-167E9D17E635}" type="presParOf" srcId="{C54C3187-EB5B-469B-AD87-46F3EC9DC4B8}" destId="{E7D5B2C1-F4AC-4564-AE7E-A72555E3E8AF}" srcOrd="1" destOrd="0" presId="urn:microsoft.com/office/officeart/2005/8/layout/hierarchy2"/>
    <dgm:cxn modelId="{1F8DD8FB-94FE-43C1-AB77-CF6254716A81}" type="presParOf" srcId="{58AF2E14-215E-4363-9A16-7F8076780092}" destId="{98D6D58A-B022-4B49-81BA-F78217F9E5D2}" srcOrd="2" destOrd="0" presId="urn:microsoft.com/office/officeart/2005/8/layout/hierarchy2"/>
    <dgm:cxn modelId="{63DDAB84-AAE2-4913-85C5-A2D65695EEBB}" type="presParOf" srcId="{98D6D58A-B022-4B49-81BA-F78217F9E5D2}" destId="{71A138BF-2B91-4A45-BA9D-EFAB4EBA36F0}" srcOrd="0" destOrd="0" presId="urn:microsoft.com/office/officeart/2005/8/layout/hierarchy2"/>
    <dgm:cxn modelId="{5AD21625-8737-4EF8-9747-D0020F607A9C}" type="presParOf" srcId="{58AF2E14-215E-4363-9A16-7F8076780092}" destId="{7965AAEB-5E6E-43E0-9955-2DA7E7423539}" srcOrd="3" destOrd="0" presId="urn:microsoft.com/office/officeart/2005/8/layout/hierarchy2"/>
    <dgm:cxn modelId="{026A8DB0-BE20-4A67-BFB9-A9FB9A052060}" type="presParOf" srcId="{7965AAEB-5E6E-43E0-9955-2DA7E7423539}" destId="{3EB678AD-3AE6-4CE0-A702-F71C2BB18E92}" srcOrd="0" destOrd="0" presId="urn:microsoft.com/office/officeart/2005/8/layout/hierarchy2"/>
    <dgm:cxn modelId="{830827DC-BAF5-4C09-BDA6-6727CE732411}" type="presParOf" srcId="{7965AAEB-5E6E-43E0-9955-2DA7E7423539}" destId="{0654B63A-0AB8-4B72-AFAA-BF6609E9A20C}" srcOrd="1" destOrd="0" presId="urn:microsoft.com/office/officeart/2005/8/layout/hierarchy2"/>
    <dgm:cxn modelId="{5D686A6F-4379-47D2-A88B-5E21F374D931}" type="presParOf" srcId="{0654B63A-0AB8-4B72-AFAA-BF6609E9A20C}" destId="{06AB7B57-5018-4026-B43D-B3D2C423BEB3}" srcOrd="0" destOrd="0" presId="urn:microsoft.com/office/officeart/2005/8/layout/hierarchy2"/>
    <dgm:cxn modelId="{A75A8F4B-92A6-47CA-BC17-F3E963195A1C}" type="presParOf" srcId="{06AB7B57-5018-4026-B43D-B3D2C423BEB3}" destId="{DD4CA03C-81C6-4F05-8D95-B2C57076CC24}" srcOrd="0" destOrd="0" presId="urn:microsoft.com/office/officeart/2005/8/layout/hierarchy2"/>
    <dgm:cxn modelId="{42AEB5D0-69B2-41EB-BB58-6B88B9F4D84E}" type="presParOf" srcId="{0654B63A-0AB8-4B72-AFAA-BF6609E9A20C}" destId="{AADB31BA-6AD4-42DE-86DA-CD485373B4D7}" srcOrd="1" destOrd="0" presId="urn:microsoft.com/office/officeart/2005/8/layout/hierarchy2"/>
    <dgm:cxn modelId="{DC5067C0-2B65-461C-BD8F-5B10A538C921}" type="presParOf" srcId="{AADB31BA-6AD4-42DE-86DA-CD485373B4D7}" destId="{7D05A685-9A41-4E74-9B5F-3AA3BD9FA78D}" srcOrd="0" destOrd="0" presId="urn:microsoft.com/office/officeart/2005/8/layout/hierarchy2"/>
    <dgm:cxn modelId="{D0256EAB-70BA-456F-8A49-22B23B81CFF7}" type="presParOf" srcId="{AADB31BA-6AD4-42DE-86DA-CD485373B4D7}" destId="{11DEB59D-49F0-4B5E-AB03-0EEDCE3C0383}" srcOrd="1" destOrd="0" presId="urn:microsoft.com/office/officeart/2005/8/layout/hierarchy2"/>
    <dgm:cxn modelId="{E56FE614-6D28-47EA-8B38-C97BDA023A9B}" type="presParOf" srcId="{0654B63A-0AB8-4B72-AFAA-BF6609E9A20C}" destId="{DACCB3DF-F59C-4B83-B9C4-E11E9BDA9D24}" srcOrd="2" destOrd="0" presId="urn:microsoft.com/office/officeart/2005/8/layout/hierarchy2"/>
    <dgm:cxn modelId="{E347F76C-0DDA-49A7-B508-0B3964C6FDD3}" type="presParOf" srcId="{DACCB3DF-F59C-4B83-B9C4-E11E9BDA9D24}" destId="{4C52EDD8-115A-4E3B-8917-0051E2A0F5B6}" srcOrd="0" destOrd="0" presId="urn:microsoft.com/office/officeart/2005/8/layout/hierarchy2"/>
    <dgm:cxn modelId="{1D881E32-120F-44D4-A7AE-1571C6015F86}" type="presParOf" srcId="{0654B63A-0AB8-4B72-AFAA-BF6609E9A20C}" destId="{491CD808-A6A4-4A82-8875-EFCD74B8F1CD}" srcOrd="3" destOrd="0" presId="urn:microsoft.com/office/officeart/2005/8/layout/hierarchy2"/>
    <dgm:cxn modelId="{83A71AE2-D9EB-4032-941A-F4E0FDAEE278}" type="presParOf" srcId="{491CD808-A6A4-4A82-8875-EFCD74B8F1CD}" destId="{AF66C589-7866-4CC3-92AC-352F011D01F8}" srcOrd="0" destOrd="0" presId="urn:microsoft.com/office/officeart/2005/8/layout/hierarchy2"/>
    <dgm:cxn modelId="{9055F015-1327-46A5-9AF3-D01D5612C975}" type="presParOf" srcId="{491CD808-A6A4-4A82-8875-EFCD74B8F1CD}" destId="{0DFF08AC-2B4D-4618-9423-444ABBBEBC9A}" srcOrd="1" destOrd="0" presId="urn:microsoft.com/office/officeart/2005/8/layout/hierarchy2"/>
    <dgm:cxn modelId="{EEB3215E-E530-4F96-90F0-AF75611F32A1}" type="presParOf" srcId="{0654B63A-0AB8-4B72-AFAA-BF6609E9A20C}" destId="{4822F821-ECFB-4076-B38E-0E5A1E62EE80}" srcOrd="4" destOrd="0" presId="urn:microsoft.com/office/officeart/2005/8/layout/hierarchy2"/>
    <dgm:cxn modelId="{1ED757B4-C730-4011-BD43-18A2D3A5EF0B}" type="presParOf" srcId="{4822F821-ECFB-4076-B38E-0E5A1E62EE80}" destId="{67395AAE-C358-4500-8B9C-62F0DC000B4B}" srcOrd="0" destOrd="0" presId="urn:microsoft.com/office/officeart/2005/8/layout/hierarchy2"/>
    <dgm:cxn modelId="{B5B63641-8C3D-4AE7-A4C4-C004827750CD}" type="presParOf" srcId="{0654B63A-0AB8-4B72-AFAA-BF6609E9A20C}" destId="{DFF730B3-16B2-4C84-AEF4-BCA083F7CF21}" srcOrd="5" destOrd="0" presId="urn:microsoft.com/office/officeart/2005/8/layout/hierarchy2"/>
    <dgm:cxn modelId="{A1E50EA3-8E47-4223-A7F9-E787FC1B542D}" type="presParOf" srcId="{DFF730B3-16B2-4C84-AEF4-BCA083F7CF21}" destId="{B760174D-D596-4533-9A82-16175BD24872}" srcOrd="0" destOrd="0" presId="urn:microsoft.com/office/officeart/2005/8/layout/hierarchy2"/>
    <dgm:cxn modelId="{43B8E75B-85F0-49D6-9747-236A83D4FEF4}" type="presParOf" srcId="{DFF730B3-16B2-4C84-AEF4-BCA083F7CF21}" destId="{185A91E5-B0FB-4A95-9751-A583387925AA}" srcOrd="1" destOrd="0" presId="urn:microsoft.com/office/officeart/2005/8/layout/hierarchy2"/>
    <dgm:cxn modelId="{EFE6966F-1CFE-417A-AD78-06E6B1899CB5}" type="presParOf" srcId="{0654B63A-0AB8-4B72-AFAA-BF6609E9A20C}" destId="{E0F0EA1D-4DFE-4FCB-AD89-3A591D966A26}" srcOrd="6" destOrd="0" presId="urn:microsoft.com/office/officeart/2005/8/layout/hierarchy2"/>
    <dgm:cxn modelId="{E8A01D08-DF10-4C31-8C70-826B0CCA83EE}" type="presParOf" srcId="{E0F0EA1D-4DFE-4FCB-AD89-3A591D966A26}" destId="{4E7DFBB7-A1ED-451A-B847-C2D69027E15B}" srcOrd="0" destOrd="0" presId="urn:microsoft.com/office/officeart/2005/8/layout/hierarchy2"/>
    <dgm:cxn modelId="{514DD189-B59D-4CAB-B479-1E15ED5C60CC}" type="presParOf" srcId="{0654B63A-0AB8-4B72-AFAA-BF6609E9A20C}" destId="{7B251044-4FF0-4BFC-956D-411BE1931A46}" srcOrd="7" destOrd="0" presId="urn:microsoft.com/office/officeart/2005/8/layout/hierarchy2"/>
    <dgm:cxn modelId="{4D1F45C1-D9A1-4AD9-9970-2312921CD878}" type="presParOf" srcId="{7B251044-4FF0-4BFC-956D-411BE1931A46}" destId="{470F068C-5B50-45E9-951A-073C1DEF88AD}" srcOrd="0" destOrd="0" presId="urn:microsoft.com/office/officeart/2005/8/layout/hierarchy2"/>
    <dgm:cxn modelId="{9A590751-E836-4816-A021-BFCECB534F8B}" type="presParOf" srcId="{7B251044-4FF0-4BFC-956D-411BE1931A46}" destId="{36235241-1515-416A-B0A7-9BD82F6608DC}" srcOrd="1" destOrd="0" presId="urn:microsoft.com/office/officeart/2005/8/layout/hierarchy2"/>
    <dgm:cxn modelId="{2728EA53-B712-42D2-AD53-8762EEBAD4B6}" type="presParOf" srcId="{58AF2E14-215E-4363-9A16-7F8076780092}" destId="{0FE62A84-4EB3-4FCC-9F1A-341F464F49E7}" srcOrd="4" destOrd="0" presId="urn:microsoft.com/office/officeart/2005/8/layout/hierarchy2"/>
    <dgm:cxn modelId="{6E7DA356-15E3-4416-931C-31CB958C7F0A}" type="presParOf" srcId="{0FE62A84-4EB3-4FCC-9F1A-341F464F49E7}" destId="{12464AA7-1BAE-456F-95B8-4CBEBF95184D}" srcOrd="0" destOrd="0" presId="urn:microsoft.com/office/officeart/2005/8/layout/hierarchy2"/>
    <dgm:cxn modelId="{E2DC6E6A-B689-4643-90F6-3455DAE55921}" type="presParOf" srcId="{58AF2E14-215E-4363-9A16-7F8076780092}" destId="{4345C65F-770D-4F18-B067-549572C1EF0B}" srcOrd="5" destOrd="0" presId="urn:microsoft.com/office/officeart/2005/8/layout/hierarchy2"/>
    <dgm:cxn modelId="{1C37C740-948D-4F2A-8891-4A1E49E600F4}" type="presParOf" srcId="{4345C65F-770D-4F18-B067-549572C1EF0B}" destId="{ED3AC4AD-A696-40D8-917E-9EBF3135C6E6}" srcOrd="0" destOrd="0" presId="urn:microsoft.com/office/officeart/2005/8/layout/hierarchy2"/>
    <dgm:cxn modelId="{982EFD47-1AB4-4C0A-87FD-CD63B1E846DE}" type="presParOf" srcId="{4345C65F-770D-4F18-B067-549572C1EF0B}" destId="{DF756FFD-AFCF-48EA-960F-F722D1F7DD84}" srcOrd="1" destOrd="0" presId="urn:microsoft.com/office/officeart/2005/8/layout/hierarchy2"/>
    <dgm:cxn modelId="{F91582A0-F720-471E-A3F8-164D6C003A7D}" type="presParOf" srcId="{DF756FFD-AFCF-48EA-960F-F722D1F7DD84}" destId="{9F447C56-409E-4B46-961A-DE8F13B47F36}" srcOrd="0" destOrd="0" presId="urn:microsoft.com/office/officeart/2005/8/layout/hierarchy2"/>
    <dgm:cxn modelId="{085CEBC0-8E63-4C8A-B039-CE0988924C23}" type="presParOf" srcId="{9F447C56-409E-4B46-961A-DE8F13B47F36}" destId="{392BCD7A-B657-49B3-884E-BE053180C490}" srcOrd="0" destOrd="0" presId="urn:microsoft.com/office/officeart/2005/8/layout/hierarchy2"/>
    <dgm:cxn modelId="{6883ACC2-EE43-43D9-AB25-4FC174BF8BBA}" type="presParOf" srcId="{DF756FFD-AFCF-48EA-960F-F722D1F7DD84}" destId="{EFAF5F4C-BADF-43AC-ADE6-86A056B1FA97}" srcOrd="1" destOrd="0" presId="urn:microsoft.com/office/officeart/2005/8/layout/hierarchy2"/>
    <dgm:cxn modelId="{6A17487D-91D9-4362-ADDE-441698A57FC0}" type="presParOf" srcId="{EFAF5F4C-BADF-43AC-ADE6-86A056B1FA97}" destId="{5B8C975D-6958-44BA-96C9-419981535A09}" srcOrd="0" destOrd="0" presId="urn:microsoft.com/office/officeart/2005/8/layout/hierarchy2"/>
    <dgm:cxn modelId="{8DEF4870-77C1-4606-9BD8-19F3FDEB7EB4}" type="presParOf" srcId="{EFAF5F4C-BADF-43AC-ADE6-86A056B1FA97}" destId="{449B7262-1C7D-442A-B3F1-31CC379EB0C0}" srcOrd="1" destOrd="0" presId="urn:microsoft.com/office/officeart/2005/8/layout/hierarchy2"/>
    <dgm:cxn modelId="{AA68BA4B-FBCF-4575-A394-74B61E43D0DD}" type="presParOf" srcId="{DF756FFD-AFCF-48EA-960F-F722D1F7DD84}" destId="{623908A8-5EF6-447A-9A26-DF37B34C0E7D}" srcOrd="2" destOrd="0" presId="urn:microsoft.com/office/officeart/2005/8/layout/hierarchy2"/>
    <dgm:cxn modelId="{14E3D731-498D-4938-8884-49C63C9930C6}" type="presParOf" srcId="{623908A8-5EF6-447A-9A26-DF37B34C0E7D}" destId="{B57BEBEF-F380-408C-B268-53CF100C738F}" srcOrd="0" destOrd="0" presId="urn:microsoft.com/office/officeart/2005/8/layout/hierarchy2"/>
    <dgm:cxn modelId="{EDE00A96-E1E6-4A90-B6E5-A5F0E0437E07}" type="presParOf" srcId="{DF756FFD-AFCF-48EA-960F-F722D1F7DD84}" destId="{EFFCDC49-DA03-46B1-B3F4-08FDDBA6D072}" srcOrd="3" destOrd="0" presId="urn:microsoft.com/office/officeart/2005/8/layout/hierarchy2"/>
    <dgm:cxn modelId="{D1D144AD-55F9-4A71-A5E2-D45ED69A564E}" type="presParOf" srcId="{EFFCDC49-DA03-46B1-B3F4-08FDDBA6D072}" destId="{71EDA977-A62B-4CE3-AA84-FEFEE4C18FAB}" srcOrd="0" destOrd="0" presId="urn:microsoft.com/office/officeart/2005/8/layout/hierarchy2"/>
    <dgm:cxn modelId="{BDD7137A-89B2-4A10-B518-5977D5356387}" type="presParOf" srcId="{EFFCDC49-DA03-46B1-B3F4-08FDDBA6D072}" destId="{CE168CE4-A1E5-422D-AE86-8AEEBDC8A47C}" srcOrd="1" destOrd="0" presId="urn:microsoft.com/office/officeart/2005/8/layout/hierarchy2"/>
    <dgm:cxn modelId="{D1DEEB26-A950-4ED4-B58C-97C8C2763F8C}" type="presParOf" srcId="{DF756FFD-AFCF-48EA-960F-F722D1F7DD84}" destId="{5B14F8B0-98ED-4EE7-9199-E0D943AD778B}" srcOrd="4" destOrd="0" presId="urn:microsoft.com/office/officeart/2005/8/layout/hierarchy2"/>
    <dgm:cxn modelId="{958DCDCD-5F73-4FAC-8B86-173A84636F41}" type="presParOf" srcId="{5B14F8B0-98ED-4EE7-9199-E0D943AD778B}" destId="{256D5C53-9A24-431E-A1A9-F1D32AF1D37F}" srcOrd="0" destOrd="0" presId="urn:microsoft.com/office/officeart/2005/8/layout/hierarchy2"/>
    <dgm:cxn modelId="{F8A3716C-4ED3-4A0A-9335-4801B2FE462D}" type="presParOf" srcId="{DF756FFD-AFCF-48EA-960F-F722D1F7DD84}" destId="{FA7EF541-26FE-409E-87C9-2901CE9563E0}" srcOrd="5" destOrd="0" presId="urn:microsoft.com/office/officeart/2005/8/layout/hierarchy2"/>
    <dgm:cxn modelId="{DF6C0766-3A07-4122-A8A5-3BB73B86E20B}" type="presParOf" srcId="{FA7EF541-26FE-409E-87C9-2901CE9563E0}" destId="{00C60F4C-968B-4409-BFDA-271C732C25E7}" srcOrd="0" destOrd="0" presId="urn:microsoft.com/office/officeart/2005/8/layout/hierarchy2"/>
    <dgm:cxn modelId="{ECE328B2-5E6B-416E-8FC5-8D723C700DAF}" type="presParOf" srcId="{FA7EF541-26FE-409E-87C9-2901CE9563E0}" destId="{0D2B6230-F67B-4930-B9F4-7785AE14D84C}" srcOrd="1" destOrd="0" presId="urn:microsoft.com/office/officeart/2005/8/layout/hierarchy2"/>
    <dgm:cxn modelId="{4762F6F8-22E7-4CC0-8A5E-857E41AF69FA}" type="presParOf" srcId="{024EF3C7-5847-4479-B424-01E9780DC263}" destId="{3C948493-D3BD-499A-8532-A99C5B47693B}" srcOrd="2" destOrd="0" presId="urn:microsoft.com/office/officeart/2005/8/layout/hierarchy2"/>
    <dgm:cxn modelId="{A51B1488-BAB5-4839-AEF1-6AD2C734F0D5}" type="presParOf" srcId="{3C948493-D3BD-499A-8532-A99C5B47693B}" destId="{B1C17873-E7AC-4F3C-A2F3-4A4460BB9096}" srcOrd="0" destOrd="0" presId="urn:microsoft.com/office/officeart/2005/8/layout/hierarchy2"/>
    <dgm:cxn modelId="{BA08912C-155E-47CD-AD37-A8D3F8C922D5}" type="presParOf" srcId="{024EF3C7-5847-4479-B424-01E9780DC263}" destId="{625CE7E9-068C-4255-AB30-E4C538FD417B}" srcOrd="3" destOrd="0" presId="urn:microsoft.com/office/officeart/2005/8/layout/hierarchy2"/>
    <dgm:cxn modelId="{608843EF-CF52-4D35-96DE-DBF7A5C2BE62}" type="presParOf" srcId="{625CE7E9-068C-4255-AB30-E4C538FD417B}" destId="{3BA0425A-58F4-4800-BF45-E54E57BF753A}" srcOrd="0" destOrd="0" presId="urn:microsoft.com/office/officeart/2005/8/layout/hierarchy2"/>
    <dgm:cxn modelId="{AF827E17-3EBA-42E9-A59E-E1C1C7F9A374}" type="presParOf" srcId="{625CE7E9-068C-4255-AB30-E4C538FD417B}" destId="{9AB0B02D-5310-4043-9BEE-E649E236F1FB}" srcOrd="1" destOrd="0" presId="urn:microsoft.com/office/officeart/2005/8/layout/hierarchy2"/>
    <dgm:cxn modelId="{93254698-6DCD-4D30-9C1A-CE640C6857BA}" type="presParOf" srcId="{9AB0B02D-5310-4043-9BEE-E649E236F1FB}" destId="{AD53AAE9-F0C2-4333-ABB2-F797743BE103}" srcOrd="0" destOrd="0" presId="urn:microsoft.com/office/officeart/2005/8/layout/hierarchy2"/>
    <dgm:cxn modelId="{C6EF16EC-65C5-419E-9CD9-F3D83D982B4C}" type="presParOf" srcId="{AD53AAE9-F0C2-4333-ABB2-F797743BE103}" destId="{7FC1D638-816E-4D98-886A-544191966CF6}" srcOrd="0" destOrd="0" presId="urn:microsoft.com/office/officeart/2005/8/layout/hierarchy2"/>
    <dgm:cxn modelId="{7F60BEDB-48F9-41D8-8821-197E2E756E38}" type="presParOf" srcId="{9AB0B02D-5310-4043-9BEE-E649E236F1FB}" destId="{A00C5977-E44A-47B3-BCD5-2898F1D68217}" srcOrd="1" destOrd="0" presId="urn:microsoft.com/office/officeart/2005/8/layout/hierarchy2"/>
    <dgm:cxn modelId="{9F0CB359-6B92-4CBD-8842-FD3560D14255}" type="presParOf" srcId="{A00C5977-E44A-47B3-BCD5-2898F1D68217}" destId="{A343B960-36E5-4B34-B924-A7F5CB9179A3}" srcOrd="0" destOrd="0" presId="urn:microsoft.com/office/officeart/2005/8/layout/hierarchy2"/>
    <dgm:cxn modelId="{5CF872F5-50D4-471C-BFE6-707088BB7B9A}" type="presParOf" srcId="{A00C5977-E44A-47B3-BCD5-2898F1D68217}" destId="{E8330EA9-DA77-43AD-9959-C6641C06D8C8}" srcOrd="1" destOrd="0" presId="urn:microsoft.com/office/officeart/2005/8/layout/hierarchy2"/>
    <dgm:cxn modelId="{4E4282FD-7EDB-4470-9302-3FF082574B5A}" type="presParOf" srcId="{E8330EA9-DA77-43AD-9959-C6641C06D8C8}" destId="{63653387-16AE-49EF-B1F5-03A12502435A}" srcOrd="0" destOrd="0" presId="urn:microsoft.com/office/officeart/2005/8/layout/hierarchy2"/>
    <dgm:cxn modelId="{9E11228E-796F-436A-B969-8AC0126A51BD}" type="presParOf" srcId="{63653387-16AE-49EF-B1F5-03A12502435A}" destId="{1F7727EA-E6D2-4D2A-BB11-8AD0879BF3BB}" srcOrd="0" destOrd="0" presId="urn:microsoft.com/office/officeart/2005/8/layout/hierarchy2"/>
    <dgm:cxn modelId="{B0262F5C-52CF-48F8-B537-A455BF134CCF}" type="presParOf" srcId="{E8330EA9-DA77-43AD-9959-C6641C06D8C8}" destId="{3B40E812-475C-4946-A283-7E09122DA6BD}" srcOrd="1" destOrd="0" presId="urn:microsoft.com/office/officeart/2005/8/layout/hierarchy2"/>
    <dgm:cxn modelId="{3DA0EECC-28DA-48E6-A51D-CB0BF65B8BE7}" type="presParOf" srcId="{3B40E812-475C-4946-A283-7E09122DA6BD}" destId="{9DBF4E74-6272-4E98-B31E-0C8FE406FEEA}" srcOrd="0" destOrd="0" presId="urn:microsoft.com/office/officeart/2005/8/layout/hierarchy2"/>
    <dgm:cxn modelId="{81716EE1-215C-4246-85CE-F629B072144E}" type="presParOf" srcId="{3B40E812-475C-4946-A283-7E09122DA6BD}" destId="{6211582E-9ED8-4C11-8F67-C9DDF8D5ED03}" srcOrd="1" destOrd="0" presId="urn:microsoft.com/office/officeart/2005/8/layout/hierarchy2"/>
    <dgm:cxn modelId="{9D8D49D8-5E64-42BC-808B-334DA2D93C6C}" type="presParOf" srcId="{E8330EA9-DA77-43AD-9959-C6641C06D8C8}" destId="{567A4B2A-46C6-4891-8C39-F8C61B1EA78E}" srcOrd="2" destOrd="0" presId="urn:microsoft.com/office/officeart/2005/8/layout/hierarchy2"/>
    <dgm:cxn modelId="{C092A03E-6985-454E-BF71-B6A721DEC0EB}" type="presParOf" srcId="{567A4B2A-46C6-4891-8C39-F8C61B1EA78E}" destId="{B3F05770-8B12-48EF-B11F-B267E0F0A4AF}" srcOrd="0" destOrd="0" presId="urn:microsoft.com/office/officeart/2005/8/layout/hierarchy2"/>
    <dgm:cxn modelId="{E49B2EEC-54D8-4CBC-A22C-F785A744A7CA}" type="presParOf" srcId="{E8330EA9-DA77-43AD-9959-C6641C06D8C8}" destId="{512B94EA-0829-495F-9014-BC285C6E04EF}" srcOrd="3" destOrd="0" presId="urn:microsoft.com/office/officeart/2005/8/layout/hierarchy2"/>
    <dgm:cxn modelId="{AE81D763-39FB-4BD0-B7A2-E9933BCB378A}" type="presParOf" srcId="{512B94EA-0829-495F-9014-BC285C6E04EF}" destId="{621281D9-9B8A-4C40-BBB3-21F02BF836CB}" srcOrd="0" destOrd="0" presId="urn:microsoft.com/office/officeart/2005/8/layout/hierarchy2"/>
    <dgm:cxn modelId="{4FA1327E-DE01-4821-9591-AF220A478284}" type="presParOf" srcId="{512B94EA-0829-495F-9014-BC285C6E04EF}" destId="{B0EEDD49-F582-45B0-910F-D19E9CB75BD8}" srcOrd="1" destOrd="0" presId="urn:microsoft.com/office/officeart/2005/8/layout/hierarchy2"/>
    <dgm:cxn modelId="{DB1E1726-45EF-469E-9AD6-F9BC68C4BF0A}" type="presParOf" srcId="{E8330EA9-DA77-43AD-9959-C6641C06D8C8}" destId="{DE0F4273-9043-4B89-AB58-B58E1FE50772}" srcOrd="4" destOrd="0" presId="urn:microsoft.com/office/officeart/2005/8/layout/hierarchy2"/>
    <dgm:cxn modelId="{2387C8DF-F215-422B-8995-212ABDDA13C0}" type="presParOf" srcId="{DE0F4273-9043-4B89-AB58-B58E1FE50772}" destId="{58035EF5-3575-48DA-8F2F-482A952317B4}" srcOrd="0" destOrd="0" presId="urn:microsoft.com/office/officeart/2005/8/layout/hierarchy2"/>
    <dgm:cxn modelId="{EDFDE692-C3F3-4A0D-8662-24B691673C1C}" type="presParOf" srcId="{E8330EA9-DA77-43AD-9959-C6641C06D8C8}" destId="{6B8780C7-C4B0-4D17-8C3E-7E0581C308F0}" srcOrd="5" destOrd="0" presId="urn:microsoft.com/office/officeart/2005/8/layout/hierarchy2"/>
    <dgm:cxn modelId="{53811E27-3153-438D-B096-BDFDE7850B62}" type="presParOf" srcId="{6B8780C7-C4B0-4D17-8C3E-7E0581C308F0}" destId="{2291E9A0-BF2F-4688-8887-E97D82EB47F8}" srcOrd="0" destOrd="0" presId="urn:microsoft.com/office/officeart/2005/8/layout/hierarchy2"/>
    <dgm:cxn modelId="{6220A057-95E5-4F9E-BADC-430EF77C939E}" type="presParOf" srcId="{6B8780C7-C4B0-4D17-8C3E-7E0581C308F0}" destId="{5E215E91-8E37-4348-82FD-BD8740D2E4B9}" srcOrd="1" destOrd="0" presId="urn:microsoft.com/office/officeart/2005/8/layout/hierarchy2"/>
    <dgm:cxn modelId="{89A60802-5842-4D6E-BEE8-8CAA18A06343}" type="presParOf" srcId="{E8330EA9-DA77-43AD-9959-C6641C06D8C8}" destId="{E65DBD2A-B208-4380-BB48-313E2FD98CF4}" srcOrd="6" destOrd="0" presId="urn:microsoft.com/office/officeart/2005/8/layout/hierarchy2"/>
    <dgm:cxn modelId="{AA7FA076-343C-47EB-8BA2-344938CCFF9B}" type="presParOf" srcId="{E65DBD2A-B208-4380-BB48-313E2FD98CF4}" destId="{0BA323D6-55DF-423A-9FAB-B0550319D7C6}" srcOrd="0" destOrd="0" presId="urn:microsoft.com/office/officeart/2005/8/layout/hierarchy2"/>
    <dgm:cxn modelId="{268B6B19-C51A-4E2D-86D9-8E381236CEF8}" type="presParOf" srcId="{E8330EA9-DA77-43AD-9959-C6641C06D8C8}" destId="{F617B664-46C6-40CB-B87C-623275AEB1A2}" srcOrd="7" destOrd="0" presId="urn:microsoft.com/office/officeart/2005/8/layout/hierarchy2"/>
    <dgm:cxn modelId="{B1ECDF1B-CA3C-45A3-AC19-CAE385222A79}" type="presParOf" srcId="{F617B664-46C6-40CB-B87C-623275AEB1A2}" destId="{2FDDC7C7-B866-4ACE-AC61-B9F2E8CEDC6F}" srcOrd="0" destOrd="0" presId="urn:microsoft.com/office/officeart/2005/8/layout/hierarchy2"/>
    <dgm:cxn modelId="{FF8CED68-BCD1-4826-8F9B-AE7EA730F7D8}" type="presParOf" srcId="{F617B664-46C6-40CB-B87C-623275AEB1A2}" destId="{D273C284-972C-4E18-B1C7-8C98F98F5FCC}" srcOrd="1" destOrd="0" presId="urn:microsoft.com/office/officeart/2005/8/layout/hierarchy2"/>
    <dgm:cxn modelId="{ECD605DF-D3DD-4FF4-B628-54D67D58D976}" type="presParOf" srcId="{E8330EA9-DA77-43AD-9959-C6641C06D8C8}" destId="{837A69BF-088F-4913-9C86-4B77D0A5A289}" srcOrd="8" destOrd="0" presId="urn:microsoft.com/office/officeart/2005/8/layout/hierarchy2"/>
    <dgm:cxn modelId="{D56EC76C-6AC6-4DF9-BFB7-FBD9B85CE625}" type="presParOf" srcId="{837A69BF-088F-4913-9C86-4B77D0A5A289}" destId="{D3590FE0-F793-4464-9140-14083E63388C}" srcOrd="0" destOrd="0" presId="urn:microsoft.com/office/officeart/2005/8/layout/hierarchy2"/>
    <dgm:cxn modelId="{8D3C9CFE-3416-409C-ABB6-75C8821DFF2E}" type="presParOf" srcId="{E8330EA9-DA77-43AD-9959-C6641C06D8C8}" destId="{0F494506-F969-4D3B-9925-25CCC68F0793}" srcOrd="9" destOrd="0" presId="urn:microsoft.com/office/officeart/2005/8/layout/hierarchy2"/>
    <dgm:cxn modelId="{D5509768-D762-48E1-AB27-84BE6BE61453}" type="presParOf" srcId="{0F494506-F969-4D3B-9925-25CCC68F0793}" destId="{57876D31-75A2-4AE7-928F-9DAFC012C938}" srcOrd="0" destOrd="0" presId="urn:microsoft.com/office/officeart/2005/8/layout/hierarchy2"/>
    <dgm:cxn modelId="{E8EA3AF1-B93F-4FD8-A6EA-9CDEFD6E2815}" type="presParOf" srcId="{0F494506-F969-4D3B-9925-25CCC68F0793}" destId="{06ECEA40-6ACB-4F63-BB58-D78D584D8E8F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D1469-319C-4BBE-9868-E7D2BA5A9C47}">
      <dsp:nvSpPr>
        <dsp:cNvPr id="0" name=""/>
        <dsp:cNvSpPr/>
      </dsp:nvSpPr>
      <dsp:spPr>
        <a:xfrm>
          <a:off x="216025" y="2540638"/>
          <a:ext cx="1937650" cy="6378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Resumos numéricos</a:t>
          </a:r>
        </a:p>
      </dsp:txBody>
      <dsp:txXfrm>
        <a:off x="234707" y="2559320"/>
        <a:ext cx="1900286" cy="600493"/>
      </dsp:txXfrm>
    </dsp:sp>
    <dsp:sp modelId="{3B5175CD-DFB3-44FD-9E28-4277AC04D837}">
      <dsp:nvSpPr>
        <dsp:cNvPr id="0" name=""/>
        <dsp:cNvSpPr/>
      </dsp:nvSpPr>
      <dsp:spPr>
        <a:xfrm rot="17052628">
          <a:off x="1654248" y="2212646"/>
          <a:ext cx="132383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23835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283070" y="2184807"/>
        <a:ext cx="66191" cy="66191"/>
      </dsp:txXfrm>
    </dsp:sp>
    <dsp:sp modelId="{8E20F85B-9ECF-484E-9FF2-3BFB81A7095F}">
      <dsp:nvSpPr>
        <dsp:cNvPr id="0" name=""/>
        <dsp:cNvSpPr/>
      </dsp:nvSpPr>
      <dsp:spPr>
        <a:xfrm>
          <a:off x="2478656" y="1344809"/>
          <a:ext cx="1317732" cy="462861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Posição</a:t>
          </a:r>
        </a:p>
      </dsp:txBody>
      <dsp:txXfrm>
        <a:off x="2492213" y="1358366"/>
        <a:ext cx="1290618" cy="435747"/>
      </dsp:txXfrm>
    </dsp:sp>
    <dsp:sp modelId="{D5D7C9EC-43FA-4ED3-84B4-DDAFD0379644}">
      <dsp:nvSpPr>
        <dsp:cNvPr id="0" name=""/>
        <dsp:cNvSpPr/>
      </dsp:nvSpPr>
      <dsp:spPr>
        <a:xfrm rot="16900020">
          <a:off x="3345030" y="1016901"/>
          <a:ext cx="113154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31540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3882512" y="993870"/>
        <a:ext cx="56577" cy="56577"/>
      </dsp:txXfrm>
    </dsp:sp>
    <dsp:sp modelId="{50819D03-D5D9-478B-9DDB-504A7642B11A}">
      <dsp:nvSpPr>
        <dsp:cNvPr id="0" name=""/>
        <dsp:cNvSpPr/>
      </dsp:nvSpPr>
      <dsp:spPr>
        <a:xfrm>
          <a:off x="4025212" y="236647"/>
          <a:ext cx="1317732" cy="462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Tendência central</a:t>
          </a:r>
        </a:p>
      </dsp:txBody>
      <dsp:txXfrm>
        <a:off x="4038769" y="250204"/>
        <a:ext cx="1290618" cy="435747"/>
      </dsp:txXfrm>
    </dsp:sp>
    <dsp:sp modelId="{420BADF0-CE1B-4BC5-9816-CAA77BB50BB1}">
      <dsp:nvSpPr>
        <dsp:cNvPr id="0" name=""/>
        <dsp:cNvSpPr/>
      </dsp:nvSpPr>
      <dsp:spPr>
        <a:xfrm rot="19005681">
          <a:off x="5278530" y="300289"/>
          <a:ext cx="47451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74518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3926" y="293683"/>
        <a:ext cx="23725" cy="23725"/>
      </dsp:txXfrm>
    </dsp:sp>
    <dsp:sp modelId="{E0D606A7-C9C8-4497-861A-659296BB5A22}">
      <dsp:nvSpPr>
        <dsp:cNvPr id="0" name=""/>
        <dsp:cNvSpPr/>
      </dsp:nvSpPr>
      <dsp:spPr>
        <a:xfrm>
          <a:off x="5688634" y="0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Média</a:t>
          </a:r>
        </a:p>
      </dsp:txBody>
      <dsp:txXfrm>
        <a:off x="5697012" y="8378"/>
        <a:ext cx="1562985" cy="269273"/>
      </dsp:txXfrm>
    </dsp:sp>
    <dsp:sp modelId="{297D642C-13C4-4B21-A4EF-A266ED0D0679}">
      <dsp:nvSpPr>
        <dsp:cNvPr id="0" name=""/>
        <dsp:cNvSpPr/>
      </dsp:nvSpPr>
      <dsp:spPr>
        <a:xfrm rot="21287701">
          <a:off x="5342235" y="447202"/>
          <a:ext cx="34432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44329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5791" y="443851"/>
        <a:ext cx="17216" cy="17216"/>
      </dsp:txXfrm>
    </dsp:sp>
    <dsp:sp modelId="{6DFF0084-277B-4697-A64E-24DC1CD0CBDF}">
      <dsp:nvSpPr>
        <dsp:cNvPr id="0" name=""/>
        <dsp:cNvSpPr/>
      </dsp:nvSpPr>
      <dsp:spPr>
        <a:xfrm>
          <a:off x="5685854" y="293825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Moda</a:t>
          </a:r>
        </a:p>
      </dsp:txBody>
      <dsp:txXfrm>
        <a:off x="5694232" y="302203"/>
        <a:ext cx="1562985" cy="269273"/>
      </dsp:txXfrm>
    </dsp:sp>
    <dsp:sp modelId="{17C38CB7-10AB-4312-9FE9-CA7499A53CE3}">
      <dsp:nvSpPr>
        <dsp:cNvPr id="0" name=""/>
        <dsp:cNvSpPr/>
      </dsp:nvSpPr>
      <dsp:spPr>
        <a:xfrm rot="2387234">
          <a:off x="5291275" y="605606"/>
          <a:ext cx="44624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46248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3243" y="599707"/>
        <a:ext cx="22312" cy="22312"/>
      </dsp:txXfrm>
    </dsp:sp>
    <dsp:sp modelId="{5409211D-2B20-499D-829C-3759F9879181}">
      <dsp:nvSpPr>
        <dsp:cNvPr id="0" name=""/>
        <dsp:cNvSpPr/>
      </dsp:nvSpPr>
      <dsp:spPr>
        <a:xfrm>
          <a:off x="5685854" y="610635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Mediana</a:t>
          </a:r>
        </a:p>
      </dsp:txBody>
      <dsp:txXfrm>
        <a:off x="5694232" y="619013"/>
        <a:ext cx="1562985" cy="269273"/>
      </dsp:txXfrm>
    </dsp:sp>
    <dsp:sp modelId="{98D6D58A-B022-4B49-81BA-F78217F9E5D2}">
      <dsp:nvSpPr>
        <dsp:cNvPr id="0" name=""/>
        <dsp:cNvSpPr/>
      </dsp:nvSpPr>
      <dsp:spPr>
        <a:xfrm rot="21596165">
          <a:off x="3796388" y="1570855"/>
          <a:ext cx="22882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28823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3905080" y="1570391"/>
        <a:ext cx="11441" cy="11441"/>
      </dsp:txXfrm>
    </dsp:sp>
    <dsp:sp modelId="{3EB678AD-3AE6-4CE0-A702-F71C2BB18E92}">
      <dsp:nvSpPr>
        <dsp:cNvPr id="0" name=""/>
        <dsp:cNvSpPr/>
      </dsp:nvSpPr>
      <dsp:spPr>
        <a:xfrm>
          <a:off x="4025212" y="1344554"/>
          <a:ext cx="1318870" cy="4628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Separatrizes ou </a:t>
          </a:r>
          <a:r>
            <a:rPr lang="pt-BR" sz="1200" b="1" kern="1200" dirty="0" err="1">
              <a:solidFill>
                <a:schemeClr val="tx1"/>
              </a:solidFill>
            </a:rPr>
            <a:t>quantis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38769" y="1358111"/>
        <a:ext cx="1291756" cy="435747"/>
      </dsp:txXfrm>
    </dsp:sp>
    <dsp:sp modelId="{06AB7B57-5018-4026-B43D-B3D2C423BEB3}">
      <dsp:nvSpPr>
        <dsp:cNvPr id="0" name=""/>
        <dsp:cNvSpPr/>
      </dsp:nvSpPr>
      <dsp:spPr>
        <a:xfrm rot="18287938">
          <a:off x="5215108" y="1324027"/>
          <a:ext cx="60085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600858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0516" y="1314262"/>
        <a:ext cx="30042" cy="30042"/>
      </dsp:txXfrm>
    </dsp:sp>
    <dsp:sp modelId="{7D05A685-9A41-4E74-9B5F-3AA3BD9FA78D}">
      <dsp:nvSpPr>
        <dsp:cNvPr id="0" name=""/>
        <dsp:cNvSpPr/>
      </dsp:nvSpPr>
      <dsp:spPr>
        <a:xfrm>
          <a:off x="5686992" y="939569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>
              <a:solidFill>
                <a:schemeClr val="tx1"/>
              </a:solidFill>
            </a:rPr>
            <a:t>Quartil</a:t>
          </a:r>
          <a:endParaRPr lang="pt-BR" sz="1200" kern="1200" dirty="0">
            <a:solidFill>
              <a:schemeClr val="tx1"/>
            </a:solidFill>
          </a:endParaRPr>
        </a:p>
      </dsp:txBody>
      <dsp:txXfrm>
        <a:off x="5695370" y="947947"/>
        <a:ext cx="1562985" cy="269273"/>
      </dsp:txXfrm>
    </dsp:sp>
    <dsp:sp modelId="{DACCB3DF-F59C-4B83-B9C4-E11E9BDA9D24}">
      <dsp:nvSpPr>
        <dsp:cNvPr id="0" name=""/>
        <dsp:cNvSpPr/>
      </dsp:nvSpPr>
      <dsp:spPr>
        <a:xfrm rot="20062595">
          <a:off x="5325382" y="1488494"/>
          <a:ext cx="38031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80310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6030" y="1484243"/>
        <a:ext cx="19015" cy="19015"/>
      </dsp:txXfrm>
    </dsp:sp>
    <dsp:sp modelId="{AF66C589-7866-4CC3-92AC-352F011D01F8}">
      <dsp:nvSpPr>
        <dsp:cNvPr id="0" name=""/>
        <dsp:cNvSpPr/>
      </dsp:nvSpPr>
      <dsp:spPr>
        <a:xfrm>
          <a:off x="5686992" y="1268503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Mediana</a:t>
          </a:r>
        </a:p>
      </dsp:txBody>
      <dsp:txXfrm>
        <a:off x="5695370" y="1276881"/>
        <a:ext cx="1562985" cy="269273"/>
      </dsp:txXfrm>
    </dsp:sp>
    <dsp:sp modelId="{4822F821-ECFB-4076-B38E-0E5A1E62EE80}">
      <dsp:nvSpPr>
        <dsp:cNvPr id="0" name=""/>
        <dsp:cNvSpPr/>
      </dsp:nvSpPr>
      <dsp:spPr>
        <a:xfrm rot="1537405">
          <a:off x="5325382" y="1652961"/>
          <a:ext cx="38031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80310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6030" y="1648710"/>
        <a:ext cx="19015" cy="19015"/>
      </dsp:txXfrm>
    </dsp:sp>
    <dsp:sp modelId="{B760174D-D596-4533-9A82-16175BD24872}">
      <dsp:nvSpPr>
        <dsp:cNvPr id="0" name=""/>
        <dsp:cNvSpPr/>
      </dsp:nvSpPr>
      <dsp:spPr>
        <a:xfrm>
          <a:off x="5686992" y="1597437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Decil</a:t>
          </a:r>
        </a:p>
      </dsp:txBody>
      <dsp:txXfrm>
        <a:off x="5695370" y="1605815"/>
        <a:ext cx="1562985" cy="269273"/>
      </dsp:txXfrm>
    </dsp:sp>
    <dsp:sp modelId="{E0F0EA1D-4DFE-4FCB-AD89-3A591D966A26}">
      <dsp:nvSpPr>
        <dsp:cNvPr id="0" name=""/>
        <dsp:cNvSpPr/>
      </dsp:nvSpPr>
      <dsp:spPr>
        <a:xfrm rot="3312062">
          <a:off x="5215108" y="1817428"/>
          <a:ext cx="60085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600858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00516" y="1807663"/>
        <a:ext cx="30042" cy="30042"/>
      </dsp:txXfrm>
    </dsp:sp>
    <dsp:sp modelId="{470F068C-5B50-45E9-951A-073C1DEF88AD}">
      <dsp:nvSpPr>
        <dsp:cNvPr id="0" name=""/>
        <dsp:cNvSpPr/>
      </dsp:nvSpPr>
      <dsp:spPr>
        <a:xfrm>
          <a:off x="5686992" y="1926371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Percentil</a:t>
          </a:r>
        </a:p>
      </dsp:txBody>
      <dsp:txXfrm>
        <a:off x="5695370" y="1934749"/>
        <a:ext cx="1562985" cy="269273"/>
      </dsp:txXfrm>
    </dsp:sp>
    <dsp:sp modelId="{0FE62A84-4EB3-4FCC-9F1A-341F464F49E7}">
      <dsp:nvSpPr>
        <dsp:cNvPr id="0" name=""/>
        <dsp:cNvSpPr/>
      </dsp:nvSpPr>
      <dsp:spPr>
        <a:xfrm rot="4725365">
          <a:off x="3324031" y="2146489"/>
          <a:ext cx="117353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73538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881462" y="2122408"/>
        <a:ext cx="58676" cy="58676"/>
      </dsp:txXfrm>
    </dsp:sp>
    <dsp:sp modelId="{ED3AC4AD-A696-40D8-917E-9EBF3135C6E6}">
      <dsp:nvSpPr>
        <dsp:cNvPr id="0" name=""/>
        <dsp:cNvSpPr/>
      </dsp:nvSpPr>
      <dsp:spPr>
        <a:xfrm>
          <a:off x="4025212" y="2495312"/>
          <a:ext cx="1319093" cy="463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Relativa</a:t>
          </a:r>
          <a:endParaRPr lang="pt-BR" sz="1200" b="1" kern="1200" dirty="0">
            <a:solidFill>
              <a:schemeClr val="tx1"/>
            </a:solidFill>
          </a:endParaRPr>
        </a:p>
      </dsp:txBody>
      <dsp:txXfrm>
        <a:off x="4038799" y="2508899"/>
        <a:ext cx="1291919" cy="436708"/>
      </dsp:txXfrm>
    </dsp:sp>
    <dsp:sp modelId="{9F447C56-409E-4B46-961A-DE8F13B47F36}">
      <dsp:nvSpPr>
        <dsp:cNvPr id="0" name=""/>
        <dsp:cNvSpPr/>
      </dsp:nvSpPr>
      <dsp:spPr>
        <a:xfrm rot="19055032">
          <a:off x="5283234" y="2564608"/>
          <a:ext cx="46667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66672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04903" y="2558199"/>
        <a:ext cx="23333" cy="23333"/>
      </dsp:txXfrm>
    </dsp:sp>
    <dsp:sp modelId="{5B8C975D-6958-44BA-96C9-419981535A09}">
      <dsp:nvSpPr>
        <dsp:cNvPr id="0" name=""/>
        <dsp:cNvSpPr/>
      </dsp:nvSpPr>
      <dsp:spPr>
        <a:xfrm>
          <a:off x="5688834" y="2269463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Z-score</a:t>
          </a:r>
        </a:p>
      </dsp:txBody>
      <dsp:txXfrm>
        <a:off x="5697212" y="2277841"/>
        <a:ext cx="1562985" cy="269273"/>
      </dsp:txXfrm>
    </dsp:sp>
    <dsp:sp modelId="{623908A8-5EF6-447A-9A26-DF37B34C0E7D}">
      <dsp:nvSpPr>
        <dsp:cNvPr id="0" name=""/>
        <dsp:cNvSpPr/>
      </dsp:nvSpPr>
      <dsp:spPr>
        <a:xfrm rot="141195">
          <a:off x="5344161" y="2729075"/>
          <a:ext cx="34481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44819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07950" y="2725712"/>
        <a:ext cx="17240" cy="17240"/>
      </dsp:txXfrm>
    </dsp:sp>
    <dsp:sp modelId="{71EDA977-A62B-4CE3-AA84-FEFEE4C18FAB}">
      <dsp:nvSpPr>
        <dsp:cNvPr id="0" name=""/>
        <dsp:cNvSpPr/>
      </dsp:nvSpPr>
      <dsp:spPr>
        <a:xfrm>
          <a:off x="5688834" y="2598397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T-Score</a:t>
          </a:r>
        </a:p>
      </dsp:txBody>
      <dsp:txXfrm>
        <a:off x="5697212" y="2606775"/>
        <a:ext cx="1562985" cy="269273"/>
      </dsp:txXfrm>
    </dsp:sp>
    <dsp:sp modelId="{5B14F8B0-98ED-4EE7-9199-E0D943AD778B}">
      <dsp:nvSpPr>
        <dsp:cNvPr id="0" name=""/>
        <dsp:cNvSpPr/>
      </dsp:nvSpPr>
      <dsp:spPr>
        <a:xfrm rot="2692821">
          <a:off x="5273459" y="2893542"/>
          <a:ext cx="48622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86222" y="5257"/>
              </a:lnTo>
            </a:path>
          </a:pathLst>
        </a:custGeom>
        <a:noFill/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04415" y="2886644"/>
        <a:ext cx="24311" cy="24311"/>
      </dsp:txXfrm>
    </dsp:sp>
    <dsp:sp modelId="{00C60F4C-968B-4409-BFDA-271C732C25E7}">
      <dsp:nvSpPr>
        <dsp:cNvPr id="0" name=""/>
        <dsp:cNvSpPr/>
      </dsp:nvSpPr>
      <dsp:spPr>
        <a:xfrm>
          <a:off x="5688834" y="2927331"/>
          <a:ext cx="1579741" cy="286029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IQ score</a:t>
          </a:r>
          <a:endParaRPr lang="pt-BR" sz="1200" kern="1200" dirty="0"/>
        </a:p>
      </dsp:txBody>
      <dsp:txXfrm>
        <a:off x="5697212" y="2935709"/>
        <a:ext cx="1562985" cy="269273"/>
      </dsp:txXfrm>
    </dsp:sp>
    <dsp:sp modelId="{3C948493-D3BD-499A-8532-A99C5B47693B}">
      <dsp:nvSpPr>
        <dsp:cNvPr id="0" name=""/>
        <dsp:cNvSpPr/>
      </dsp:nvSpPr>
      <dsp:spPr>
        <a:xfrm rot="4390733">
          <a:off x="1695859" y="3470997"/>
          <a:ext cx="1288506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88506" y="5257"/>
              </a:lnTo>
            </a:path>
          </a:pathLst>
        </a:custGeom>
        <a:noFill/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2307899" y="3444041"/>
        <a:ext cx="64425" cy="64425"/>
      </dsp:txXfrm>
    </dsp:sp>
    <dsp:sp modelId="{3BA0425A-58F4-4800-BF45-E54E57BF753A}">
      <dsp:nvSpPr>
        <dsp:cNvPr id="0" name=""/>
        <dsp:cNvSpPr/>
      </dsp:nvSpPr>
      <dsp:spPr>
        <a:xfrm>
          <a:off x="2526549" y="3861511"/>
          <a:ext cx="1317732" cy="46286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Dispersão</a:t>
          </a:r>
        </a:p>
      </dsp:txBody>
      <dsp:txXfrm>
        <a:off x="2540106" y="3875068"/>
        <a:ext cx="1290618" cy="435747"/>
      </dsp:txXfrm>
    </dsp:sp>
    <dsp:sp modelId="{AD53AAE9-F0C2-4333-ABB2-F797743BE103}">
      <dsp:nvSpPr>
        <dsp:cNvPr id="0" name=""/>
        <dsp:cNvSpPr/>
      </dsp:nvSpPr>
      <dsp:spPr>
        <a:xfrm>
          <a:off x="3844281" y="4087684"/>
          <a:ext cx="22882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28823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3952973" y="4087221"/>
        <a:ext cx="11441" cy="11441"/>
      </dsp:txXfrm>
    </dsp:sp>
    <dsp:sp modelId="{A343B960-36E5-4B34-B924-A7F5CB9179A3}">
      <dsp:nvSpPr>
        <dsp:cNvPr id="0" name=""/>
        <dsp:cNvSpPr/>
      </dsp:nvSpPr>
      <dsp:spPr>
        <a:xfrm>
          <a:off x="4073105" y="3861511"/>
          <a:ext cx="1317732" cy="46286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>
              <a:solidFill>
                <a:schemeClr val="tx1"/>
              </a:solidFill>
            </a:rPr>
            <a:t>Variabilidade</a:t>
          </a:r>
        </a:p>
      </dsp:txBody>
      <dsp:txXfrm>
        <a:off x="4086662" y="3875068"/>
        <a:ext cx="1290618" cy="435747"/>
      </dsp:txXfrm>
    </dsp:sp>
    <dsp:sp modelId="{63653387-16AE-49EF-B1F5-03A12502435A}">
      <dsp:nvSpPr>
        <dsp:cNvPr id="0" name=""/>
        <dsp:cNvSpPr/>
      </dsp:nvSpPr>
      <dsp:spPr>
        <a:xfrm rot="17659130">
          <a:off x="5178524" y="3758750"/>
          <a:ext cx="72192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1925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21439" y="3745959"/>
        <a:ext cx="36096" cy="36096"/>
      </dsp:txXfrm>
    </dsp:sp>
    <dsp:sp modelId="{9DBF4E74-6272-4E98-B31E-0C8FE406FEEA}">
      <dsp:nvSpPr>
        <dsp:cNvPr id="0" name=""/>
        <dsp:cNvSpPr/>
      </dsp:nvSpPr>
      <dsp:spPr>
        <a:xfrm>
          <a:off x="5688137" y="3292059"/>
          <a:ext cx="1573105" cy="286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Amplitude (Range)</a:t>
          </a:r>
        </a:p>
      </dsp:txBody>
      <dsp:txXfrm>
        <a:off x="5696515" y="3300437"/>
        <a:ext cx="1556349" cy="269273"/>
      </dsp:txXfrm>
    </dsp:sp>
    <dsp:sp modelId="{567A4B2A-46C6-4891-8C39-F8C61B1EA78E}">
      <dsp:nvSpPr>
        <dsp:cNvPr id="0" name=""/>
        <dsp:cNvSpPr/>
      </dsp:nvSpPr>
      <dsp:spPr>
        <a:xfrm rot="18726486">
          <a:off x="5317798" y="3923217"/>
          <a:ext cx="44337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43378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28402" y="3917390"/>
        <a:ext cx="22168" cy="22168"/>
      </dsp:txXfrm>
    </dsp:sp>
    <dsp:sp modelId="{621281D9-9B8A-4C40-BBB3-21F02BF836CB}">
      <dsp:nvSpPr>
        <dsp:cNvPr id="0" name=""/>
        <dsp:cNvSpPr/>
      </dsp:nvSpPr>
      <dsp:spPr>
        <a:xfrm>
          <a:off x="5688137" y="3620993"/>
          <a:ext cx="1573105" cy="286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Amplitude Interquartil</a:t>
          </a:r>
        </a:p>
      </dsp:txBody>
      <dsp:txXfrm>
        <a:off x="5696515" y="3629371"/>
        <a:ext cx="1556349" cy="269273"/>
      </dsp:txXfrm>
    </dsp:sp>
    <dsp:sp modelId="{DE0F4273-9043-4B89-AB58-B58E1FE50772}">
      <dsp:nvSpPr>
        <dsp:cNvPr id="0" name=""/>
        <dsp:cNvSpPr/>
      </dsp:nvSpPr>
      <dsp:spPr>
        <a:xfrm>
          <a:off x="5390837" y="4087684"/>
          <a:ext cx="29729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297299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32054" y="4085509"/>
        <a:ext cx="14864" cy="14864"/>
      </dsp:txXfrm>
    </dsp:sp>
    <dsp:sp modelId="{2291E9A0-BF2F-4688-8887-E97D82EB47F8}">
      <dsp:nvSpPr>
        <dsp:cNvPr id="0" name=""/>
        <dsp:cNvSpPr/>
      </dsp:nvSpPr>
      <dsp:spPr>
        <a:xfrm>
          <a:off x="5688137" y="3949927"/>
          <a:ext cx="1573105" cy="286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Variância</a:t>
          </a:r>
        </a:p>
      </dsp:txBody>
      <dsp:txXfrm>
        <a:off x="5696515" y="3958305"/>
        <a:ext cx="1556349" cy="269273"/>
      </dsp:txXfrm>
    </dsp:sp>
    <dsp:sp modelId="{E65DBD2A-B208-4380-BB48-313E2FD98CF4}">
      <dsp:nvSpPr>
        <dsp:cNvPr id="0" name=""/>
        <dsp:cNvSpPr/>
      </dsp:nvSpPr>
      <dsp:spPr>
        <a:xfrm rot="2873514">
          <a:off x="5317798" y="4252151"/>
          <a:ext cx="44337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443378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28402" y="4246324"/>
        <a:ext cx="22168" cy="22168"/>
      </dsp:txXfrm>
    </dsp:sp>
    <dsp:sp modelId="{2FDDC7C7-B866-4ACE-AC61-B9F2E8CEDC6F}">
      <dsp:nvSpPr>
        <dsp:cNvPr id="0" name=""/>
        <dsp:cNvSpPr/>
      </dsp:nvSpPr>
      <dsp:spPr>
        <a:xfrm>
          <a:off x="5688137" y="4278861"/>
          <a:ext cx="1573105" cy="286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Desvio-padrão</a:t>
          </a:r>
        </a:p>
      </dsp:txBody>
      <dsp:txXfrm>
        <a:off x="5696515" y="4287239"/>
        <a:ext cx="1556349" cy="269273"/>
      </dsp:txXfrm>
    </dsp:sp>
    <dsp:sp modelId="{837A69BF-088F-4913-9C86-4B77D0A5A289}">
      <dsp:nvSpPr>
        <dsp:cNvPr id="0" name=""/>
        <dsp:cNvSpPr/>
      </dsp:nvSpPr>
      <dsp:spPr>
        <a:xfrm rot="3940870">
          <a:off x="5178524" y="4416618"/>
          <a:ext cx="72192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1925" y="5257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/>
        </a:p>
      </dsp:txBody>
      <dsp:txXfrm>
        <a:off x="5521439" y="4403827"/>
        <a:ext cx="36096" cy="36096"/>
      </dsp:txXfrm>
    </dsp:sp>
    <dsp:sp modelId="{57876D31-75A2-4AE7-928F-9DAFC012C938}">
      <dsp:nvSpPr>
        <dsp:cNvPr id="0" name=""/>
        <dsp:cNvSpPr/>
      </dsp:nvSpPr>
      <dsp:spPr>
        <a:xfrm>
          <a:off x="5688137" y="4607795"/>
          <a:ext cx="1573105" cy="286029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tx1"/>
              </a:solidFill>
            </a:rPr>
            <a:t>Coef. variação</a:t>
          </a:r>
        </a:p>
      </dsp:txBody>
      <dsp:txXfrm>
        <a:off x="5696515" y="4616173"/>
        <a:ext cx="1556349" cy="269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06/05/2021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2B4B-31DA-4A37-8D07-40F7B5A13B1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6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2B4B-31DA-4A37-8D07-40F7B5A13B16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80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3.wdp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272808" cy="1440160"/>
          </a:xfrm>
        </p:spPr>
        <p:txBody>
          <a:bodyPr anchor="ctr"/>
          <a:lstStyle/>
          <a:p>
            <a:r>
              <a:rPr lang="pt-BR" noProof="0" dirty="0"/>
              <a:t>AULA 4 – Utilidade clínica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 seria a origem do termo 'gambiarra'? - Quora">
            <a:extLst>
              <a:ext uri="{FF2B5EF4-FFF2-40B4-BE49-F238E27FC236}">
                <a16:creationId xmlns:a16="http://schemas.microsoft.com/office/drawing/2014/main" id="{6F3CDCD6-9E87-4C90-85B8-152C5627F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0801" r="3801" b="2400"/>
          <a:stretch/>
        </p:blipFill>
        <p:spPr bwMode="auto">
          <a:xfrm>
            <a:off x="323528" y="339502"/>
            <a:ext cx="460851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mbiarra a gente aceita : Gambiarra">
            <a:extLst>
              <a:ext uri="{FF2B5EF4-FFF2-40B4-BE49-F238E27FC236}">
                <a16:creationId xmlns:a16="http://schemas.microsoft.com/office/drawing/2014/main" id="{2FAD50B7-5E93-49C5-8855-4477086F3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493" y="699542"/>
            <a:ext cx="3745979" cy="342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56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l seria a origem do termo 'gambiarra'? - Quora">
            <a:extLst>
              <a:ext uri="{FF2B5EF4-FFF2-40B4-BE49-F238E27FC236}">
                <a16:creationId xmlns:a16="http://schemas.microsoft.com/office/drawing/2014/main" id="{6F3CDCD6-9E87-4C90-85B8-152C5627FC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10801" r="3801" b="2400"/>
          <a:stretch/>
        </p:blipFill>
        <p:spPr bwMode="auto">
          <a:xfrm>
            <a:off x="323528" y="339502"/>
            <a:ext cx="460851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1 Gambiarras que extrapolaram o nível da criatividade">
            <a:extLst>
              <a:ext uri="{FF2B5EF4-FFF2-40B4-BE49-F238E27FC236}">
                <a16:creationId xmlns:a16="http://schemas.microsoft.com/office/drawing/2014/main" id="{0EDB8B8E-48CD-4B7A-A7FB-B8C60011F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0" b="29000"/>
          <a:stretch/>
        </p:blipFill>
        <p:spPr bwMode="auto">
          <a:xfrm>
            <a:off x="2555776" y="1203598"/>
            <a:ext cx="6447213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6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BB92370-1DEC-4D7D-8A1A-E3F03D1A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095586"/>
            <a:ext cx="8784976" cy="2952328"/>
          </a:xfrm>
        </p:spPr>
        <p:txBody>
          <a:bodyPr/>
          <a:lstStyle/>
          <a:p>
            <a:r>
              <a:rPr lang="pt-BR" sz="6200" noProof="0" dirty="0"/>
              <a:t>Oferece </a:t>
            </a:r>
            <a:r>
              <a:rPr lang="pt-BR" sz="6200" noProof="0" dirty="0">
                <a:highlight>
                  <a:srgbClr val="FF00FF"/>
                </a:highlight>
              </a:rPr>
              <a:t>usabilidade</a:t>
            </a:r>
            <a:r>
              <a:rPr lang="pt-BR" sz="6200" noProof="0" dirty="0"/>
              <a:t> aos</a:t>
            </a:r>
          </a:p>
          <a:p>
            <a:r>
              <a:rPr lang="pt-BR" sz="6200" noProof="0" dirty="0"/>
              <a:t>Resultados para apoiar </a:t>
            </a:r>
            <a:r>
              <a:rPr lang="pt-BR" sz="6200" noProof="0" dirty="0">
                <a:highlight>
                  <a:srgbClr val="FF00FF"/>
                </a:highlight>
              </a:rPr>
              <a:t>decisões clínicas</a:t>
            </a:r>
            <a:endParaRPr lang="pt-BR" sz="6200" noProof="0" dirty="0"/>
          </a:p>
        </p:txBody>
      </p:sp>
    </p:spTree>
    <p:extLst>
      <p:ext uri="{BB962C8B-B14F-4D97-AF65-F5344CB8AC3E}">
        <p14:creationId xmlns:p14="http://schemas.microsoft.com/office/powerpoint/2010/main" val="26263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13AD287-ADEE-4270-9DDD-FF141BBB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699542"/>
            <a:ext cx="7992888" cy="3600400"/>
          </a:xfrm>
        </p:spPr>
        <p:txBody>
          <a:bodyPr/>
          <a:lstStyle/>
          <a:p>
            <a:r>
              <a:rPr lang="pt-BR" noProof="0" dirty="0"/>
              <a:t>Medidas-Resumo</a:t>
            </a:r>
          </a:p>
        </p:txBody>
      </p:sp>
    </p:spTree>
    <p:extLst>
      <p:ext uri="{BB962C8B-B14F-4D97-AF65-F5344CB8AC3E}">
        <p14:creationId xmlns:p14="http://schemas.microsoft.com/office/powerpoint/2010/main" val="386137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3">
            <a:extLst>
              <a:ext uri="{FF2B5EF4-FFF2-40B4-BE49-F238E27FC236}">
                <a16:creationId xmlns:a16="http://schemas.microsoft.com/office/drawing/2014/main" id="{50D5E80F-4697-488E-B5ED-32D5BC8051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21250"/>
              </p:ext>
            </p:extLst>
          </p:nvPr>
        </p:nvGraphicFramePr>
        <p:xfrm>
          <a:off x="539552" y="123478"/>
          <a:ext cx="756084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2C12C9-88A7-4EF7-897B-5EE88A7298F8}"/>
              </a:ext>
            </a:extLst>
          </p:cNvPr>
          <p:cNvSpPr txBox="1"/>
          <p:nvPr/>
        </p:nvSpPr>
        <p:spPr>
          <a:xfrm>
            <a:off x="4499992" y="3075806"/>
            <a:ext cx="1512168" cy="3600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 i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Escores-Padrão</a:t>
            </a:r>
            <a:endParaRPr lang="pt-BR" sz="1400" i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280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ADB00C-8B2A-4996-A2C8-22B0EBF1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627534"/>
            <a:ext cx="7992888" cy="1584176"/>
          </a:xfrm>
        </p:spPr>
        <p:txBody>
          <a:bodyPr/>
          <a:lstStyle/>
          <a:p>
            <a:r>
              <a:rPr lang="pt-BR" noProof="0" dirty="0"/>
              <a:t>Tabelas </a:t>
            </a:r>
          </a:p>
          <a:p>
            <a:r>
              <a:rPr lang="pt-BR" noProof="0" dirty="0"/>
              <a:t>de normas</a:t>
            </a:r>
          </a:p>
        </p:txBody>
      </p:sp>
    </p:spTree>
    <p:extLst>
      <p:ext uri="{BB962C8B-B14F-4D97-AF65-F5344CB8AC3E}">
        <p14:creationId xmlns:p14="http://schemas.microsoft.com/office/powerpoint/2010/main" val="2031121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508870-B127-4195-A962-4962C30DDE27}"/>
              </a:ext>
            </a:extLst>
          </p:cNvPr>
          <p:cNvSpPr/>
          <p:nvPr/>
        </p:nvSpPr>
        <p:spPr>
          <a:xfrm>
            <a:off x="467542" y="537487"/>
            <a:ext cx="8316923" cy="441992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F2E8A1-E850-4F8C-8667-10CEC7C2B885}"/>
              </a:ext>
            </a:extLst>
          </p:cNvPr>
          <p:cNvSpPr/>
          <p:nvPr/>
        </p:nvSpPr>
        <p:spPr>
          <a:xfrm>
            <a:off x="4273950" y="3867893"/>
            <a:ext cx="4399385" cy="105156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CFEE8D-6E39-4EC8-93C3-C5316CACB558}"/>
              </a:ext>
            </a:extLst>
          </p:cNvPr>
          <p:cNvSpPr/>
          <p:nvPr/>
        </p:nvSpPr>
        <p:spPr>
          <a:xfrm>
            <a:off x="539553" y="587678"/>
            <a:ext cx="5301271" cy="3231340"/>
          </a:xfrm>
          <a:prstGeom prst="rect">
            <a:avLst/>
          </a:prstGeom>
          <a:solidFill>
            <a:schemeClr val="accent6">
              <a:lumMod val="60000"/>
              <a:lumOff val="40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5CDF83-583A-4A7B-89ED-49218F07D589}"/>
              </a:ext>
            </a:extLst>
          </p:cNvPr>
          <p:cNvSpPr/>
          <p:nvPr/>
        </p:nvSpPr>
        <p:spPr>
          <a:xfrm>
            <a:off x="5930833" y="587678"/>
            <a:ext cx="2736302" cy="32313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50C1F1-6222-4936-9E06-AC1DBF07AA93}"/>
              </a:ext>
            </a:extLst>
          </p:cNvPr>
          <p:cNvCxnSpPr>
            <a:cxnSpLocks/>
          </p:cNvCxnSpPr>
          <p:nvPr/>
        </p:nvCxnSpPr>
        <p:spPr>
          <a:xfrm>
            <a:off x="5868144" y="429475"/>
            <a:ext cx="0" cy="46085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D03CFB-B2B9-43DF-804C-7832429D89E8}"/>
              </a:ext>
            </a:extLst>
          </p:cNvPr>
          <p:cNvCxnSpPr>
            <a:cxnSpLocks/>
          </p:cNvCxnSpPr>
          <p:nvPr/>
        </p:nvCxnSpPr>
        <p:spPr>
          <a:xfrm>
            <a:off x="251520" y="1005539"/>
            <a:ext cx="871296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030CE-1F4B-4B9D-B3A2-1A49A8D43C01}"/>
              </a:ext>
            </a:extLst>
          </p:cNvPr>
          <p:cNvSpPr txBox="1"/>
          <p:nvPr/>
        </p:nvSpPr>
        <p:spPr>
          <a:xfrm>
            <a:off x="6244847" y="573524"/>
            <a:ext cx="1872208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Dados </a:t>
            </a:r>
            <a:r>
              <a:rPr lang="en-US" sz="1800" dirty="0" err="1">
                <a:solidFill>
                  <a:schemeClr val="tx1"/>
                </a:solidFill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brutos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DC3DD-1076-46EB-9A44-D6EFCB638AB5}"/>
              </a:ext>
            </a:extLst>
          </p:cNvPr>
          <p:cNvSpPr txBox="1"/>
          <p:nvPr/>
        </p:nvSpPr>
        <p:spPr>
          <a:xfrm>
            <a:off x="6244847" y="1203571"/>
            <a:ext cx="1872208" cy="27722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sz="1800" dirty="0">
                <a:solidFill>
                  <a:schemeClr val="tx1"/>
                </a:solidFill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10</a:t>
            </a: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12</a:t>
            </a: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14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15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18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21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29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 31 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Pontuação</a:t>
            </a:r>
            <a:r>
              <a:rPr lang="en-US" dirty="0">
                <a:highlight>
                  <a:srgbClr val="00FF00"/>
                </a:highlight>
                <a:latin typeface="Prototype" pitchFamily="2" charset="0"/>
                <a:cs typeface="Prototype" pitchFamily="2" charset="0"/>
              </a:rPr>
              <a:t>:  39</a:t>
            </a:r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highlight>
                <a:srgbClr val="00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9126C-B98D-4B4C-9947-0074DF526EA1}"/>
              </a:ext>
            </a:extLst>
          </p:cNvPr>
          <p:cNvSpPr txBox="1"/>
          <p:nvPr/>
        </p:nvSpPr>
        <p:spPr>
          <a:xfrm>
            <a:off x="4480715" y="598536"/>
            <a:ext cx="1243420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Percentil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D7B292-8500-43A9-963C-BBCBE556904B}"/>
              </a:ext>
            </a:extLst>
          </p:cNvPr>
          <p:cNvSpPr txBox="1"/>
          <p:nvPr/>
        </p:nvSpPr>
        <p:spPr>
          <a:xfrm>
            <a:off x="4239636" y="1199892"/>
            <a:ext cx="1384819" cy="27722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  01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__</a:t>
            </a:r>
          </a:p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Posição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: 99</a:t>
            </a: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0E603D-C78E-419B-881D-0E5859A5A6DB}"/>
              </a:ext>
            </a:extLst>
          </p:cNvPr>
          <p:cNvSpPr txBox="1"/>
          <p:nvPr/>
        </p:nvSpPr>
        <p:spPr>
          <a:xfrm>
            <a:off x="2463534" y="598535"/>
            <a:ext cx="1243420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Classificação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A621D-0325-4284-BC4F-9BF3DCD3231A}"/>
              </a:ext>
            </a:extLst>
          </p:cNvPr>
          <p:cNvSpPr txBox="1"/>
          <p:nvPr/>
        </p:nvSpPr>
        <p:spPr>
          <a:xfrm>
            <a:off x="2560975" y="1210544"/>
            <a:ext cx="1496953" cy="27722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Inferior</a:t>
            </a:r>
          </a:p>
          <a:p>
            <a:endParaRPr lang="pt-BR" dirty="0"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dirty="0"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pt-BR" dirty="0"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Média</a:t>
            </a: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dirty="0"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pt-BR" dirty="0"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Superior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AAC784-3A8B-48C8-9F18-A21FF3406DCA}"/>
              </a:ext>
            </a:extLst>
          </p:cNvPr>
          <p:cNvCxnSpPr>
            <a:cxnSpLocks/>
          </p:cNvCxnSpPr>
          <p:nvPr/>
        </p:nvCxnSpPr>
        <p:spPr>
          <a:xfrm>
            <a:off x="251520" y="3849856"/>
            <a:ext cx="871296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3C0AB4-AD1F-40DE-A768-154B1A527F15}"/>
              </a:ext>
            </a:extLst>
          </p:cNvPr>
          <p:cNvSpPr txBox="1"/>
          <p:nvPr/>
        </p:nvSpPr>
        <p:spPr>
          <a:xfrm>
            <a:off x="833234" y="596252"/>
            <a:ext cx="1243420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Decisão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E62F7-E1BE-4D47-81E0-0249C327DB68}"/>
              </a:ext>
            </a:extLst>
          </p:cNvPr>
          <p:cNvSpPr txBox="1"/>
          <p:nvPr/>
        </p:nvSpPr>
        <p:spPr>
          <a:xfrm>
            <a:off x="843075" y="1239576"/>
            <a:ext cx="1496953" cy="27722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endParaRPr lang="pt-BR" dirty="0"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pt-BR" dirty="0"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Possível</a:t>
            </a:r>
            <a:br>
              <a:rPr lang="pt-BR" dirty="0"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</a:br>
            <a:r>
              <a:rPr lang="pt-BR" dirty="0"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patologia</a:t>
            </a:r>
          </a:p>
          <a:p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67B95-9680-4F76-B1A6-F40278790C2A}"/>
              </a:ext>
            </a:extLst>
          </p:cNvPr>
          <p:cNvSpPr txBox="1"/>
          <p:nvPr/>
        </p:nvSpPr>
        <p:spPr>
          <a:xfrm>
            <a:off x="4592150" y="3957455"/>
            <a:ext cx="3436232" cy="106256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N                     </a:t>
            </a:r>
            <a:r>
              <a:rPr lang="en-US" dirty="0" err="1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Tamanho</a:t>
            </a:r>
            <a:r>
              <a:rPr lang="en-US" dirty="0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amostral</a:t>
            </a:r>
            <a:endParaRPr lang="en-US" sz="1800" dirty="0">
              <a:solidFill>
                <a:schemeClr val="tx1"/>
              </a:solidFill>
              <a:highlight>
                <a:srgbClr val="FF00FF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Média</a:t>
            </a:r>
            <a:r>
              <a:rPr lang="en-US" dirty="0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                     </a:t>
            </a:r>
            <a:r>
              <a:rPr lang="en-US" dirty="0" err="1"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Posição</a:t>
            </a:r>
            <a:endParaRPr lang="en-US" dirty="0">
              <a:highlight>
                <a:srgbClr val="FF00FF"/>
              </a:highlight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DP                        </a:t>
            </a:r>
            <a:r>
              <a:rPr lang="en-US" sz="1800" dirty="0" err="1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Afastamento</a:t>
            </a:r>
            <a: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 </a:t>
            </a:r>
            <a:endParaRPr lang="pt-BR" sz="1800" dirty="0">
              <a:solidFill>
                <a:schemeClr val="tx1"/>
              </a:solidFill>
              <a:highlight>
                <a:srgbClr val="FF00FF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55C01-B096-4987-AEE7-0259A04DAC03}"/>
              </a:ext>
            </a:extLst>
          </p:cNvPr>
          <p:cNvSpPr txBox="1"/>
          <p:nvPr/>
        </p:nvSpPr>
        <p:spPr>
          <a:xfrm>
            <a:off x="1707941" y="123478"/>
            <a:ext cx="3745576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Medidas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normativas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 (intra-</a:t>
            </a:r>
            <a:r>
              <a:rPr lang="en-US" sz="1800" dirty="0" err="1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grupos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)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.</a:t>
            </a:r>
            <a:endParaRPr lang="pt-BR" sz="1800"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48AE3-5587-4A2B-BDB0-07C044984BC7}"/>
              </a:ext>
            </a:extLst>
          </p:cNvPr>
          <p:cNvSpPr txBox="1"/>
          <p:nvPr/>
        </p:nvSpPr>
        <p:spPr>
          <a:xfrm>
            <a:off x="2337286" y="4077348"/>
            <a:ext cx="2143430" cy="80722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Medidas</a:t>
            </a:r>
            <a: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visando</a:t>
            </a:r>
            <a: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highlight>
                  <a:srgbClr val="FF00FF"/>
                </a:highlight>
                <a:latin typeface="Prototype" pitchFamily="2" charset="0"/>
                <a:cs typeface="Prototype" pitchFamily="2" charset="0"/>
              </a:rPr>
              <a:t>infererência</a:t>
            </a:r>
            <a:endParaRPr lang="pt-BR" sz="1800" dirty="0">
              <a:solidFill>
                <a:schemeClr val="tx1"/>
              </a:solidFill>
              <a:highlight>
                <a:srgbClr val="FF00FF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025D2B-1376-4445-A94C-5777A9F8F1A4}"/>
              </a:ext>
            </a:extLst>
          </p:cNvPr>
          <p:cNvSpPr txBox="1"/>
          <p:nvPr/>
        </p:nvSpPr>
        <p:spPr>
          <a:xfrm>
            <a:off x="6228185" y="119088"/>
            <a:ext cx="2160240" cy="43201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Medidas</a:t>
            </a:r>
            <a:r>
              <a:rPr lang="en-US" sz="1800" dirty="0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apuradas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  <a:highlight>
                  <a:srgbClr val="C0C0C0"/>
                </a:highlight>
                <a:latin typeface="Prototype" pitchFamily="2" charset="0"/>
                <a:cs typeface="Prototype" pitchFamily="2" charset="0"/>
              </a:rPr>
              <a:t>.</a:t>
            </a:r>
            <a:endParaRPr lang="pt-BR" sz="1800" dirty="0">
              <a:solidFill>
                <a:schemeClr val="bg1">
                  <a:lumMod val="75000"/>
                </a:schemeClr>
              </a:solidFill>
              <a:highlight>
                <a:srgbClr val="C0C0C0"/>
              </a:highlight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21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7" grpId="0" animBg="1"/>
      <p:bldP spid="26" grpId="0" animBg="1"/>
      <p:bldP spid="11" grpId="0"/>
      <p:bldP spid="12" grpId="0"/>
      <p:bldP spid="13" grpId="0"/>
      <p:bldP spid="14" grpId="0"/>
      <p:bldP spid="18" grpId="0"/>
      <p:bldP spid="19" grpId="0"/>
      <p:bldP spid="22" grpId="0"/>
      <p:bldP spid="23" grpId="0"/>
      <p:bldP spid="24" grpId="0"/>
      <p:bldP spid="25" grpId="0"/>
      <p:bldP spid="2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4FBCC1-CEF6-489E-A928-D01D99D07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Percentil</a:t>
            </a:r>
          </a:p>
        </p:txBody>
      </p:sp>
    </p:spTree>
    <p:extLst>
      <p:ext uri="{BB962C8B-B14F-4D97-AF65-F5344CB8AC3E}">
        <p14:creationId xmlns:p14="http://schemas.microsoft.com/office/powerpoint/2010/main" val="229338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1203" y="1353282"/>
                <a:ext cx="7992888" cy="1584176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9600" b="0" i="1" noProof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1203" y="1353282"/>
                <a:ext cx="7992888" cy="1584176"/>
              </a:xfrm>
              <a:blipFill>
                <a:blip r:embed="rId2"/>
                <a:stretch>
                  <a:fillRect l="-457" b="-76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5C467D4-6B2E-4553-A2E3-7D4254522B23}"/>
              </a:ext>
            </a:extLst>
          </p:cNvPr>
          <p:cNvSpPr txBox="1"/>
          <p:nvPr/>
        </p:nvSpPr>
        <p:spPr>
          <a:xfrm>
            <a:off x="565654" y="3795886"/>
            <a:ext cx="1126026" cy="4680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Posição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BC8D1-229B-4DAC-800E-F024A35004BC}"/>
              </a:ext>
            </a:extLst>
          </p:cNvPr>
          <p:cNvSpPr txBox="1"/>
          <p:nvPr/>
        </p:nvSpPr>
        <p:spPr>
          <a:xfrm>
            <a:off x="3059832" y="3807492"/>
            <a:ext cx="1126026" cy="4680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Posição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128915-56DC-4E20-816B-2B729AF3EBE2}"/>
              </a:ext>
            </a:extLst>
          </p:cNvPr>
          <p:cNvSpPr/>
          <p:nvPr/>
        </p:nvSpPr>
        <p:spPr>
          <a:xfrm>
            <a:off x="3059832" y="2289386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D42908-5EDD-443B-B917-FBE804EDF3D2}"/>
              </a:ext>
            </a:extLst>
          </p:cNvPr>
          <p:cNvSpPr/>
          <p:nvPr/>
        </p:nvSpPr>
        <p:spPr>
          <a:xfrm>
            <a:off x="359689" y="2300443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ildren height lineup – FamiLife">
            <a:extLst>
              <a:ext uri="{FF2B5EF4-FFF2-40B4-BE49-F238E27FC236}">
                <a16:creationId xmlns:a16="http://schemas.microsoft.com/office/drawing/2014/main" id="{3D36BA25-6FF4-4602-9DFD-5187A097B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4" r="12476"/>
          <a:stretch/>
        </p:blipFill>
        <p:spPr bwMode="auto">
          <a:xfrm flipH="1">
            <a:off x="1988713" y="1707654"/>
            <a:ext cx="5103567" cy="323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B395DE-ABC4-4429-8892-CADDA746673B}"/>
              </a:ext>
            </a:extLst>
          </p:cNvPr>
          <p:cNvSpPr txBox="1"/>
          <p:nvPr/>
        </p:nvSpPr>
        <p:spPr>
          <a:xfrm>
            <a:off x="3716905" y="955539"/>
            <a:ext cx="1507667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Mediana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Quartil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2</a:t>
            </a: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Percentil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5363-259E-465F-BBB5-643954A5C0B2}"/>
              </a:ext>
            </a:extLst>
          </p:cNvPr>
          <p:cNvSpPr txBox="1"/>
          <p:nvPr/>
        </p:nvSpPr>
        <p:spPr>
          <a:xfrm>
            <a:off x="5751131" y="203423"/>
            <a:ext cx="293432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Percentil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80</a:t>
            </a:r>
          </a:p>
          <a:p>
            <a:pPr algn="ctr"/>
            <a:r>
              <a:rPr lang="en-US" dirty="0">
                <a:latin typeface="Prototype" pitchFamily="2" charset="0"/>
                <a:cs typeface="Prototype" pitchFamily="2" charset="0"/>
              </a:rPr>
              <a:t>80% dos dados 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acumulados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Estão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até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ele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ou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abaixo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dele!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62CDB2E-006F-484C-9E1D-EDC4A05F6ACE}"/>
              </a:ext>
            </a:extLst>
          </p:cNvPr>
          <p:cNvCxnSpPr>
            <a:cxnSpLocks/>
          </p:cNvCxnSpPr>
          <p:nvPr/>
        </p:nvCxnSpPr>
        <p:spPr>
          <a:xfrm rot="5400000">
            <a:off x="5374940" y="547375"/>
            <a:ext cx="1418456" cy="1152128"/>
          </a:xfrm>
          <a:prstGeom prst="curvedConnector3">
            <a:avLst>
              <a:gd name="adj1" fmla="val 578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EEF2C2-5CE8-43DB-AF13-9EFFDE4E0872}"/>
              </a:ext>
            </a:extLst>
          </p:cNvPr>
          <p:cNvSpPr txBox="1"/>
          <p:nvPr/>
        </p:nvSpPr>
        <p:spPr>
          <a:xfrm>
            <a:off x="701571" y="246311"/>
            <a:ext cx="2934326" cy="9144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Percentil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20</a:t>
            </a:r>
          </a:p>
          <a:p>
            <a:pPr algn="ctr"/>
            <a:r>
              <a:rPr lang="en-US" dirty="0">
                <a:latin typeface="Prototype" pitchFamily="2" charset="0"/>
                <a:cs typeface="Prototype" pitchFamily="2" charset="0"/>
              </a:rPr>
              <a:t>20% dos dados 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acumulados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Estão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até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ele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ou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abaixo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dele!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2FB64D6-67A0-4369-9360-43B2B8F5FF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7097" y="603918"/>
            <a:ext cx="1433383" cy="135015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0FC83-DA4C-4C6D-A531-886CDFBD8334}"/>
              </a:ext>
            </a:extLst>
          </p:cNvPr>
          <p:cNvSpPr/>
          <p:nvPr/>
        </p:nvSpPr>
        <p:spPr>
          <a:xfrm>
            <a:off x="3844754" y="1822053"/>
            <a:ext cx="1152128" cy="31873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4F7D8F-6D8B-4409-BA51-BDEEFC97A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46" y="1654915"/>
            <a:ext cx="1116163" cy="32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sz="2600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A utilidade clínica (aspectos principais)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Medidas de Escore-Padronizado (Z, T, QI)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A normalização de uma distribuição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A curva ROC algumas aplicações</a:t>
            </a:r>
          </a:p>
          <a:p>
            <a:pPr marL="0" indent="0"/>
            <a:r>
              <a:rPr lang="pt-BR" sz="2400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400" noProof="0" dirty="0"/>
              <a:t>A análise de uma medida de funções executivas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sz="2400" noProof="0" dirty="0"/>
              <a:t>Intuição sobre a curva ROC</a:t>
            </a:r>
            <a:endParaRPr lang="pt-BR" sz="2600" noProof="0" dirty="0"/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4431-2EE0-477C-89FE-05236DC3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26D7-DC73-4B27-ACEA-A9557154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É um número que indica a porcentagem de observações que estão situadas abaixo ou até um determinado valor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Matematicamente, vai de 0 a 100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Pragmaticamente, vai de 1 a 99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É uma medida de ordem (não é uma VAC!!)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Assim, é não-linear e, com isso, muda o formato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Tem definições discordantes, o que impacta na interpretação dos resultados</a:t>
            </a:r>
          </a:p>
        </p:txBody>
      </p:sp>
    </p:spTree>
    <p:extLst>
      <p:ext uri="{BB962C8B-B14F-4D97-AF65-F5344CB8AC3E}">
        <p14:creationId xmlns:p14="http://schemas.microsoft.com/office/powerpoint/2010/main" val="26044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235A6-2D39-43FB-894B-28DE03C4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182" y="0"/>
            <a:ext cx="4973635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A16FF4-6176-4E71-B669-1341F740647A}"/>
              </a:ext>
            </a:extLst>
          </p:cNvPr>
          <p:cNvSpPr/>
          <p:nvPr/>
        </p:nvSpPr>
        <p:spPr>
          <a:xfrm>
            <a:off x="2195736" y="1707654"/>
            <a:ext cx="230425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4FBCC1-CEF6-489E-A928-D01D99D07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Z-Score</a:t>
            </a:r>
          </a:p>
        </p:txBody>
      </p:sp>
    </p:spTree>
    <p:extLst>
      <p:ext uri="{BB962C8B-B14F-4D97-AF65-F5344CB8AC3E}">
        <p14:creationId xmlns:p14="http://schemas.microsoft.com/office/powerpoint/2010/main" val="269059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-Score Formula | Mewannet">
            <a:extLst>
              <a:ext uri="{FF2B5EF4-FFF2-40B4-BE49-F238E27FC236}">
                <a16:creationId xmlns:a16="http://schemas.microsoft.com/office/drawing/2014/main" id="{74015AD4-3DEE-4D80-A586-8454CC8D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03598"/>
            <a:ext cx="4552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F0232F-1A08-4810-8E7E-C1F6821F02AA}"/>
              </a:ext>
            </a:extLst>
          </p:cNvPr>
          <p:cNvSpPr/>
          <p:nvPr/>
        </p:nvSpPr>
        <p:spPr>
          <a:xfrm>
            <a:off x="3707904" y="1203598"/>
            <a:ext cx="2880320" cy="11521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C0B81-749E-487D-AAC9-9ADD35DF495A}"/>
              </a:ext>
            </a:extLst>
          </p:cNvPr>
          <p:cNvSpPr txBox="1"/>
          <p:nvPr/>
        </p:nvSpPr>
        <p:spPr>
          <a:xfrm>
            <a:off x="1730181" y="2881598"/>
            <a:ext cx="1678659" cy="52458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Distância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6D235-EEFA-493B-B6CE-3893E516FE79}"/>
              </a:ext>
            </a:extLst>
          </p:cNvPr>
          <p:cNvSpPr txBox="1"/>
          <p:nvPr/>
        </p:nvSpPr>
        <p:spPr>
          <a:xfrm>
            <a:off x="1572429" y="3163293"/>
            <a:ext cx="1678659" cy="52458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Padronizada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40E6F-E112-47D8-A17F-DC044BC36881}"/>
              </a:ext>
            </a:extLst>
          </p:cNvPr>
          <p:cNvSpPr/>
          <p:nvPr/>
        </p:nvSpPr>
        <p:spPr>
          <a:xfrm>
            <a:off x="4788024" y="3003798"/>
            <a:ext cx="864096" cy="86409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26CA2-1F22-454C-B575-7A63B35270A4}"/>
              </a:ext>
            </a:extLst>
          </p:cNvPr>
          <p:cNvSpPr txBox="1"/>
          <p:nvPr/>
        </p:nvSpPr>
        <p:spPr>
          <a:xfrm>
            <a:off x="6372200" y="835782"/>
            <a:ext cx="1800200" cy="36004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Média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amostral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2EEFE4-19CE-4E7C-AB42-ED7E4C297FAA}"/>
              </a:ext>
            </a:extLst>
          </p:cNvPr>
          <p:cNvSpPr/>
          <p:nvPr/>
        </p:nvSpPr>
        <p:spPr>
          <a:xfrm>
            <a:off x="5508104" y="1065769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A9868-0DFA-4CBF-878E-DAC0B9C6A398}"/>
              </a:ext>
            </a:extLst>
          </p:cNvPr>
          <p:cNvSpPr txBox="1"/>
          <p:nvPr/>
        </p:nvSpPr>
        <p:spPr>
          <a:xfrm>
            <a:off x="3131840" y="835782"/>
            <a:ext cx="1800200" cy="36004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Valor individual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D2B49-90DA-4700-B650-39F7AAFA1E24}"/>
              </a:ext>
            </a:extLst>
          </p:cNvPr>
          <p:cNvSpPr txBox="1"/>
          <p:nvPr/>
        </p:nvSpPr>
        <p:spPr>
          <a:xfrm>
            <a:off x="5648904" y="3233935"/>
            <a:ext cx="1800200" cy="583991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Desvio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-Padrão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amostral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916294-9636-4F56-BBCE-7B727F6D8915}"/>
              </a:ext>
            </a:extLst>
          </p:cNvPr>
          <p:cNvSpPr/>
          <p:nvPr/>
        </p:nvSpPr>
        <p:spPr>
          <a:xfrm>
            <a:off x="3580334" y="1075844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29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5" grpId="0" animBg="1"/>
      <p:bldP spid="8" grpId="0"/>
      <p:bldP spid="9" grpId="0" animBg="1"/>
      <p:bldP spid="10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69E-1EDD-4282-B524-753C8B14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O Z-score é uma f. linear dos dados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Os dados mudam de escala (centrados em 0)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noProof="0" dirty="0"/>
              <a:t>Não</a:t>
            </a:r>
            <a:r>
              <a:rPr lang="pt-BR" noProof="0" dirty="0"/>
              <a:t> muda o formato da distribuição</a:t>
            </a:r>
          </a:p>
        </p:txBody>
      </p:sp>
    </p:spTree>
    <p:extLst>
      <p:ext uri="{BB962C8B-B14F-4D97-AF65-F5344CB8AC3E}">
        <p14:creationId xmlns:p14="http://schemas.microsoft.com/office/powerpoint/2010/main" val="366570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CA343-307E-47B2-B455-66BA5E3CF557}"/>
              </a:ext>
            </a:extLst>
          </p:cNvPr>
          <p:cNvSpPr/>
          <p:nvPr/>
        </p:nvSpPr>
        <p:spPr>
          <a:xfrm>
            <a:off x="2666607" y="750580"/>
            <a:ext cx="1584176" cy="4248472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14FA7-F9A2-4A49-81B5-D336CE3B2B97}"/>
              </a:ext>
            </a:extLst>
          </p:cNvPr>
          <p:cNvSpPr/>
          <p:nvPr/>
        </p:nvSpPr>
        <p:spPr>
          <a:xfrm>
            <a:off x="4427984" y="750580"/>
            <a:ext cx="1584176" cy="4248472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C8FD7-9F58-4A24-BFE2-2E27F7184709}"/>
              </a:ext>
            </a:extLst>
          </p:cNvPr>
          <p:cNvSpPr txBox="1"/>
          <p:nvPr/>
        </p:nvSpPr>
        <p:spPr>
          <a:xfrm>
            <a:off x="2800891" y="858592"/>
            <a:ext cx="1315607" cy="41404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Altura</a:t>
            </a: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1.72</a:t>
            </a:r>
          </a:p>
          <a:p>
            <a:pPr algn="ctr"/>
            <a:r>
              <a:rPr lang="en-US" sz="2400" b="1" dirty="0">
                <a:latin typeface="Prototype" pitchFamily="2" charset="0"/>
                <a:cs typeface="Prototype" pitchFamily="2" charset="0"/>
              </a:rPr>
              <a:t>1.69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1.85</a:t>
            </a:r>
          </a:p>
          <a:p>
            <a:pPr algn="ctr"/>
            <a:r>
              <a:rPr lang="en-US" sz="2400" b="1" dirty="0">
                <a:latin typeface="Prototype" pitchFamily="2" charset="0"/>
                <a:cs typeface="Prototype" pitchFamily="2" charset="0"/>
              </a:rPr>
              <a:t>1.70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1.91</a:t>
            </a:r>
          </a:p>
          <a:p>
            <a:pPr algn="ctr"/>
            <a:r>
              <a:rPr lang="en-US" sz="2400" b="1" dirty="0">
                <a:latin typeface="Prototype" pitchFamily="2" charset="0"/>
                <a:cs typeface="Prototype" pitchFamily="2" charset="0"/>
              </a:rPr>
              <a:t>1.86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1.77</a:t>
            </a:r>
          </a:p>
          <a:p>
            <a:pPr algn="ctr"/>
            <a:r>
              <a:rPr lang="en-US" sz="2400" b="1" dirty="0">
                <a:latin typeface="Prototype" pitchFamily="2" charset="0"/>
                <a:cs typeface="Prototype" pitchFamily="2" charset="0"/>
              </a:rPr>
              <a:t>1.68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1.92</a:t>
            </a: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F78CA-609B-4524-97F2-43FBDAA38A60}"/>
              </a:ext>
            </a:extLst>
          </p:cNvPr>
          <p:cNvSpPr txBox="1"/>
          <p:nvPr/>
        </p:nvSpPr>
        <p:spPr>
          <a:xfrm>
            <a:off x="4562268" y="879562"/>
            <a:ext cx="1315607" cy="414046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Z-h</a:t>
            </a: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0.96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0.94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1.03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0.95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1.07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1.04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0.99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0.94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1.07</a:t>
            </a: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pPr algn="ctr"/>
            <a:endParaRPr lang="en-US" sz="2400" b="1" dirty="0">
              <a:latin typeface="Prototype" pitchFamily="2" charset="0"/>
              <a:cs typeface="Prototype" pitchFamily="2" charset="0"/>
            </a:endParaRPr>
          </a:p>
          <a:p>
            <a:pPr algn="ctr"/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DB85A342-223E-4E00-8200-05A0C81DF6D6}"/>
              </a:ext>
            </a:extLst>
          </p:cNvPr>
          <p:cNvSpPr/>
          <p:nvPr/>
        </p:nvSpPr>
        <p:spPr>
          <a:xfrm rot="5400000">
            <a:off x="4124769" y="56056"/>
            <a:ext cx="252028" cy="1260140"/>
          </a:xfrm>
          <a:prstGeom prst="leftBracket">
            <a:avLst>
              <a:gd name="adj" fmla="val 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65671-DB72-419F-8E4C-05F945EE4249}"/>
              </a:ext>
            </a:extLst>
          </p:cNvPr>
          <p:cNvSpPr txBox="1"/>
          <p:nvPr/>
        </p:nvSpPr>
        <p:spPr>
          <a:xfrm>
            <a:off x="3385863" y="38017"/>
            <a:ext cx="2352810" cy="8791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Qual é a </a:t>
            </a:r>
            <a:r>
              <a:rPr lang="el-G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E65DB-1E53-496A-819A-7B03AC2EA3A2}"/>
              </a:ext>
            </a:extLst>
          </p:cNvPr>
          <p:cNvCxnSpPr/>
          <p:nvPr/>
        </p:nvCxnSpPr>
        <p:spPr>
          <a:xfrm>
            <a:off x="2231740" y="4227934"/>
            <a:ext cx="4680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51896-484C-49BC-9A2D-42CB1BD6EBAE}"/>
              </a:ext>
            </a:extLst>
          </p:cNvPr>
          <p:cNvCxnSpPr>
            <a:cxnSpLocks/>
          </p:cNvCxnSpPr>
          <p:nvPr/>
        </p:nvCxnSpPr>
        <p:spPr>
          <a:xfrm flipV="1">
            <a:off x="2384140" y="843558"/>
            <a:ext cx="0" cy="35367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A90286-7B35-4660-9500-F1CD7F2D291D}"/>
              </a:ext>
            </a:extLst>
          </p:cNvPr>
          <p:cNvSpPr txBox="1"/>
          <p:nvPr/>
        </p:nvSpPr>
        <p:spPr>
          <a:xfrm>
            <a:off x="3995431" y="4380334"/>
            <a:ext cx="1153138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Bruto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3719D-22A2-4D68-ACDF-261DF70B19C3}"/>
              </a:ext>
            </a:extLst>
          </p:cNvPr>
          <p:cNvSpPr txBox="1"/>
          <p:nvPr/>
        </p:nvSpPr>
        <p:spPr>
          <a:xfrm rot="16200000">
            <a:off x="1052378" y="2364109"/>
            <a:ext cx="1945217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Padronizado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3559A3-52C1-4329-B075-E050DAC55289}"/>
              </a:ext>
            </a:extLst>
          </p:cNvPr>
          <p:cNvCxnSpPr/>
          <p:nvPr/>
        </p:nvCxnSpPr>
        <p:spPr>
          <a:xfrm flipV="1">
            <a:off x="2536541" y="1491630"/>
            <a:ext cx="3475619" cy="258390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0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4FBCC1-CEF6-489E-A928-D01D99D07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771550"/>
            <a:ext cx="7992888" cy="1584176"/>
          </a:xfrm>
        </p:spPr>
        <p:txBody>
          <a:bodyPr/>
          <a:lstStyle/>
          <a:p>
            <a:r>
              <a:rPr lang="pt-BR" noProof="0" dirty="0"/>
              <a:t>Então serve para que ?</a:t>
            </a:r>
          </a:p>
        </p:txBody>
      </p:sp>
    </p:spTree>
    <p:extLst>
      <p:ext uri="{BB962C8B-B14F-4D97-AF65-F5344CB8AC3E}">
        <p14:creationId xmlns:p14="http://schemas.microsoft.com/office/powerpoint/2010/main" val="2102329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69E-1EDD-4282-B524-753C8B14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Clareza e interpretação dos resultados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Comparação entre diferentes medidas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Detecção de outliers (</a:t>
            </a:r>
            <a:r>
              <a:rPr lang="pt-BR" u="sng" noProof="0" dirty="0"/>
              <a:t>assumindo uma distribuição característica</a:t>
            </a:r>
            <a:r>
              <a:rPr lang="pt-BR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Cálculo da </a:t>
            </a:r>
            <a:r>
              <a:rPr lang="pt-BR" b="1" noProof="0" dirty="0"/>
              <a:t>probabilidade</a:t>
            </a:r>
            <a:r>
              <a:rPr lang="pt-BR" noProof="0" dirty="0"/>
              <a:t> sob a curva (dada uma distribuição normal ou T ou via desigualdade de </a:t>
            </a:r>
            <a:r>
              <a:rPr lang="pt-BR" noProof="0" dirty="0" err="1"/>
              <a:t>Chebyshev</a:t>
            </a:r>
            <a:r>
              <a:rPr lang="pt-BR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328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pic>
        <p:nvPicPr>
          <p:cNvPr id="9218" name="Picture 2" descr="One Sample T Test: How to Run It, Step by Step - Statistics How To">
            <a:extLst>
              <a:ext uri="{FF2B5EF4-FFF2-40B4-BE49-F238E27FC236}">
                <a16:creationId xmlns:a16="http://schemas.microsoft.com/office/drawing/2014/main" id="{36132FCB-0889-4F0D-828C-B9CA7D63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79662"/>
            <a:ext cx="3539090" cy="245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4F978-889A-4FF7-BF8C-1519D1D0F7B1}"/>
              </a:ext>
            </a:extLst>
          </p:cNvPr>
          <p:cNvSpPr txBox="1"/>
          <p:nvPr/>
        </p:nvSpPr>
        <p:spPr>
          <a:xfrm>
            <a:off x="5878842" y="1261643"/>
            <a:ext cx="2016224" cy="51801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Média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populacional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conhecida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!)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CEA91A-A144-480C-9E34-76597111F745}"/>
              </a:ext>
            </a:extLst>
          </p:cNvPr>
          <p:cNvSpPr/>
          <p:nvPr/>
        </p:nvSpPr>
        <p:spPr>
          <a:xfrm>
            <a:off x="4716016" y="1491630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9708F-90C4-41A7-BE43-C26E490EF635}"/>
              </a:ext>
            </a:extLst>
          </p:cNvPr>
          <p:cNvSpPr txBox="1"/>
          <p:nvPr/>
        </p:nvSpPr>
        <p:spPr>
          <a:xfrm>
            <a:off x="827584" y="992529"/>
            <a:ext cx="2740050" cy="12611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É a media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amostral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, mas </a:t>
            </a:r>
          </a:p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se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esque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ça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que </a:t>
            </a: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vem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realização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de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infinitas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!!</a:t>
            </a: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CLT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98D434-0119-4F01-AC44-86DFC575E89B}"/>
              </a:ext>
            </a:extLst>
          </p:cNvPr>
          <p:cNvSpPr/>
          <p:nvPr/>
        </p:nvSpPr>
        <p:spPr>
          <a:xfrm>
            <a:off x="3461225" y="1499180"/>
            <a:ext cx="1296144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DD855D-B5C7-4D23-8075-47AFE4350248}"/>
              </a:ext>
            </a:extLst>
          </p:cNvPr>
          <p:cNvSpPr/>
          <p:nvPr/>
        </p:nvSpPr>
        <p:spPr>
          <a:xfrm>
            <a:off x="3779912" y="2772194"/>
            <a:ext cx="1584176" cy="15841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57FC7-5C2B-4FB0-B2DD-03D1E9FE19F7}"/>
              </a:ext>
            </a:extLst>
          </p:cNvPr>
          <p:cNvSpPr txBox="1"/>
          <p:nvPr/>
        </p:nvSpPr>
        <p:spPr>
          <a:xfrm>
            <a:off x="3576638" y="4356370"/>
            <a:ext cx="2016224" cy="51801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Erro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padrão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média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8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4537C-17A1-4FF4-8745-6704AFE7F084}"/>
              </a:ext>
            </a:extLst>
          </p:cNvPr>
          <p:cNvSpPr txBox="1"/>
          <p:nvPr/>
        </p:nvSpPr>
        <p:spPr>
          <a:xfrm>
            <a:off x="2089019" y="2985350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ROC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6CCC8-C74B-48EA-936A-A67C4650D73F}"/>
              </a:ext>
            </a:extLst>
          </p:cNvPr>
          <p:cNvSpPr txBox="1"/>
          <p:nvPr/>
        </p:nvSpPr>
        <p:spPr>
          <a:xfrm>
            <a:off x="2114634" y="2493725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Teste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3200" b="1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latin typeface="Prototype" pitchFamily="2" charset="0"/>
                <a:cs typeface="Prototype" pitchFamily="2" charset="0"/>
              </a:rPr>
              <a:t>paramértrico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6379-D968-4278-819B-DFE0506C4494}"/>
              </a:ext>
            </a:extLst>
          </p:cNvPr>
          <p:cNvSpPr txBox="1"/>
          <p:nvPr/>
        </p:nvSpPr>
        <p:spPr>
          <a:xfrm>
            <a:off x="2051720" y="2064419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Frequência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acumulada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379866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analíticos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Estatística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e </a:t>
            </a:r>
            <a:br>
              <a:rPr lang="en-US" sz="2000" dirty="0">
                <a:latin typeface="Prototype" pitchFamily="2" charset="0"/>
                <a:cs typeface="Prototype" pitchFamily="2" charset="0"/>
              </a:rPr>
            </a:br>
            <a:r>
              <a:rPr lang="en-US" sz="2000" dirty="0" err="1"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de dados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439248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Conceitos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aplicados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Psicometria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5598728" y="758972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3635896" y="2420936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Diagnóstico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positivo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0F30-2E53-4919-9710-BA569DFEB4CA}"/>
              </a:ext>
            </a:extLst>
          </p:cNvPr>
          <p:cNvSpPr txBox="1"/>
          <p:nvPr/>
        </p:nvSpPr>
        <p:spPr>
          <a:xfrm>
            <a:off x="3635896" y="2945509"/>
            <a:ext cx="3096344" cy="719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Acurácia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FD0B7-ED81-4936-9F51-A1B9F1F2684A}"/>
              </a:ext>
            </a:extLst>
          </p:cNvPr>
          <p:cNvSpPr txBox="1"/>
          <p:nvPr/>
        </p:nvSpPr>
        <p:spPr>
          <a:xfrm>
            <a:off x="3707904" y="3408305"/>
            <a:ext cx="3096344" cy="719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Utilidade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13" grpId="0"/>
      <p:bldP spid="11" grpId="0"/>
      <p:bldP spid="4" grpId="0" animBg="1"/>
      <p:bldP spid="5" grpId="0"/>
      <p:bldP spid="6" grpId="0"/>
      <p:bldP spid="2" grpId="0" animBg="1"/>
      <p:bldP spid="7" grpId="0" animBg="1"/>
      <p:bldP spid="8" grpId="0"/>
      <p:bldP spid="9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4FBCC1-CEF6-489E-A928-D01D99D07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T-Score</a:t>
            </a:r>
          </a:p>
        </p:txBody>
      </p:sp>
    </p:spTree>
    <p:extLst>
      <p:ext uri="{BB962C8B-B14F-4D97-AF65-F5344CB8AC3E}">
        <p14:creationId xmlns:p14="http://schemas.microsoft.com/office/powerpoint/2010/main" val="251909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=50+10</m:t>
                      </m:r>
                      <m:r>
                        <a:rPr lang="pt-BR" sz="9600" b="0" i="1" noProof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48F7DA2-E0EC-4D91-B206-6B49794C9C46}"/>
              </a:ext>
            </a:extLst>
          </p:cNvPr>
          <p:cNvSpPr txBox="1"/>
          <p:nvPr/>
        </p:nvSpPr>
        <p:spPr>
          <a:xfrm>
            <a:off x="7101987" y="1347614"/>
            <a:ext cx="1188640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Z-score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F7DC9C-ECD9-4E51-81F1-81A26082E6F2}"/>
              </a:ext>
            </a:extLst>
          </p:cNvPr>
          <p:cNvSpPr/>
          <p:nvPr/>
        </p:nvSpPr>
        <p:spPr>
          <a:xfrm>
            <a:off x="7092280" y="1779662"/>
            <a:ext cx="115212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0D196-DE12-4385-AB67-E6AA151EF8BC}"/>
              </a:ext>
            </a:extLst>
          </p:cNvPr>
          <p:cNvSpPr/>
          <p:nvPr/>
        </p:nvSpPr>
        <p:spPr>
          <a:xfrm>
            <a:off x="3090788" y="1851670"/>
            <a:ext cx="4001492" cy="115212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67D4-6B2E-4553-A2E3-7D4254522B23}"/>
              </a:ext>
            </a:extLst>
          </p:cNvPr>
          <p:cNvSpPr txBox="1"/>
          <p:nvPr/>
        </p:nvSpPr>
        <p:spPr>
          <a:xfrm>
            <a:off x="4283968" y="3039802"/>
            <a:ext cx="1944216" cy="4680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Ajuste</a:t>
            </a:r>
            <a:r>
              <a:rPr lang="en-US" sz="20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escala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69E-1EDD-4282-B524-753C8B14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noProof="0" dirty="0"/>
              <a:t>T score não é T-Test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noProof="0" dirty="0"/>
              <a:t>O T-score é uma f. linear dos dados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b="1" noProof="0" dirty="0"/>
              <a:t>Não</a:t>
            </a:r>
            <a:r>
              <a:rPr lang="pt-BR" sz="2500" noProof="0" dirty="0"/>
              <a:t> muda o formato da distribuição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noProof="0" dirty="0"/>
              <a:t>Os dados mudam de escala (centrados em 50, com DP 10)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noProof="0" dirty="0"/>
              <a:t>Muito </a:t>
            </a:r>
            <a:r>
              <a:rPr lang="pt-BR" sz="2500" noProof="0" dirty="0" err="1"/>
              <a:t>dificil</a:t>
            </a:r>
            <a:r>
              <a:rPr lang="pt-BR" sz="2500" noProof="0" dirty="0"/>
              <a:t> ter valores negativos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500" noProof="0" dirty="0"/>
              <a:t>Antigamente, o T-score (de </a:t>
            </a:r>
            <a:r>
              <a:rPr lang="pt-BR" sz="2500" noProof="0" dirty="0" err="1"/>
              <a:t>Mccall</a:t>
            </a:r>
            <a:r>
              <a:rPr lang="pt-BR" sz="2500" noProof="0" dirty="0"/>
              <a:t>) era uma transformação mista dos dados, que objetivada normalizar a </a:t>
            </a:r>
            <a:r>
              <a:rPr lang="pt-BR" sz="2500" noProof="0" dirty="0" err="1"/>
              <a:t>distribuiçào</a:t>
            </a:r>
            <a:endParaRPr lang="pt-BR" sz="2500" noProof="0" dirty="0"/>
          </a:p>
        </p:txBody>
      </p:sp>
    </p:spTree>
    <p:extLst>
      <p:ext uri="{BB962C8B-B14F-4D97-AF65-F5344CB8AC3E}">
        <p14:creationId xmlns:p14="http://schemas.microsoft.com/office/powerpoint/2010/main" val="180252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4FBCC1-CEF6-489E-A928-D01D99D07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Score IQ</a:t>
            </a:r>
          </a:p>
        </p:txBody>
      </p:sp>
    </p:spTree>
    <p:extLst>
      <p:ext uri="{BB962C8B-B14F-4D97-AF65-F5344CB8AC3E}">
        <p14:creationId xmlns:p14="http://schemas.microsoft.com/office/powerpoint/2010/main" val="385336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8800" b="0" i="1" noProof="0" smtClean="0">
                          <a:latin typeface="Cambria Math" panose="02040503050406030204" pitchFamily="18" charset="0"/>
                        </a:rPr>
                        <m:t>𝐼𝑄</m:t>
                      </m:r>
                      <m:r>
                        <a:rPr lang="pt-BR" sz="8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88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8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8800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8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8800" b="0" i="1" noProof="0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pt-BR" sz="8800" b="0" i="1" noProof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pt-BR" sz="9600" noProof="0" dirty="0"/>
              </a:p>
            </p:txBody>
          </p:sp>
        </mc:Choice>
        <mc:Fallback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DF3061A9-6ECE-4A56-9627-816DF00C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b="-61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4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69E-1EDD-4282-B524-753C8B14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O Z-score é uma f. linear dos dados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noProof="0" dirty="0"/>
              <a:t>Não</a:t>
            </a:r>
            <a:r>
              <a:rPr lang="pt-BR" noProof="0" dirty="0"/>
              <a:t> muda o formato da distribuição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Os dados mudam de escala (centrados em 50, com DP 10)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Muito </a:t>
            </a:r>
            <a:r>
              <a:rPr lang="pt-BR" noProof="0" dirty="0" err="1"/>
              <a:t>dificil</a:t>
            </a:r>
            <a:r>
              <a:rPr lang="pt-BR" noProof="0" dirty="0"/>
              <a:t> ter valores negativos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Antigamente, o T-score (de </a:t>
            </a:r>
            <a:r>
              <a:rPr lang="pt-BR" noProof="0" dirty="0" err="1"/>
              <a:t>Mccall</a:t>
            </a:r>
            <a:r>
              <a:rPr lang="pt-BR" noProof="0" dirty="0"/>
              <a:t>) era uma transformação mista dos dados, que objetivada </a:t>
            </a:r>
            <a:r>
              <a:rPr lang="pt-BR" noProof="0" dirty="0" err="1"/>
              <a:t>normalizer</a:t>
            </a:r>
            <a:r>
              <a:rPr lang="pt-BR" noProof="0" dirty="0"/>
              <a:t> a </a:t>
            </a:r>
            <a:r>
              <a:rPr lang="pt-BR" noProof="0" dirty="0" err="1"/>
              <a:t>distribuiçào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7408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B9DBB21-E91A-4ABF-8289-24546E2C0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9600" noProof="0" dirty="0"/>
              <a:t>“Normalizar”</a:t>
            </a:r>
          </a:p>
        </p:txBody>
      </p:sp>
    </p:spTree>
    <p:extLst>
      <p:ext uri="{BB962C8B-B14F-4D97-AF65-F5344CB8AC3E}">
        <p14:creationId xmlns:p14="http://schemas.microsoft.com/office/powerpoint/2010/main" val="386175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0DDA6-A798-4E1C-9AFC-F341FE65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20" y="0"/>
            <a:ext cx="5221160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099BE-6533-4988-82F9-E8D255467AEE}"/>
              </a:ext>
            </a:extLst>
          </p:cNvPr>
          <p:cNvSpPr/>
          <p:nvPr/>
        </p:nvSpPr>
        <p:spPr>
          <a:xfrm>
            <a:off x="2267744" y="411510"/>
            <a:ext cx="4608512" cy="216024"/>
          </a:xfrm>
          <a:prstGeom prst="rect">
            <a:avLst/>
          </a:prstGeom>
          <a:solidFill>
            <a:srgbClr val="FFFF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00E16950-C900-4B0C-AC2B-18AD26BB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64" y="32407"/>
            <a:ext cx="5801072" cy="507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F9DB87-77D5-419F-99DF-38ADB8D5B987}"/>
              </a:ext>
            </a:extLst>
          </p:cNvPr>
          <p:cNvSpPr/>
          <p:nvPr/>
        </p:nvSpPr>
        <p:spPr>
          <a:xfrm>
            <a:off x="1763688" y="1419622"/>
            <a:ext cx="5616624" cy="7200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4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DEB-1921-4304-9EF3-7862A4C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Procedimento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69E-1EDD-4282-B524-753C8B14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Calcular o percentil dos dados (esse valor irá de 1 a 99)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Com o percentil, buscar o Z-score de uma normal associado ao percentil (Z normal)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Ou seja, se o percentil for 1, o Z deverá ser algo como -2.3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Se atribui o valor bruto aquele Z (QI normalizado: Z normal * 15/100)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128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7992888" cy="1584176"/>
          </a:xfrm>
        </p:spPr>
        <p:txBody>
          <a:bodyPr/>
          <a:lstStyle/>
          <a:p>
            <a:r>
              <a:rPr lang="pt-BR" sz="8800" noProof="0" dirty="0"/>
              <a:t>Evidências de validade</a:t>
            </a:r>
          </a:p>
        </p:txBody>
      </p:sp>
    </p:spTree>
    <p:extLst>
      <p:ext uri="{BB962C8B-B14F-4D97-AF65-F5344CB8AC3E}">
        <p14:creationId xmlns:p14="http://schemas.microsoft.com/office/powerpoint/2010/main" val="822526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386D2-A415-49AD-83C4-8ED285471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53" y="388353"/>
            <a:ext cx="4861293" cy="43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9C61E2-0DBD-4866-811C-FAFEAAE61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8DC87-3F5B-4CDA-B482-57F9C657BF8E}"/>
              </a:ext>
            </a:extLst>
          </p:cNvPr>
          <p:cNvSpPr txBox="1"/>
          <p:nvPr/>
        </p:nvSpPr>
        <p:spPr>
          <a:xfrm>
            <a:off x="395536" y="45159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https://osf.io/kx2ym/</a:t>
            </a:r>
          </a:p>
        </p:txBody>
      </p:sp>
    </p:spTree>
    <p:extLst>
      <p:ext uri="{BB962C8B-B14F-4D97-AF65-F5344CB8AC3E}">
        <p14:creationId xmlns:p14="http://schemas.microsoft.com/office/powerpoint/2010/main" val="4114150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B9DBB21-E91A-4ABF-8289-24546E2C0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CURVA ROC</a:t>
            </a:r>
          </a:p>
        </p:txBody>
      </p:sp>
      <p:pic>
        <p:nvPicPr>
          <p:cNvPr id="4100" name="Picture 4" descr="Dimebag Pantera GIF - Dimebag Pantera Guitar GIFs">
            <a:extLst>
              <a:ext uri="{FF2B5EF4-FFF2-40B4-BE49-F238E27FC236}">
                <a16:creationId xmlns:a16="http://schemas.microsoft.com/office/drawing/2014/main" id="{B0B60EF4-92C5-45B8-B9C5-56E93A9FC3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94" y="3176364"/>
            <a:ext cx="2660918" cy="19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31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eography Clipart - very-small-island-with-palm-tree - Classroom Clipart">
            <a:extLst>
              <a:ext uri="{FF2B5EF4-FFF2-40B4-BE49-F238E27FC236}">
                <a16:creationId xmlns:a16="http://schemas.microsoft.com/office/drawing/2014/main" id="{EFEE4B00-2C1F-4147-BB8E-75E70871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1" y="61952"/>
            <a:ext cx="2907405" cy="203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slands Cartoon Clipart - Full Size Clipart (#1989589) - PinClipart">
            <a:extLst>
              <a:ext uri="{FF2B5EF4-FFF2-40B4-BE49-F238E27FC236}">
                <a16:creationId xmlns:a16="http://schemas.microsoft.com/office/drawing/2014/main" id="{DBBF3275-ED12-47EC-BD16-2B2115C6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1952"/>
            <a:ext cx="2039648" cy="22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🛶 Emoji Canoa na Apple iOS 13.3">
            <a:extLst>
              <a:ext uri="{FF2B5EF4-FFF2-40B4-BE49-F238E27FC236}">
                <a16:creationId xmlns:a16="http://schemas.microsoft.com/office/drawing/2014/main" id="{377898C1-7B51-4E7F-BA1D-DE09CD7C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58" y="2846090"/>
            <a:ext cx="2225402" cy="22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>
            <a:extLst>
              <a:ext uri="{FF2B5EF4-FFF2-40B4-BE49-F238E27FC236}">
                <a16:creationId xmlns:a16="http://schemas.microsoft.com/office/drawing/2014/main" id="{2DED9578-5A98-4435-8A7C-93C765D1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0784" y="3147814"/>
            <a:ext cx="1069304" cy="192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2" name="Picture 20" descr="1,128 Tall person cartoon Vectors, Royalty-free Vector Tall person cartoon  Images | Depositphotos®">
            <a:extLst>
              <a:ext uri="{FF2B5EF4-FFF2-40B4-BE49-F238E27FC236}">
                <a16:creationId xmlns:a16="http://schemas.microsoft.com/office/drawing/2014/main" id="{7E2DA845-C5D4-46FF-B617-24C67BF2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667" b="93000" l="10000" r="90000">
                        <a14:foregroundMark x1="43000" y1="12667" x2="48333" y2="4667"/>
                        <a14:foregroundMark x1="48333" y1="4667" x2="53500" y2="12500"/>
                        <a14:foregroundMark x1="53500" y1="12500" x2="44333" y2="13667"/>
                        <a14:foregroundMark x1="44333" y1="13667" x2="43333" y2="12833"/>
                        <a14:foregroundMark x1="45833" y1="89500" x2="54500" y2="93000"/>
                        <a14:foregroundMark x1="54500" y1="93000" x2="46500" y2="87667"/>
                        <a14:foregroundMark x1="46500" y1="87667" x2="45500" y2="8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48" y="2139702"/>
            <a:ext cx="2788479" cy="306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Height And Short Man Tall - Free image on Pixabay">
            <a:extLst>
              <a:ext uri="{FF2B5EF4-FFF2-40B4-BE49-F238E27FC236}">
                <a16:creationId xmlns:a16="http://schemas.microsoft.com/office/drawing/2014/main" id="{2A4E6AD8-DFE4-482D-93AA-D2D016B83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3438" b="93125" l="23855" r="41469">
                        <a14:foregroundMark x1="27646" y1="90469" x2="36888" y2="92891"/>
                        <a14:foregroundMark x1="36888" y1="92891" x2="27567" y2="90938"/>
                        <a14:foregroundMark x1="27567" y1="90938" x2="25908" y2="92578"/>
                        <a14:foregroundMark x1="23934" y1="42578" x2="27172" y2="33750"/>
                        <a14:foregroundMark x1="27172" y1="33750" x2="36730" y2="33438"/>
                        <a14:foregroundMark x1="36730" y1="33438" x2="32227" y2="41797"/>
                        <a14:foregroundMark x1="32227" y1="41797" x2="24566" y2="43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711" t="31800" r="56261"/>
          <a:stretch/>
        </p:blipFill>
        <p:spPr bwMode="auto">
          <a:xfrm flipH="1">
            <a:off x="1626468" y="3623978"/>
            <a:ext cx="491936" cy="153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6FD69F-7AA0-409B-8A23-F3B7D9553B5A}"/>
              </a:ext>
            </a:extLst>
          </p:cNvPr>
          <p:cNvCxnSpPr/>
          <p:nvPr/>
        </p:nvCxnSpPr>
        <p:spPr>
          <a:xfrm flipV="1">
            <a:off x="4788024" y="2097136"/>
            <a:ext cx="2088232" cy="19147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3C6934-7F98-4E06-88B2-522E7D333FA3}"/>
              </a:ext>
            </a:extLst>
          </p:cNvPr>
          <p:cNvSpPr/>
          <p:nvPr/>
        </p:nvSpPr>
        <p:spPr>
          <a:xfrm rot="20700000">
            <a:off x="6177177" y="997856"/>
            <a:ext cx="648261" cy="40450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Gigantes</a:t>
            </a:r>
            <a:endParaRPr lang="pt-BR" sz="9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061488-211D-4BA5-86CA-15F6E2F80A91}"/>
              </a:ext>
            </a:extLst>
          </p:cNvPr>
          <p:cNvCxnSpPr>
            <a:cxnSpLocks/>
          </p:cNvCxnSpPr>
          <p:nvPr/>
        </p:nvCxnSpPr>
        <p:spPr>
          <a:xfrm flipH="1" flipV="1">
            <a:off x="2414699" y="1962826"/>
            <a:ext cx="2229309" cy="2035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201F26-4951-4A34-B196-72750CE155AC}"/>
              </a:ext>
            </a:extLst>
          </p:cNvPr>
          <p:cNvSpPr txBox="1"/>
          <p:nvPr/>
        </p:nvSpPr>
        <p:spPr>
          <a:xfrm>
            <a:off x="5700704" y="2308675"/>
            <a:ext cx="2862511" cy="983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Falei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você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era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gigante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Mas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você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era,</a:t>
            </a: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Desculpe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Errei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CF529-0A34-48B1-A313-6CD57CADEF78}"/>
              </a:ext>
            </a:extLst>
          </p:cNvPr>
          <p:cNvSpPr txBox="1"/>
          <p:nvPr/>
        </p:nvSpPr>
        <p:spPr>
          <a:xfrm>
            <a:off x="814400" y="1021070"/>
            <a:ext cx="2862511" cy="983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Falei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você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era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anão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Mas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você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era,</a:t>
            </a: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Desculpe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Errei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61719 -0.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51" y="-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9.87654E-7 L -0.13264 -0.6061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32" y="-3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CF4-8021-4EB6-B72E-C11B50BD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Proposta e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380D-1E40-49DD-AEA3-2146A992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Y = categórica (duas classes é o mais comum)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X contínuo (é possível ter varias covariáveis)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Descobrir o melhor ponto de corte em X que maximizem 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Gráficos costumam ser utilizados com frequência para tal procedimento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Medidas associadas (AUC) são utilizadas em problemas de classificação e ajustes em </a:t>
            </a:r>
            <a:r>
              <a:rPr lang="pt-BR" noProof="0" dirty="0" err="1"/>
              <a:t>RegLog</a:t>
            </a:r>
            <a:endParaRPr lang="pt-BR" noProof="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noProof="0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0895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CCF4-8021-4EB6-B72E-C11B50BD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 matriz de confusão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380D-1E40-49DD-AEA3-2146A992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Classificar </a:t>
            </a:r>
            <a:r>
              <a:rPr lang="pt-BR" sz="2400" b="1" noProof="0" dirty="0"/>
              <a:t>corretamente</a:t>
            </a:r>
            <a:r>
              <a:rPr lang="pt-BR" sz="2400" noProof="0" dirty="0"/>
              <a:t> um participante portador de uma condição clínica quando </a:t>
            </a:r>
            <a:r>
              <a:rPr lang="pt-BR" sz="2400" b="1" noProof="0" dirty="0"/>
              <a:t>ele tem </a:t>
            </a:r>
            <a:r>
              <a:rPr lang="pt-BR" sz="2400" noProof="0" dirty="0"/>
              <a:t>a condição (</a:t>
            </a:r>
            <a:r>
              <a:rPr lang="pt-BR" sz="2400" noProof="0" dirty="0">
                <a:highlight>
                  <a:srgbClr val="FFFF00"/>
                </a:highlight>
              </a:rPr>
              <a:t>VP</a:t>
            </a:r>
            <a:r>
              <a:rPr lang="pt-BR" sz="2400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Classificar </a:t>
            </a:r>
            <a:r>
              <a:rPr lang="pt-BR" sz="2400" b="1" noProof="0" dirty="0"/>
              <a:t>corretamente</a:t>
            </a:r>
            <a:r>
              <a:rPr lang="pt-BR" sz="2400" noProof="0" dirty="0"/>
              <a:t> um participante não portador de uma condição clínica quando </a:t>
            </a:r>
            <a:r>
              <a:rPr lang="pt-BR" sz="2400" b="1" noProof="0" dirty="0"/>
              <a:t>ele não tem </a:t>
            </a:r>
            <a:r>
              <a:rPr lang="pt-BR" sz="2400" noProof="0" dirty="0"/>
              <a:t>a condição (</a:t>
            </a:r>
            <a:r>
              <a:rPr lang="pt-BR" sz="2400" noProof="0" dirty="0">
                <a:highlight>
                  <a:srgbClr val="FFFF00"/>
                </a:highlight>
              </a:rPr>
              <a:t>VN</a:t>
            </a:r>
            <a:r>
              <a:rPr lang="pt-BR" sz="2400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Errar o mínimo possível dizendo que ALGUÉM NÃO TEM UMA CONDIÇÃO quando ele TEM a condição (</a:t>
            </a:r>
            <a:r>
              <a:rPr lang="pt-BR" sz="2400" noProof="0" dirty="0">
                <a:highlight>
                  <a:srgbClr val="FFFF00"/>
                </a:highlight>
              </a:rPr>
              <a:t>FN</a:t>
            </a:r>
            <a:r>
              <a:rPr lang="pt-BR" sz="2400" noProof="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400" noProof="0" dirty="0"/>
              <a:t>Errar o mínimo possível dizendo que ALGUÉM TEM UMA CONDIÇÃO quando ele NÃO TEM a condição (</a:t>
            </a:r>
            <a:r>
              <a:rPr lang="pt-BR" sz="2400" noProof="0" dirty="0">
                <a:highlight>
                  <a:srgbClr val="FFFF00"/>
                </a:highlight>
              </a:rPr>
              <a:t>FP</a:t>
            </a:r>
            <a:r>
              <a:rPr lang="pt-BR" sz="2400" noProof="0" dirty="0"/>
              <a:t>)</a:t>
            </a:r>
            <a:endParaRPr lang="pt-BR" noProof="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noProof="0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7906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FA687-8634-49D2-8EAE-B92ADBB0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3312"/>
            <a:ext cx="7790478" cy="47809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E127E8E-1DB5-496B-A8A2-F9C39F10EC41}"/>
              </a:ext>
            </a:extLst>
          </p:cNvPr>
          <p:cNvGrpSpPr/>
          <p:nvPr/>
        </p:nvGrpSpPr>
        <p:grpSpPr>
          <a:xfrm>
            <a:off x="3014501" y="16713"/>
            <a:ext cx="2942472" cy="4716965"/>
            <a:chOff x="4459686" y="577125"/>
            <a:chExt cx="2942471" cy="47169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951C32-7029-4D7F-AA2E-8561E75CD2D6}"/>
                </a:ext>
              </a:extLst>
            </p:cNvPr>
            <p:cNvCxnSpPr>
              <a:cxnSpLocks/>
            </p:cNvCxnSpPr>
            <p:nvPr/>
          </p:nvCxnSpPr>
          <p:spPr>
            <a:xfrm>
              <a:off x="6089193" y="588105"/>
              <a:ext cx="0" cy="470598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08C05D-661D-4A88-92CE-49CEDACE4946}"/>
                </a:ext>
              </a:extLst>
            </p:cNvPr>
            <p:cNvSpPr txBox="1"/>
            <p:nvPr/>
          </p:nvSpPr>
          <p:spPr>
            <a:xfrm>
              <a:off x="4459686" y="577125"/>
              <a:ext cx="294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 (Disease-free)     + (Disease)</a:t>
              </a:r>
              <a:endParaRPr lang="pt-BR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E2A107-97B7-487C-B61F-5E0B79CD80F0}"/>
              </a:ext>
            </a:extLst>
          </p:cNvPr>
          <p:cNvSpPr txBox="1"/>
          <p:nvPr/>
        </p:nvSpPr>
        <p:spPr>
          <a:xfrm>
            <a:off x="3463983" y="4733678"/>
            <a:ext cx="2492990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Optimal cutoff value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A331F-B896-4C53-A03C-1C95A0111804}"/>
              </a:ext>
            </a:extLst>
          </p:cNvPr>
          <p:cNvSpPr txBox="1"/>
          <p:nvPr/>
        </p:nvSpPr>
        <p:spPr>
          <a:xfrm>
            <a:off x="2657630" y="3417254"/>
            <a:ext cx="4024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Typical          Clinical</a:t>
            </a:r>
            <a:endParaRPr lang="pt-BR" sz="3600" b="1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080470F-4EFF-4738-A88A-36DDA4607E1A}"/>
              </a:ext>
            </a:extLst>
          </p:cNvPr>
          <p:cNvSpPr/>
          <p:nvPr/>
        </p:nvSpPr>
        <p:spPr>
          <a:xfrm>
            <a:off x="3635899" y="1635646"/>
            <a:ext cx="89141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62E3F9C-5A9F-4232-876A-0548F35659ED}"/>
              </a:ext>
            </a:extLst>
          </p:cNvPr>
          <p:cNvSpPr/>
          <p:nvPr/>
        </p:nvSpPr>
        <p:spPr>
          <a:xfrm flipH="1">
            <a:off x="4716557" y="1635646"/>
            <a:ext cx="855712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3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973E8-20C8-4510-A876-D3554C0938B1}"/>
              </a:ext>
            </a:extLst>
          </p:cNvPr>
          <p:cNvCxnSpPr>
            <a:cxnSpLocks/>
          </p:cNvCxnSpPr>
          <p:nvPr/>
        </p:nvCxnSpPr>
        <p:spPr>
          <a:xfrm>
            <a:off x="1979712" y="4155926"/>
            <a:ext cx="57966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3C97B-8381-46A8-91E3-3CA67D7122B3}"/>
              </a:ext>
            </a:extLst>
          </p:cNvPr>
          <p:cNvCxnSpPr>
            <a:cxnSpLocks/>
          </p:cNvCxnSpPr>
          <p:nvPr/>
        </p:nvCxnSpPr>
        <p:spPr>
          <a:xfrm flipV="1">
            <a:off x="2132112" y="267494"/>
            <a:ext cx="0" cy="4040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12A985-49E3-43B3-B55D-098483C6AFC7}"/>
              </a:ext>
            </a:extLst>
          </p:cNvPr>
          <p:cNvSpPr txBox="1"/>
          <p:nvPr/>
        </p:nvSpPr>
        <p:spPr>
          <a:xfrm>
            <a:off x="2483768" y="4371950"/>
            <a:ext cx="5077069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– 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especificidade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Falsos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Positivos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)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0C31-FD0B-4DD4-BF87-B9901FF5DD4C}"/>
              </a:ext>
            </a:extLst>
          </p:cNvPr>
          <p:cNvSpPr txBox="1"/>
          <p:nvPr/>
        </p:nvSpPr>
        <p:spPr>
          <a:xfrm rot="16200000">
            <a:off x="800350" y="2292101"/>
            <a:ext cx="1945217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Sensibilidade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(VP)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28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5973E8-20C8-4510-A876-D3554C0938B1}"/>
              </a:ext>
            </a:extLst>
          </p:cNvPr>
          <p:cNvCxnSpPr>
            <a:cxnSpLocks/>
          </p:cNvCxnSpPr>
          <p:nvPr/>
        </p:nvCxnSpPr>
        <p:spPr>
          <a:xfrm>
            <a:off x="1714222" y="4155926"/>
            <a:ext cx="579664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3C97B-8381-46A8-91E3-3CA67D7122B3}"/>
              </a:ext>
            </a:extLst>
          </p:cNvPr>
          <p:cNvCxnSpPr>
            <a:cxnSpLocks/>
          </p:cNvCxnSpPr>
          <p:nvPr/>
        </p:nvCxnSpPr>
        <p:spPr>
          <a:xfrm flipV="1">
            <a:off x="1866622" y="267494"/>
            <a:ext cx="0" cy="40408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12A985-49E3-43B3-B55D-098483C6AFC7}"/>
              </a:ext>
            </a:extLst>
          </p:cNvPr>
          <p:cNvSpPr txBox="1"/>
          <p:nvPr/>
        </p:nvSpPr>
        <p:spPr>
          <a:xfrm>
            <a:off x="2218278" y="4371950"/>
            <a:ext cx="5077069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– 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especificidade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(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Falsos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Positivos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)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0C31-FD0B-4DD4-BF87-B9901FF5DD4C}"/>
              </a:ext>
            </a:extLst>
          </p:cNvPr>
          <p:cNvSpPr txBox="1"/>
          <p:nvPr/>
        </p:nvSpPr>
        <p:spPr>
          <a:xfrm rot="16200000">
            <a:off x="534860" y="2292101"/>
            <a:ext cx="1945217" cy="495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Sensibilidade</a:t>
            </a:r>
            <a:r>
              <a:rPr lang="en-US" sz="2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(VP)</a:t>
            </a:r>
            <a:endParaRPr lang="pt-BR" sz="2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AFF5B-9A5C-4A4C-958C-E7B5B056AD4D}"/>
              </a:ext>
            </a:extLst>
          </p:cNvPr>
          <p:cNvSpPr/>
          <p:nvPr/>
        </p:nvSpPr>
        <p:spPr>
          <a:xfrm>
            <a:off x="2082976" y="668790"/>
            <a:ext cx="360033" cy="3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3F05BB-B8C3-493C-8C03-45E6501E3FEE}"/>
              </a:ext>
            </a:extLst>
          </p:cNvPr>
          <p:cNvSpPr/>
          <p:nvPr/>
        </p:nvSpPr>
        <p:spPr>
          <a:xfrm>
            <a:off x="4252511" y="1851677"/>
            <a:ext cx="360033" cy="3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D48F6-5A62-4C7F-8395-B2CF1D48A0AB}"/>
              </a:ext>
            </a:extLst>
          </p:cNvPr>
          <p:cNvSpPr/>
          <p:nvPr/>
        </p:nvSpPr>
        <p:spPr>
          <a:xfrm>
            <a:off x="6916880" y="694293"/>
            <a:ext cx="360033" cy="3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7D96E-A01D-410C-B77A-E82329C3656B}"/>
              </a:ext>
            </a:extLst>
          </p:cNvPr>
          <p:cNvSpPr txBox="1"/>
          <p:nvPr/>
        </p:nvSpPr>
        <p:spPr>
          <a:xfrm>
            <a:off x="2470300" y="668790"/>
            <a:ext cx="684077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(0,1)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E3CCF-268C-43A6-BD78-044EC2DDFB10}"/>
              </a:ext>
            </a:extLst>
          </p:cNvPr>
          <p:cNvSpPr txBox="1"/>
          <p:nvPr/>
        </p:nvSpPr>
        <p:spPr>
          <a:xfrm>
            <a:off x="3046686" y="682706"/>
            <a:ext cx="3025139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Melhor</a:t>
            </a:r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dos </a:t>
            </a:r>
            <a:r>
              <a:rPr lang="en-US" sz="24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mundos</a:t>
            </a:r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BEF5E-26C3-4571-8688-A2F645EDAE9A}"/>
              </a:ext>
            </a:extLst>
          </p:cNvPr>
          <p:cNvSpPr txBox="1"/>
          <p:nvPr/>
        </p:nvSpPr>
        <p:spPr>
          <a:xfrm>
            <a:off x="4612543" y="1840090"/>
            <a:ext cx="1399615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(0.5,0.5)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2CE41-3782-4E3C-933F-6D45FBF22039}"/>
              </a:ext>
            </a:extLst>
          </p:cNvPr>
          <p:cNvSpPr txBox="1"/>
          <p:nvPr/>
        </p:nvSpPr>
        <p:spPr>
          <a:xfrm>
            <a:off x="5940152" y="1825878"/>
            <a:ext cx="1281563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Moeda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F5A30-B4EF-4B9F-9E30-0A1F153F4316}"/>
              </a:ext>
            </a:extLst>
          </p:cNvPr>
          <p:cNvSpPr txBox="1"/>
          <p:nvPr/>
        </p:nvSpPr>
        <p:spPr>
          <a:xfrm>
            <a:off x="7241080" y="630160"/>
            <a:ext cx="606990" cy="50405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(1,1)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F1DDC9-FFA8-48BA-A400-9F9A93CA3C96}"/>
              </a:ext>
            </a:extLst>
          </p:cNvPr>
          <p:cNvSpPr/>
          <p:nvPr/>
        </p:nvSpPr>
        <p:spPr>
          <a:xfrm>
            <a:off x="2038261" y="3602826"/>
            <a:ext cx="360033" cy="360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8EDBB-487F-4EC5-98A8-DA98675197D7}"/>
              </a:ext>
            </a:extLst>
          </p:cNvPr>
          <p:cNvSpPr txBox="1"/>
          <p:nvPr/>
        </p:nvSpPr>
        <p:spPr>
          <a:xfrm>
            <a:off x="2425585" y="3602826"/>
            <a:ext cx="684077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(0,0)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FBAAC3-5527-42D6-A80A-527A6CA5B7FA}"/>
              </a:ext>
            </a:extLst>
          </p:cNvPr>
          <p:cNvSpPr txBox="1"/>
          <p:nvPr/>
        </p:nvSpPr>
        <p:spPr>
          <a:xfrm>
            <a:off x="3099974" y="3602826"/>
            <a:ext cx="3025139" cy="426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Falsos</a:t>
            </a:r>
            <a:r>
              <a:rPr lang="en-US" sz="24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negativos</a:t>
            </a:r>
            <a:endParaRPr lang="pt-BR" sz="24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A7D12A-C21C-44D4-8F43-516D85950491}"/>
              </a:ext>
            </a:extLst>
          </p:cNvPr>
          <p:cNvSpPr txBox="1"/>
          <p:nvPr/>
        </p:nvSpPr>
        <p:spPr>
          <a:xfrm>
            <a:off x="7668344" y="555526"/>
            <a:ext cx="1224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Falsos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positivos</a:t>
            </a:r>
            <a:endParaRPr lang="pt-BR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78E215-149F-4DA7-8D0E-37DBACD78B74}"/>
              </a:ext>
            </a:extLst>
          </p:cNvPr>
          <p:cNvCxnSpPr>
            <a:cxnSpLocks/>
          </p:cNvCxnSpPr>
          <p:nvPr/>
        </p:nvCxnSpPr>
        <p:spPr>
          <a:xfrm flipH="1">
            <a:off x="1821704" y="527788"/>
            <a:ext cx="4815896" cy="368079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0DFB77C-7A11-4CB1-A65E-BFC16056CF39}"/>
              </a:ext>
            </a:extLst>
          </p:cNvPr>
          <p:cNvSpPr/>
          <p:nvPr/>
        </p:nvSpPr>
        <p:spPr>
          <a:xfrm rot="19331712">
            <a:off x="1013320" y="1643727"/>
            <a:ext cx="6045277" cy="847031"/>
          </a:xfrm>
          <a:custGeom>
            <a:avLst/>
            <a:gdLst>
              <a:gd name="connsiteX0" fmla="*/ 0 w 5783663"/>
              <a:gd name="connsiteY0" fmla="*/ 504054 h 1008108"/>
              <a:gd name="connsiteX1" fmla="*/ 2891832 w 5783663"/>
              <a:gd name="connsiteY1" fmla="*/ 0 h 1008108"/>
              <a:gd name="connsiteX2" fmla="*/ 5783664 w 5783663"/>
              <a:gd name="connsiteY2" fmla="*/ 504054 h 1008108"/>
              <a:gd name="connsiteX3" fmla="*/ 2891832 w 5783663"/>
              <a:gd name="connsiteY3" fmla="*/ 1008108 h 1008108"/>
              <a:gd name="connsiteX4" fmla="*/ 0 w 5783663"/>
              <a:gd name="connsiteY4" fmla="*/ 504054 h 1008108"/>
              <a:gd name="connsiteX0" fmla="*/ 0 w 5829340"/>
              <a:gd name="connsiteY0" fmla="*/ 505365 h 1011905"/>
              <a:gd name="connsiteX1" fmla="*/ 2891832 w 5829340"/>
              <a:gd name="connsiteY1" fmla="*/ 1311 h 1011905"/>
              <a:gd name="connsiteX2" fmla="*/ 5829340 w 5829340"/>
              <a:gd name="connsiteY2" fmla="*/ 634638 h 1011905"/>
              <a:gd name="connsiteX3" fmla="*/ 2891832 w 5829340"/>
              <a:gd name="connsiteY3" fmla="*/ 1009419 h 1011905"/>
              <a:gd name="connsiteX4" fmla="*/ 0 w 5829340"/>
              <a:gd name="connsiteY4" fmla="*/ 505365 h 1011905"/>
              <a:gd name="connsiteX0" fmla="*/ 0 w 6100117"/>
              <a:gd name="connsiteY0" fmla="*/ 638051 h 1008114"/>
              <a:gd name="connsiteX1" fmla="*/ 3162609 w 6100117"/>
              <a:gd name="connsiteY1" fmla="*/ 2 h 1008114"/>
              <a:gd name="connsiteX2" fmla="*/ 6100117 w 6100117"/>
              <a:gd name="connsiteY2" fmla="*/ 633329 h 1008114"/>
              <a:gd name="connsiteX3" fmla="*/ 3162609 w 6100117"/>
              <a:gd name="connsiteY3" fmla="*/ 1008110 h 1008114"/>
              <a:gd name="connsiteX4" fmla="*/ 0 w 6100117"/>
              <a:gd name="connsiteY4" fmla="*/ 638051 h 1008114"/>
              <a:gd name="connsiteX0" fmla="*/ 13 w 6100130"/>
              <a:gd name="connsiteY0" fmla="*/ 638051 h 948191"/>
              <a:gd name="connsiteX1" fmla="*/ 3162622 w 6100130"/>
              <a:gd name="connsiteY1" fmla="*/ 2 h 948191"/>
              <a:gd name="connsiteX2" fmla="*/ 6100130 w 6100130"/>
              <a:gd name="connsiteY2" fmla="*/ 633329 h 948191"/>
              <a:gd name="connsiteX3" fmla="*/ 3125700 w 6100130"/>
              <a:gd name="connsiteY3" fmla="*/ 948188 h 948191"/>
              <a:gd name="connsiteX4" fmla="*/ 13 w 6100130"/>
              <a:gd name="connsiteY4" fmla="*/ 638051 h 948191"/>
              <a:gd name="connsiteX0" fmla="*/ 30 w 6100147"/>
              <a:gd name="connsiteY0" fmla="*/ 638051 h 891946"/>
              <a:gd name="connsiteX1" fmla="*/ 3162639 w 6100147"/>
              <a:gd name="connsiteY1" fmla="*/ 2 h 891946"/>
              <a:gd name="connsiteX2" fmla="*/ 6100147 w 6100147"/>
              <a:gd name="connsiteY2" fmla="*/ 633329 h 891946"/>
              <a:gd name="connsiteX3" fmla="*/ 3106863 w 6100147"/>
              <a:gd name="connsiteY3" fmla="*/ 891855 h 891946"/>
              <a:gd name="connsiteX4" fmla="*/ 30 w 6100147"/>
              <a:gd name="connsiteY4" fmla="*/ 638051 h 891946"/>
              <a:gd name="connsiteX0" fmla="*/ 27 w 6100144"/>
              <a:gd name="connsiteY0" fmla="*/ 638051 h 842644"/>
              <a:gd name="connsiteX1" fmla="*/ 3162636 w 6100144"/>
              <a:gd name="connsiteY1" fmla="*/ 2 h 842644"/>
              <a:gd name="connsiteX2" fmla="*/ 6100144 w 6100144"/>
              <a:gd name="connsiteY2" fmla="*/ 633329 h 842644"/>
              <a:gd name="connsiteX3" fmla="*/ 3111123 w 6100144"/>
              <a:gd name="connsiteY3" fmla="*/ 832605 h 842644"/>
              <a:gd name="connsiteX4" fmla="*/ 27 w 6100144"/>
              <a:gd name="connsiteY4" fmla="*/ 638051 h 842644"/>
              <a:gd name="connsiteX0" fmla="*/ 27 w 6103062"/>
              <a:gd name="connsiteY0" fmla="*/ 638062 h 852240"/>
              <a:gd name="connsiteX1" fmla="*/ 3162636 w 6103062"/>
              <a:gd name="connsiteY1" fmla="*/ 13 h 852240"/>
              <a:gd name="connsiteX2" fmla="*/ 6103062 w 6103062"/>
              <a:gd name="connsiteY2" fmla="*/ 656457 h 852240"/>
              <a:gd name="connsiteX3" fmla="*/ 3111123 w 6103062"/>
              <a:gd name="connsiteY3" fmla="*/ 832616 h 852240"/>
              <a:gd name="connsiteX4" fmla="*/ 27 w 6103062"/>
              <a:gd name="connsiteY4" fmla="*/ 638062 h 852240"/>
              <a:gd name="connsiteX0" fmla="*/ 27 w 6050321"/>
              <a:gd name="connsiteY0" fmla="*/ 638064 h 852599"/>
              <a:gd name="connsiteX1" fmla="*/ 3162636 w 6050321"/>
              <a:gd name="connsiteY1" fmla="*/ 15 h 852599"/>
              <a:gd name="connsiteX2" fmla="*/ 6050321 w 6050321"/>
              <a:gd name="connsiteY2" fmla="*/ 657246 h 852599"/>
              <a:gd name="connsiteX3" fmla="*/ 3111123 w 6050321"/>
              <a:gd name="connsiteY3" fmla="*/ 832618 h 852599"/>
              <a:gd name="connsiteX4" fmla="*/ 27 w 6050321"/>
              <a:gd name="connsiteY4" fmla="*/ 638064 h 852599"/>
              <a:gd name="connsiteX0" fmla="*/ 27 w 6040893"/>
              <a:gd name="connsiteY0" fmla="*/ 666221 h 850610"/>
              <a:gd name="connsiteX1" fmla="*/ 3153208 w 6040893"/>
              <a:gd name="connsiteY1" fmla="*/ 5 h 850610"/>
              <a:gd name="connsiteX2" fmla="*/ 6040893 w 6040893"/>
              <a:gd name="connsiteY2" fmla="*/ 657236 h 850610"/>
              <a:gd name="connsiteX3" fmla="*/ 3101695 w 6040893"/>
              <a:gd name="connsiteY3" fmla="*/ 832608 h 850610"/>
              <a:gd name="connsiteX4" fmla="*/ 27 w 6040893"/>
              <a:gd name="connsiteY4" fmla="*/ 666221 h 850610"/>
              <a:gd name="connsiteX0" fmla="*/ 26 w 6050991"/>
              <a:gd name="connsiteY0" fmla="*/ 679259 h 849719"/>
              <a:gd name="connsiteX1" fmla="*/ 3163306 w 6050991"/>
              <a:gd name="connsiteY1" fmla="*/ 26 h 849719"/>
              <a:gd name="connsiteX2" fmla="*/ 6050991 w 6050991"/>
              <a:gd name="connsiteY2" fmla="*/ 657257 h 849719"/>
              <a:gd name="connsiteX3" fmla="*/ 3111793 w 6050991"/>
              <a:gd name="connsiteY3" fmla="*/ 832629 h 849719"/>
              <a:gd name="connsiteX4" fmla="*/ 26 w 6050991"/>
              <a:gd name="connsiteY4" fmla="*/ 679259 h 849719"/>
              <a:gd name="connsiteX0" fmla="*/ 35 w 6051000"/>
              <a:gd name="connsiteY0" fmla="*/ 679259 h 814822"/>
              <a:gd name="connsiteX1" fmla="*/ 3163315 w 6051000"/>
              <a:gd name="connsiteY1" fmla="*/ 26 h 814822"/>
              <a:gd name="connsiteX2" fmla="*/ 6051000 w 6051000"/>
              <a:gd name="connsiteY2" fmla="*/ 657257 h 814822"/>
              <a:gd name="connsiteX3" fmla="*/ 3103046 w 6051000"/>
              <a:gd name="connsiteY3" fmla="*/ 763279 h 814822"/>
              <a:gd name="connsiteX4" fmla="*/ 35 w 6051000"/>
              <a:gd name="connsiteY4" fmla="*/ 679259 h 814822"/>
              <a:gd name="connsiteX0" fmla="*/ 35 w 6045277"/>
              <a:gd name="connsiteY0" fmla="*/ 679258 h 847031"/>
              <a:gd name="connsiteX1" fmla="*/ 3163315 w 6045277"/>
              <a:gd name="connsiteY1" fmla="*/ 25 h 847031"/>
              <a:gd name="connsiteX2" fmla="*/ 6045277 w 6045277"/>
              <a:gd name="connsiteY2" fmla="*/ 704948 h 847031"/>
              <a:gd name="connsiteX3" fmla="*/ 3103046 w 6045277"/>
              <a:gd name="connsiteY3" fmla="*/ 763278 h 847031"/>
              <a:gd name="connsiteX4" fmla="*/ 35 w 6045277"/>
              <a:gd name="connsiteY4" fmla="*/ 679258 h 84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5277" h="847031">
                <a:moveTo>
                  <a:pt x="35" y="679258"/>
                </a:moveTo>
                <a:cubicBezTo>
                  <a:pt x="10080" y="552049"/>
                  <a:pt x="2155775" y="-4257"/>
                  <a:pt x="3163315" y="25"/>
                </a:cubicBezTo>
                <a:cubicBezTo>
                  <a:pt x="4170855" y="4307"/>
                  <a:pt x="6045277" y="426567"/>
                  <a:pt x="6045277" y="704948"/>
                </a:cubicBezTo>
                <a:cubicBezTo>
                  <a:pt x="6045277" y="983329"/>
                  <a:pt x="4110586" y="767560"/>
                  <a:pt x="3103046" y="763278"/>
                </a:cubicBezTo>
                <a:cubicBezTo>
                  <a:pt x="2095506" y="758996"/>
                  <a:pt x="-10010" y="806467"/>
                  <a:pt x="35" y="67925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8">
            <a:extLst>
              <a:ext uri="{FF2B5EF4-FFF2-40B4-BE49-F238E27FC236}">
                <a16:creationId xmlns:a16="http://schemas.microsoft.com/office/drawing/2014/main" id="{37CEDB9F-53C3-408D-9911-A1C707E7A9D6}"/>
              </a:ext>
            </a:extLst>
          </p:cNvPr>
          <p:cNvSpPr/>
          <p:nvPr/>
        </p:nvSpPr>
        <p:spPr>
          <a:xfrm rot="19331712">
            <a:off x="917353" y="602858"/>
            <a:ext cx="5789464" cy="1898021"/>
          </a:xfrm>
          <a:custGeom>
            <a:avLst/>
            <a:gdLst>
              <a:gd name="connsiteX0" fmla="*/ 0 w 5783663"/>
              <a:gd name="connsiteY0" fmla="*/ 504054 h 1008108"/>
              <a:gd name="connsiteX1" fmla="*/ 2891832 w 5783663"/>
              <a:gd name="connsiteY1" fmla="*/ 0 h 1008108"/>
              <a:gd name="connsiteX2" fmla="*/ 5783664 w 5783663"/>
              <a:gd name="connsiteY2" fmla="*/ 504054 h 1008108"/>
              <a:gd name="connsiteX3" fmla="*/ 2891832 w 5783663"/>
              <a:gd name="connsiteY3" fmla="*/ 1008108 h 1008108"/>
              <a:gd name="connsiteX4" fmla="*/ 0 w 5783663"/>
              <a:gd name="connsiteY4" fmla="*/ 504054 h 1008108"/>
              <a:gd name="connsiteX0" fmla="*/ 0 w 5829340"/>
              <a:gd name="connsiteY0" fmla="*/ 505365 h 1011905"/>
              <a:gd name="connsiteX1" fmla="*/ 2891832 w 5829340"/>
              <a:gd name="connsiteY1" fmla="*/ 1311 h 1011905"/>
              <a:gd name="connsiteX2" fmla="*/ 5829340 w 5829340"/>
              <a:gd name="connsiteY2" fmla="*/ 634638 h 1011905"/>
              <a:gd name="connsiteX3" fmla="*/ 2891832 w 5829340"/>
              <a:gd name="connsiteY3" fmla="*/ 1009419 h 1011905"/>
              <a:gd name="connsiteX4" fmla="*/ 0 w 5829340"/>
              <a:gd name="connsiteY4" fmla="*/ 505365 h 1011905"/>
              <a:gd name="connsiteX0" fmla="*/ 0 w 6100117"/>
              <a:gd name="connsiteY0" fmla="*/ 638051 h 1008114"/>
              <a:gd name="connsiteX1" fmla="*/ 3162609 w 6100117"/>
              <a:gd name="connsiteY1" fmla="*/ 2 h 1008114"/>
              <a:gd name="connsiteX2" fmla="*/ 6100117 w 6100117"/>
              <a:gd name="connsiteY2" fmla="*/ 633329 h 1008114"/>
              <a:gd name="connsiteX3" fmla="*/ 3162609 w 6100117"/>
              <a:gd name="connsiteY3" fmla="*/ 1008110 h 1008114"/>
              <a:gd name="connsiteX4" fmla="*/ 0 w 6100117"/>
              <a:gd name="connsiteY4" fmla="*/ 638051 h 1008114"/>
              <a:gd name="connsiteX0" fmla="*/ 13 w 6100130"/>
              <a:gd name="connsiteY0" fmla="*/ 638051 h 948191"/>
              <a:gd name="connsiteX1" fmla="*/ 3162622 w 6100130"/>
              <a:gd name="connsiteY1" fmla="*/ 2 h 948191"/>
              <a:gd name="connsiteX2" fmla="*/ 6100130 w 6100130"/>
              <a:gd name="connsiteY2" fmla="*/ 633329 h 948191"/>
              <a:gd name="connsiteX3" fmla="*/ 3125700 w 6100130"/>
              <a:gd name="connsiteY3" fmla="*/ 948188 h 948191"/>
              <a:gd name="connsiteX4" fmla="*/ 13 w 6100130"/>
              <a:gd name="connsiteY4" fmla="*/ 638051 h 948191"/>
              <a:gd name="connsiteX0" fmla="*/ 30 w 6100147"/>
              <a:gd name="connsiteY0" fmla="*/ 638051 h 891946"/>
              <a:gd name="connsiteX1" fmla="*/ 3162639 w 6100147"/>
              <a:gd name="connsiteY1" fmla="*/ 2 h 891946"/>
              <a:gd name="connsiteX2" fmla="*/ 6100147 w 6100147"/>
              <a:gd name="connsiteY2" fmla="*/ 633329 h 891946"/>
              <a:gd name="connsiteX3" fmla="*/ 3106863 w 6100147"/>
              <a:gd name="connsiteY3" fmla="*/ 891855 h 891946"/>
              <a:gd name="connsiteX4" fmla="*/ 30 w 6100147"/>
              <a:gd name="connsiteY4" fmla="*/ 638051 h 891946"/>
              <a:gd name="connsiteX0" fmla="*/ 27 w 6100144"/>
              <a:gd name="connsiteY0" fmla="*/ 638051 h 842644"/>
              <a:gd name="connsiteX1" fmla="*/ 3162636 w 6100144"/>
              <a:gd name="connsiteY1" fmla="*/ 2 h 842644"/>
              <a:gd name="connsiteX2" fmla="*/ 6100144 w 6100144"/>
              <a:gd name="connsiteY2" fmla="*/ 633329 h 842644"/>
              <a:gd name="connsiteX3" fmla="*/ 3111123 w 6100144"/>
              <a:gd name="connsiteY3" fmla="*/ 832605 h 842644"/>
              <a:gd name="connsiteX4" fmla="*/ 27 w 6100144"/>
              <a:gd name="connsiteY4" fmla="*/ 638051 h 842644"/>
              <a:gd name="connsiteX0" fmla="*/ 27 w 6103062"/>
              <a:gd name="connsiteY0" fmla="*/ 638062 h 852240"/>
              <a:gd name="connsiteX1" fmla="*/ 3162636 w 6103062"/>
              <a:gd name="connsiteY1" fmla="*/ 13 h 852240"/>
              <a:gd name="connsiteX2" fmla="*/ 6103062 w 6103062"/>
              <a:gd name="connsiteY2" fmla="*/ 656457 h 852240"/>
              <a:gd name="connsiteX3" fmla="*/ 3111123 w 6103062"/>
              <a:gd name="connsiteY3" fmla="*/ 832616 h 852240"/>
              <a:gd name="connsiteX4" fmla="*/ 27 w 6103062"/>
              <a:gd name="connsiteY4" fmla="*/ 638062 h 852240"/>
              <a:gd name="connsiteX0" fmla="*/ 27 w 6050321"/>
              <a:gd name="connsiteY0" fmla="*/ 638064 h 852599"/>
              <a:gd name="connsiteX1" fmla="*/ 3162636 w 6050321"/>
              <a:gd name="connsiteY1" fmla="*/ 15 h 852599"/>
              <a:gd name="connsiteX2" fmla="*/ 6050321 w 6050321"/>
              <a:gd name="connsiteY2" fmla="*/ 657246 h 852599"/>
              <a:gd name="connsiteX3" fmla="*/ 3111123 w 6050321"/>
              <a:gd name="connsiteY3" fmla="*/ 832618 h 852599"/>
              <a:gd name="connsiteX4" fmla="*/ 27 w 6050321"/>
              <a:gd name="connsiteY4" fmla="*/ 638064 h 852599"/>
              <a:gd name="connsiteX0" fmla="*/ 27 w 6040893"/>
              <a:gd name="connsiteY0" fmla="*/ 666221 h 850610"/>
              <a:gd name="connsiteX1" fmla="*/ 3153208 w 6040893"/>
              <a:gd name="connsiteY1" fmla="*/ 5 h 850610"/>
              <a:gd name="connsiteX2" fmla="*/ 6040893 w 6040893"/>
              <a:gd name="connsiteY2" fmla="*/ 657236 h 850610"/>
              <a:gd name="connsiteX3" fmla="*/ 3101695 w 6040893"/>
              <a:gd name="connsiteY3" fmla="*/ 832608 h 850610"/>
              <a:gd name="connsiteX4" fmla="*/ 27 w 6040893"/>
              <a:gd name="connsiteY4" fmla="*/ 666221 h 850610"/>
              <a:gd name="connsiteX0" fmla="*/ 26 w 6050991"/>
              <a:gd name="connsiteY0" fmla="*/ 679259 h 849719"/>
              <a:gd name="connsiteX1" fmla="*/ 3163306 w 6050991"/>
              <a:gd name="connsiteY1" fmla="*/ 26 h 849719"/>
              <a:gd name="connsiteX2" fmla="*/ 6050991 w 6050991"/>
              <a:gd name="connsiteY2" fmla="*/ 657257 h 849719"/>
              <a:gd name="connsiteX3" fmla="*/ 3111793 w 6050991"/>
              <a:gd name="connsiteY3" fmla="*/ 832629 h 849719"/>
              <a:gd name="connsiteX4" fmla="*/ 26 w 6050991"/>
              <a:gd name="connsiteY4" fmla="*/ 679259 h 849719"/>
              <a:gd name="connsiteX0" fmla="*/ 35 w 6051000"/>
              <a:gd name="connsiteY0" fmla="*/ 679259 h 814822"/>
              <a:gd name="connsiteX1" fmla="*/ 3163315 w 6051000"/>
              <a:gd name="connsiteY1" fmla="*/ 26 h 814822"/>
              <a:gd name="connsiteX2" fmla="*/ 6051000 w 6051000"/>
              <a:gd name="connsiteY2" fmla="*/ 657257 h 814822"/>
              <a:gd name="connsiteX3" fmla="*/ 3103046 w 6051000"/>
              <a:gd name="connsiteY3" fmla="*/ 763279 h 814822"/>
              <a:gd name="connsiteX4" fmla="*/ 35 w 6051000"/>
              <a:gd name="connsiteY4" fmla="*/ 679259 h 814822"/>
              <a:gd name="connsiteX0" fmla="*/ 35 w 6045277"/>
              <a:gd name="connsiteY0" fmla="*/ 679258 h 847031"/>
              <a:gd name="connsiteX1" fmla="*/ 3163315 w 6045277"/>
              <a:gd name="connsiteY1" fmla="*/ 25 h 847031"/>
              <a:gd name="connsiteX2" fmla="*/ 6045277 w 6045277"/>
              <a:gd name="connsiteY2" fmla="*/ 704948 h 847031"/>
              <a:gd name="connsiteX3" fmla="*/ 3103046 w 6045277"/>
              <a:gd name="connsiteY3" fmla="*/ 763278 h 847031"/>
              <a:gd name="connsiteX4" fmla="*/ 35 w 6045277"/>
              <a:gd name="connsiteY4" fmla="*/ 679258 h 847031"/>
              <a:gd name="connsiteX0" fmla="*/ 40 w 5786391"/>
              <a:gd name="connsiteY0" fmla="*/ 704139 h 845855"/>
              <a:gd name="connsiteX1" fmla="*/ 2904429 w 5786391"/>
              <a:gd name="connsiteY1" fmla="*/ 1 h 845855"/>
              <a:gd name="connsiteX2" fmla="*/ 5786391 w 5786391"/>
              <a:gd name="connsiteY2" fmla="*/ 704924 h 845855"/>
              <a:gd name="connsiteX3" fmla="*/ 2844160 w 5786391"/>
              <a:gd name="connsiteY3" fmla="*/ 763254 h 845855"/>
              <a:gd name="connsiteX4" fmla="*/ 40 w 5786391"/>
              <a:gd name="connsiteY4" fmla="*/ 704139 h 845855"/>
              <a:gd name="connsiteX0" fmla="*/ 40 w 5773508"/>
              <a:gd name="connsiteY0" fmla="*/ 704242 h 815128"/>
              <a:gd name="connsiteX1" fmla="*/ 2904429 w 5773508"/>
              <a:gd name="connsiteY1" fmla="*/ 104 h 815128"/>
              <a:gd name="connsiteX2" fmla="*/ 5773508 w 5773508"/>
              <a:gd name="connsiteY2" fmla="*/ 659790 h 815128"/>
              <a:gd name="connsiteX3" fmla="*/ 2844160 w 5773508"/>
              <a:gd name="connsiteY3" fmla="*/ 763357 h 815128"/>
              <a:gd name="connsiteX4" fmla="*/ 40 w 5773508"/>
              <a:gd name="connsiteY4" fmla="*/ 704242 h 815128"/>
              <a:gd name="connsiteX0" fmla="*/ 40 w 5789080"/>
              <a:gd name="connsiteY0" fmla="*/ 704151 h 834248"/>
              <a:gd name="connsiteX1" fmla="*/ 2904429 w 5789080"/>
              <a:gd name="connsiteY1" fmla="*/ 13 h 834248"/>
              <a:gd name="connsiteX2" fmla="*/ 5789080 w 5789080"/>
              <a:gd name="connsiteY2" fmla="*/ 688372 h 834248"/>
              <a:gd name="connsiteX3" fmla="*/ 2844160 w 5789080"/>
              <a:gd name="connsiteY3" fmla="*/ 763266 h 834248"/>
              <a:gd name="connsiteX4" fmla="*/ 40 w 5789080"/>
              <a:gd name="connsiteY4" fmla="*/ 704151 h 834248"/>
              <a:gd name="connsiteX0" fmla="*/ 278 w 5789318"/>
              <a:gd name="connsiteY0" fmla="*/ 702015 h 832112"/>
              <a:gd name="connsiteX1" fmla="*/ 2690507 w 5789318"/>
              <a:gd name="connsiteY1" fmla="*/ 13 h 832112"/>
              <a:gd name="connsiteX2" fmla="*/ 5789318 w 5789318"/>
              <a:gd name="connsiteY2" fmla="*/ 686236 h 832112"/>
              <a:gd name="connsiteX3" fmla="*/ 2844398 w 5789318"/>
              <a:gd name="connsiteY3" fmla="*/ 761130 h 832112"/>
              <a:gd name="connsiteX4" fmla="*/ 278 w 5789318"/>
              <a:gd name="connsiteY4" fmla="*/ 702015 h 832112"/>
              <a:gd name="connsiteX0" fmla="*/ 424 w 5789464"/>
              <a:gd name="connsiteY0" fmla="*/ 702015 h 841309"/>
              <a:gd name="connsiteX1" fmla="*/ 2690653 w 5789464"/>
              <a:gd name="connsiteY1" fmla="*/ 13 h 841309"/>
              <a:gd name="connsiteX2" fmla="*/ 5789464 w 5789464"/>
              <a:gd name="connsiteY2" fmla="*/ 686236 h 841309"/>
              <a:gd name="connsiteX3" fmla="*/ 2881064 w 5789464"/>
              <a:gd name="connsiteY3" fmla="*/ 785348 h 841309"/>
              <a:gd name="connsiteX4" fmla="*/ 424 w 5789464"/>
              <a:gd name="connsiteY4" fmla="*/ 702015 h 84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9464" h="841309">
                <a:moveTo>
                  <a:pt x="424" y="702015"/>
                </a:moveTo>
                <a:cubicBezTo>
                  <a:pt x="-31311" y="571126"/>
                  <a:pt x="1725813" y="2643"/>
                  <a:pt x="2690653" y="13"/>
                </a:cubicBezTo>
                <a:cubicBezTo>
                  <a:pt x="3655493" y="-2617"/>
                  <a:pt x="5789464" y="407855"/>
                  <a:pt x="5789464" y="686236"/>
                </a:cubicBezTo>
                <a:cubicBezTo>
                  <a:pt x="5789464" y="964617"/>
                  <a:pt x="3845904" y="782718"/>
                  <a:pt x="2881064" y="785348"/>
                </a:cubicBezTo>
                <a:cubicBezTo>
                  <a:pt x="1916224" y="787978"/>
                  <a:pt x="32159" y="832904"/>
                  <a:pt x="424" y="70201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9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 animBg="1"/>
      <p:bldP spid="15" grpId="0" animBg="1"/>
      <p:bldP spid="16" grpId="0" animBg="1"/>
      <p:bldP spid="6" grpId="0"/>
      <p:bldP spid="17" grpId="0"/>
      <p:bldP spid="18" grpId="0"/>
      <p:bldP spid="19" grpId="0"/>
      <p:bldP spid="21" grpId="0"/>
      <p:bldP spid="22" grpId="0" animBg="1"/>
      <p:bldP spid="23" grpId="0"/>
      <p:bldP spid="24" grpId="0"/>
      <p:bldP spid="26" grpId="0"/>
      <p:bldP spid="9" grpId="0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9C61E2-0DBD-4866-811C-FAFEAAE61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5E40-6461-40EF-9A88-3AB81F0A1495}"/>
              </a:ext>
            </a:extLst>
          </p:cNvPr>
          <p:cNvSpPr txBox="1"/>
          <p:nvPr/>
        </p:nvSpPr>
        <p:spPr>
          <a:xfrm>
            <a:off x="323528" y="45159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https://osf.io/kx2ym/</a:t>
            </a:r>
          </a:p>
        </p:txBody>
      </p:sp>
    </p:spTree>
    <p:extLst>
      <p:ext uri="{BB962C8B-B14F-4D97-AF65-F5344CB8AC3E}">
        <p14:creationId xmlns:p14="http://schemas.microsoft.com/office/powerpoint/2010/main" val="87257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pt-BR" noProof="0" dirty="0"/>
              <a:t>Em vez de tipos, fontes de evidência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1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DE5F9-8BE4-47C3-986E-9A33E8EFE6B2}"/>
              </a:ext>
            </a:extLst>
          </p:cNvPr>
          <p:cNvCxnSpPr/>
          <p:nvPr/>
        </p:nvCxnSpPr>
        <p:spPr>
          <a:xfrm>
            <a:off x="4139952" y="19548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DE5F9-8BE4-47C3-986E-9A33E8EFE6B2}"/>
              </a:ext>
            </a:extLst>
          </p:cNvPr>
          <p:cNvCxnSpPr/>
          <p:nvPr/>
        </p:nvCxnSpPr>
        <p:spPr>
          <a:xfrm>
            <a:off x="4139952" y="19548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B58005-72C5-4DA2-99E2-9DD4E85A0386}"/>
              </a:ext>
            </a:extLst>
          </p:cNvPr>
          <p:cNvSpPr/>
          <p:nvPr/>
        </p:nvSpPr>
        <p:spPr>
          <a:xfrm>
            <a:off x="7451217" y="1614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63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04EFA-A722-450C-9425-AFEA05DB6650}"/>
              </a:ext>
            </a:extLst>
          </p:cNvPr>
          <p:cNvSpPr/>
          <p:nvPr/>
        </p:nvSpPr>
        <p:spPr>
          <a:xfrm>
            <a:off x="7455123" y="4355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FD6142-CA91-4EB1-BE39-67A8EE84CA3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7756017" y="1984106"/>
            <a:ext cx="3906" cy="23710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B55EE3-7082-4974-9CD8-048312C62248}"/>
              </a:ext>
            </a:extLst>
          </p:cNvPr>
          <p:cNvSpPr txBox="1"/>
          <p:nvPr/>
        </p:nvSpPr>
        <p:spPr>
          <a:xfrm>
            <a:off x="6588224" y="762354"/>
            <a:ext cx="2160240" cy="369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Transtorno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ansioso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6.17284E-7 L 0.01007 0.591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2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6 0.59105 L 0.01006 0.59166 C 0.01041 0.58549 0.01111 0.57994 0.01111 0.57438 C 0.01111 0.55987 0.01076 0.54568 0.01059 0.53179 C 0.01041 0.52839 0.01024 0.52531 0.01006 0.52253 C 0.00972 0.51697 0.00937 0.51142 0.00902 0.50586 C 0.00885 0.43703 0.00885 0.36852 0.0085 0.30031 C 0.0085 0.29845 0.00816 0.2966 0.00816 0.29475 C 0.00781 0.29043 0.00746 0.28611 0.00711 0.28148 C 0.00555 0.23456 0.00625 0.26203 0.00625 0.19876 L 0.00625 0.19907 " pathEditMode="relative" rAng="0" ptsTypes="AAAAAA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9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0" grpId="0" animBg="1"/>
      <p:bldP spid="10" grpId="1" animBg="1"/>
      <p:bldP spid="1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995489"/>
            <a:ext cx="7992888" cy="1584176"/>
          </a:xfrm>
        </p:spPr>
        <p:txBody>
          <a:bodyPr/>
          <a:lstStyle/>
          <a:p>
            <a:r>
              <a:rPr lang="pt-BR" noProof="0" dirty="0"/>
              <a:t>Utilidade clínica</a:t>
            </a:r>
          </a:p>
        </p:txBody>
      </p:sp>
    </p:spTree>
    <p:extLst>
      <p:ext uri="{BB962C8B-B14F-4D97-AF65-F5344CB8AC3E}">
        <p14:creationId xmlns:p14="http://schemas.microsoft.com/office/powerpoint/2010/main" val="34637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pt-BR" noProof="0" dirty="0"/>
              <a:t>Medidas clínicas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02A46-AEC6-4B58-9039-C2DB12C2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848700"/>
            <a:ext cx="5931551" cy="36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47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120511</TotalTime>
  <Words>1099</Words>
  <Application>Microsoft Office PowerPoint</Application>
  <PresentationFormat>On-screen Show (16:9)</PresentationFormat>
  <Paragraphs>269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Constantia</vt:lpstr>
      <vt:lpstr>NewsGoth BT</vt:lpstr>
      <vt:lpstr>Prototype</vt:lpstr>
      <vt:lpstr>Times New Roman</vt:lpstr>
      <vt:lpstr>Wingdings</vt:lpstr>
      <vt:lpstr>Tema do Office</vt:lpstr>
      <vt:lpstr>PSICOMETRIA APLICADA  (4 ENCONTROS)</vt:lpstr>
      <vt:lpstr>Agenda</vt:lpstr>
      <vt:lpstr>PowerPoint Presentation</vt:lpstr>
      <vt:lpstr>PowerPoint Presentation</vt:lpstr>
      <vt:lpstr>Em vez de tipos, fontes de evidência</vt:lpstr>
      <vt:lpstr>PowerPoint Presentation</vt:lpstr>
      <vt:lpstr>PowerPoint Presentation</vt:lpstr>
      <vt:lpstr>PowerPoint Presentation</vt:lpstr>
      <vt:lpstr>Medidas clínicas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Conclusões</vt:lpstr>
      <vt:lpstr>PowerPoint Presentation</vt:lpstr>
      <vt:lpstr>PowerPoint Presentation</vt:lpstr>
      <vt:lpstr>PowerPoint Presentation</vt:lpstr>
      <vt:lpstr>Conclusões</vt:lpstr>
      <vt:lpstr>PowerPoint Presentation</vt:lpstr>
      <vt:lpstr>PowerPoint Presentation</vt:lpstr>
      <vt:lpstr>PowerPoint Presentation</vt:lpstr>
      <vt:lpstr>Conclusões</vt:lpstr>
      <vt:lpstr>Conclusões</vt:lpstr>
      <vt:lpstr>PowerPoint Presentation</vt:lpstr>
      <vt:lpstr>PowerPoint Presentation</vt:lpstr>
      <vt:lpstr>Conclusões</vt:lpstr>
      <vt:lpstr>PowerPoint Presentation</vt:lpstr>
      <vt:lpstr>PowerPoint Presentation</vt:lpstr>
      <vt:lpstr>Conclusões</vt:lpstr>
      <vt:lpstr>PowerPoint Presentation</vt:lpstr>
      <vt:lpstr>PowerPoint Presentation</vt:lpstr>
      <vt:lpstr>PowerPoint Presentation</vt:lpstr>
      <vt:lpstr>Procedimento</vt:lpstr>
      <vt:lpstr>PowerPoint Presentation</vt:lpstr>
      <vt:lpstr>PowerPoint Presentation</vt:lpstr>
      <vt:lpstr>PowerPoint Presentation</vt:lpstr>
      <vt:lpstr>PowerPoint Presentation</vt:lpstr>
      <vt:lpstr>Proposta e objetivo</vt:lpstr>
      <vt:lpstr>A matriz de confusão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743</cp:revision>
  <cp:lastPrinted>2019-10-31T20:19:35Z</cp:lastPrinted>
  <dcterms:modified xsi:type="dcterms:W3CDTF">2021-05-06T23:36:22Z</dcterms:modified>
</cp:coreProperties>
</file>