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oogle Shape;55;p1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080" cy="132444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144600" y="2249280"/>
            <a:ext cx="5810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RESTFul API Project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79" name="Google Shape;57;p1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000" cy="7570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61;p25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200040" cy="524844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62;p25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7160" cy="5115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3240"/>
            <a:ext cx="320040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Cerita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Sukses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414240" y="1920240"/>
            <a:ext cx="531180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Coverage Testing diatas harapan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Google Shape;177;p27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080" cy="132444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144600" y="2249280"/>
            <a:ext cx="5810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DEMO APLIKASI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44" name="Google Shape;179;p27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000" cy="75708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3;p14" descr=""/>
          <p:cNvPicPr/>
          <p:nvPr/>
        </p:nvPicPr>
        <p:blipFill>
          <a:blip r:embed="rId1"/>
          <a:stretch/>
        </p:blipFill>
        <p:spPr>
          <a:xfrm rot="5400000">
            <a:off x="-6840" y="-621720"/>
            <a:ext cx="1586880" cy="804600"/>
          </a:xfrm>
          <a:prstGeom prst="rect">
            <a:avLst/>
          </a:prstGeom>
          <a:ln>
            <a:noFill/>
          </a:ln>
        </p:spPr>
      </p:pic>
      <p:pic>
        <p:nvPicPr>
          <p:cNvPr id="82" name="Google Shape;64;p14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160" cy="5115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66800" y="3290040"/>
            <a:ext cx="581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 algn="ctr">
              <a:lnSpc>
                <a:spcPct val="90000"/>
              </a:lnSpc>
            </a:pPr>
            <a:r>
              <a:rPr b="1" lang="en-US" sz="2700" spc="-1" strike="noStrike">
                <a:solidFill>
                  <a:srgbClr val="19355f"/>
                </a:solidFill>
                <a:latin typeface="Roboto"/>
                <a:ea typeface="Roboto"/>
              </a:rPr>
              <a:t>Team List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6320" y="3873600"/>
            <a:ext cx="9143280" cy="27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ANDRE NOVADO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DERBY PRAYOGO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054080"/>
            <a:ext cx="9143280" cy="27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“</a:t>
            </a: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Rekomendasi Barang untuk Liburan Anda”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35760" y="845280"/>
            <a:ext cx="54889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Team List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Analisis Project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APIs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Extra Preparation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Tantangan Mengerjakan Project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Cerita Sukses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Dan lain-lain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Demo Aplikasi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64000" y="1266840"/>
            <a:ext cx="3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9355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75;p15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200040" cy="524844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6;p15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7160" cy="5115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6040" y="1235880"/>
            <a:ext cx="272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>
              <a:lnSpc>
                <a:spcPct val="90000"/>
              </a:lnSpc>
            </a:pPr>
            <a:r>
              <a:rPr b="1" lang="en-US" sz="2700" spc="-1" strike="noStrike">
                <a:solidFill>
                  <a:srgbClr val="ed7d31"/>
                </a:solidFill>
                <a:latin typeface="Roboto Black"/>
                <a:ea typeface="Roboto Black"/>
              </a:rPr>
              <a:t>OUTLINE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1" name="Google Shape;78;p15" descr=""/>
          <p:cNvPicPr/>
          <p:nvPr/>
        </p:nvPicPr>
        <p:blipFill>
          <a:blip r:embed="rId3"/>
          <a:stretch/>
        </p:blipFill>
        <p:spPr>
          <a:xfrm>
            <a:off x="1909800" y="891000"/>
            <a:ext cx="69228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84;p16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080" cy="1324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144600" y="2249280"/>
            <a:ext cx="5810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ANALIS PROJECT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5" name="Google Shape;86;p16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000" cy="7570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36160" y="133200"/>
            <a:ext cx="87314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ANALIS PROJECT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99;p17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7160" cy="5115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00;p17" descr=""/>
          <p:cNvPicPr/>
          <p:nvPr/>
        </p:nvPicPr>
        <p:blipFill>
          <a:blip r:embed="rId2"/>
          <a:stretch/>
        </p:blipFill>
        <p:spPr>
          <a:xfrm rot="5400000">
            <a:off x="-6840" y="-621720"/>
            <a:ext cx="1586880" cy="8046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1542960" y="1059120"/>
            <a:ext cx="5848920" cy="37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oogle Shape;106;p18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080" cy="13244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144600" y="2249280"/>
            <a:ext cx="5810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APIs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5" name="Google Shape;108;p18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000" cy="7570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36160" y="133200"/>
            <a:ext cx="87314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APIs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7160" cy="51156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6840" y="-621720"/>
            <a:ext cx="1586880" cy="80460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313200" y="1227600"/>
            <a:ext cx="201132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destinasi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wisata, nama,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email, mata uang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046480" y="1244160"/>
            <a:ext cx="246852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ramalan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cuaca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724480" y="2560320"/>
            <a:ext cx="356580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rekomendasi beberapa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produk yang sesuai cuaca kota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tujuan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347120" y="3879360"/>
            <a:ext cx="268164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harga yang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sudah dikonversi ke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mata uang negara anda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949440" y="3912480"/>
            <a:ext cx="191412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terkirim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 email anda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782080" y="1188720"/>
            <a:ext cx="1919880" cy="10872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7586280" y="2452680"/>
            <a:ext cx="1219680" cy="12196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313560" y="2639520"/>
            <a:ext cx="1040040" cy="8737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4890240" y="3804480"/>
            <a:ext cx="1188360" cy="1188360"/>
          </a:xfrm>
          <a:prstGeom prst="rect">
            <a:avLst/>
          </a:prstGeom>
          <a:ln>
            <a:noFill/>
          </a:ln>
        </p:spPr>
      </p:pic>
      <p:sp>
        <p:nvSpPr>
          <p:cNvPr id="120" name="CustomShape 8"/>
          <p:cNvSpPr/>
          <p:nvPr/>
        </p:nvSpPr>
        <p:spPr>
          <a:xfrm>
            <a:off x="2324880" y="1730520"/>
            <a:ext cx="4572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9"/>
          <p:cNvSpPr/>
          <p:nvPr/>
        </p:nvSpPr>
        <p:spPr>
          <a:xfrm>
            <a:off x="4702320" y="1732320"/>
            <a:ext cx="34416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0"/>
          <p:cNvSpPr/>
          <p:nvPr/>
        </p:nvSpPr>
        <p:spPr>
          <a:xfrm>
            <a:off x="7515360" y="1747080"/>
            <a:ext cx="68076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1"/>
          <p:cNvSpPr/>
          <p:nvPr/>
        </p:nvSpPr>
        <p:spPr>
          <a:xfrm>
            <a:off x="833760" y="3513600"/>
            <a:ext cx="513360" cy="8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"/>
          <p:cNvSpPr/>
          <p:nvPr/>
        </p:nvSpPr>
        <p:spPr>
          <a:xfrm flipH="1">
            <a:off x="1353240" y="3063240"/>
            <a:ext cx="137052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3"/>
          <p:cNvSpPr/>
          <p:nvPr/>
        </p:nvSpPr>
        <p:spPr>
          <a:xfrm flipH="1">
            <a:off x="6419160" y="3062520"/>
            <a:ext cx="116712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4"/>
          <p:cNvSpPr/>
          <p:nvPr/>
        </p:nvSpPr>
        <p:spPr>
          <a:xfrm>
            <a:off x="4029120" y="4382280"/>
            <a:ext cx="8611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5"/>
          <p:cNvSpPr/>
          <p:nvPr/>
        </p:nvSpPr>
        <p:spPr>
          <a:xfrm>
            <a:off x="6078960" y="4398840"/>
            <a:ext cx="8704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Google Shape;145;p2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080" cy="13244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3144600" y="2249280"/>
            <a:ext cx="5810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EXTRA PREPARATION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31" name="Google Shape;147;p2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000" cy="75708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6692760" y="4241880"/>
            <a:ext cx="2349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53;p24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738960" cy="52484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54;p24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7160" cy="511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-109800" y="0"/>
            <a:ext cx="404136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Tantangan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Mengerjakan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738240" y="1716840"/>
            <a:ext cx="5311800" cy="24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Pencarian API yang gratis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Menghubungkan antar API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Pengolahan data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Mock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2020-04-22T11:37:39Z</dcterms:modified>
  <cp:revision>6</cp:revision>
  <dc:subject/>
  <dc:title/>
</cp:coreProperties>
</file>