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oogle Shape;55;p1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Javascript Game Project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79" name="Google Shape;57;p1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36160" y="133200"/>
            <a:ext cx="87310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SUCCESS STORY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800" cy="51120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6120" y="-621720"/>
            <a:ext cx="1586520" cy="804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1097280" y="2011680"/>
            <a:ext cx="453312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TBD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53;p24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738600" cy="524808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154;p24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6800" cy="511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-109800" y="0"/>
            <a:ext cx="404100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Tantangan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Mengerjakan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ed7d31"/>
                </a:solidFill>
                <a:latin typeface="Roboto Black"/>
                <a:ea typeface="Roboto Black"/>
              </a:rPr>
              <a:t>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738240" y="1716840"/>
            <a:ext cx="5311440" cy="24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7980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Pencarian ide game</a:t>
            </a:r>
            <a:endParaRPr b="0" lang="en-U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Pembekalan materi yang sangat dasar</a:t>
            </a:r>
            <a:endParaRPr b="0" lang="en-US" sz="2400" spc="-1" strike="noStrike">
              <a:latin typeface="Arial"/>
            </a:endParaRPr>
          </a:p>
          <a:p>
            <a:pPr marL="457200" indent="-379800">
              <a:lnSpc>
                <a:spcPct val="100000"/>
              </a:lnSpc>
              <a:buClr>
                <a:srgbClr val="19355f"/>
              </a:buClr>
              <a:buFont typeface="Roboto Black"/>
              <a:buAutoNum type="arabicPeriod"/>
            </a:pPr>
            <a:r>
              <a:rPr b="0" lang="en-US" sz="2400" spc="-1" strike="noStrike">
                <a:solidFill>
                  <a:srgbClr val="19355f"/>
                </a:solidFill>
                <a:latin typeface="Roboto Black"/>
                <a:ea typeface="Roboto Black"/>
              </a:rPr>
              <a:t>Pengembangan fitur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oogle Shape;177;p27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DEMO APLIKASI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37" name="Google Shape;179;p27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3;p14" descr=""/>
          <p:cNvPicPr/>
          <p:nvPr/>
        </p:nvPicPr>
        <p:blipFill>
          <a:blip r:embed="rId1"/>
          <a:stretch/>
        </p:blipFill>
        <p:spPr>
          <a:xfrm rot="5400000">
            <a:off x="-6120" y="-621720"/>
            <a:ext cx="1586520" cy="804240"/>
          </a:xfrm>
          <a:prstGeom prst="rect">
            <a:avLst/>
          </a:prstGeom>
          <a:ln>
            <a:noFill/>
          </a:ln>
        </p:spPr>
      </p:pic>
      <p:pic>
        <p:nvPicPr>
          <p:cNvPr id="82" name="Google Shape;64;p14" descr=""/>
          <p:cNvPicPr/>
          <p:nvPr/>
        </p:nvPicPr>
        <p:blipFill>
          <a:blip r:embed="rId2"/>
          <a:stretch/>
        </p:blipFill>
        <p:spPr>
          <a:xfrm>
            <a:off x="8020440" y="189720"/>
            <a:ext cx="946800" cy="5112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666800" y="3290040"/>
            <a:ext cx="58096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 algn="ctr">
              <a:lnSpc>
                <a:spcPct val="90000"/>
              </a:lnSpc>
            </a:pPr>
            <a:r>
              <a:rPr b="1" lang="en-US" sz="2700" spc="-1" strike="noStrike">
                <a:solidFill>
                  <a:srgbClr val="19355f"/>
                </a:solidFill>
                <a:latin typeface="Roboto"/>
                <a:ea typeface="Roboto"/>
              </a:rPr>
              <a:t>Team List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6320" y="3873600"/>
            <a:ext cx="9142920" cy="27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ANDRE NOVADO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SYAH RIZAL PAMUNGKAS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1054080"/>
            <a:ext cx="9142920" cy="27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“</a:t>
            </a:r>
            <a:r>
              <a:rPr b="0" lang="en-US" sz="3000" spc="-1" strike="noStrike">
                <a:solidFill>
                  <a:srgbClr val="19355f"/>
                </a:solidFill>
                <a:latin typeface="Muli Regular"/>
                <a:ea typeface="Muli Regular"/>
              </a:rPr>
              <a:t>SELEKSI CHUNIN”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35760" y="845280"/>
            <a:ext cx="5488560" cy="345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Concept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Preparation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Github Workflow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Success Story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Extra Preparation</a:t>
            </a:r>
            <a:endParaRPr b="0" lang="en-US" sz="1800" spc="-1" strike="noStrike">
              <a:latin typeface="Arial"/>
            </a:endParaRPr>
          </a:p>
          <a:p>
            <a:pPr lvl="1" marL="914400" indent="-34200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Tantangan Mengerjakan Project</a:t>
            </a:r>
            <a:endParaRPr b="0" lang="en-US" sz="1800" spc="-1" strike="noStrike">
              <a:latin typeface="Arial"/>
            </a:endParaRPr>
          </a:p>
          <a:p>
            <a:pPr lvl="1" marL="914400" indent="-34200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Cerita Sukses</a:t>
            </a:r>
            <a:endParaRPr b="0" lang="en-US" sz="1800" spc="-1" strike="noStrike">
              <a:latin typeface="Arial"/>
            </a:endParaRPr>
          </a:p>
          <a:p>
            <a:pPr lvl="1" marL="914400" indent="-342000">
              <a:lnSpc>
                <a:spcPct val="115000"/>
              </a:lnSpc>
              <a:buClr>
                <a:srgbClr val="19355f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Dan lain-lain</a:t>
            </a:r>
            <a:endParaRPr b="0" lang="en-US" sz="1800" spc="-1" strike="noStrike">
              <a:latin typeface="Arial"/>
            </a:endParaRPr>
          </a:p>
          <a:p>
            <a:pPr marL="457200" indent="-342000">
              <a:lnSpc>
                <a:spcPct val="115000"/>
              </a:lnSpc>
              <a:buClr>
                <a:srgbClr val="19355f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19355f"/>
                </a:solidFill>
                <a:latin typeface="Arial"/>
                <a:ea typeface="Arial"/>
              </a:rPr>
              <a:t>Demo Aplikasi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564000" y="1266840"/>
            <a:ext cx="360" cy="16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9355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75;p15" descr=""/>
          <p:cNvPicPr/>
          <p:nvPr/>
        </p:nvPicPr>
        <p:blipFill>
          <a:blip r:embed="rId1"/>
          <a:stretch/>
        </p:blipFill>
        <p:spPr>
          <a:xfrm>
            <a:off x="-173160" y="-49320"/>
            <a:ext cx="3199680" cy="52480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6;p15" descr=""/>
          <p:cNvPicPr/>
          <p:nvPr/>
        </p:nvPicPr>
        <p:blipFill>
          <a:blip r:embed="rId2"/>
          <a:stretch/>
        </p:blipFill>
        <p:spPr>
          <a:xfrm>
            <a:off x="7944480" y="266040"/>
            <a:ext cx="946800" cy="5112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86040" y="1235880"/>
            <a:ext cx="27244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/>
          <a:p>
            <a:pPr>
              <a:lnSpc>
                <a:spcPct val="90000"/>
              </a:lnSpc>
            </a:pPr>
            <a:r>
              <a:rPr b="1" lang="en-US" sz="2700" spc="-1" strike="noStrike">
                <a:solidFill>
                  <a:srgbClr val="ed7d31"/>
                </a:solidFill>
                <a:latin typeface="Roboto Black"/>
                <a:ea typeface="Roboto Black"/>
              </a:rPr>
              <a:t>OUTLINE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91" name="Google Shape;78;p15" descr=""/>
          <p:cNvPicPr/>
          <p:nvPr/>
        </p:nvPicPr>
        <p:blipFill>
          <a:blip r:embed="rId3"/>
          <a:stretch/>
        </p:blipFill>
        <p:spPr>
          <a:xfrm>
            <a:off x="1909800" y="891000"/>
            <a:ext cx="691920" cy="69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84;p16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CONCEPT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95" name="Google Shape;86;p16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36160" y="133200"/>
            <a:ext cx="87310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CONCEPT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Google Shape;99;p17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800" cy="51120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00;p17" descr=""/>
          <p:cNvPicPr/>
          <p:nvPr/>
        </p:nvPicPr>
        <p:blipFill>
          <a:blip r:embed="rId2"/>
          <a:stretch/>
        </p:blipFill>
        <p:spPr>
          <a:xfrm rot="5400000">
            <a:off x="-6120" y="-621720"/>
            <a:ext cx="1586520" cy="8042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1005840" y="1280160"/>
            <a:ext cx="6858000" cy="347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1094400" y="1887120"/>
            <a:ext cx="6675120" cy="20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9355f"/>
                </a:solidFill>
                <a:latin typeface="Muli Regular"/>
                <a:ea typeface="Muli Regular"/>
              </a:rPr>
              <a:t>Membantu para shinobi untuk menempuh jalan hidup sebagai ninja. Melalui bootcamp Chunin Academy ini, diharapkan para mentees dapat menjadi Hokage-Hokage yang hebat.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Google Shape;106;p18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PREPARATIONS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06" name="Google Shape;108;p18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36160" y="133200"/>
            <a:ext cx="87310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 algn="ctr">
              <a:lnSpc>
                <a:spcPct val="90000"/>
              </a:lnSpc>
            </a:pPr>
            <a:r>
              <a:rPr b="1" lang="en-US" sz="3500" spc="-1" strike="noStrike">
                <a:solidFill>
                  <a:srgbClr val="19355f"/>
                </a:solidFill>
                <a:latin typeface="Roboto Black"/>
                <a:ea typeface="Roboto Black"/>
              </a:rPr>
              <a:t>PREPARATIONS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oogle Shape;116;p19" descr=""/>
          <p:cNvPicPr/>
          <p:nvPr/>
        </p:nvPicPr>
        <p:blipFill>
          <a:blip r:embed="rId1"/>
          <a:stretch/>
        </p:blipFill>
        <p:spPr>
          <a:xfrm>
            <a:off x="8020440" y="189720"/>
            <a:ext cx="946800" cy="51120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117;p19" descr=""/>
          <p:cNvPicPr/>
          <p:nvPr/>
        </p:nvPicPr>
        <p:blipFill>
          <a:blip r:embed="rId2"/>
          <a:stretch/>
        </p:blipFill>
        <p:spPr>
          <a:xfrm rot="5400000">
            <a:off x="-6120" y="-621720"/>
            <a:ext cx="1586520" cy="8042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601200" y="1155600"/>
            <a:ext cx="453312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Mencari Ide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45760" y="3749040"/>
            <a:ext cx="455256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Memahami konsep dan method DOM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568800" y="2468880"/>
            <a:ext cx="4565520" cy="1005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Mencari referensi game terkait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Google Shape;145;p2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GITHUB </a:t>
            </a: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WORKFL</a:t>
            </a: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OW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18" name="Google Shape;147;p2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19355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145;p23" descr=""/>
          <p:cNvPicPr/>
          <p:nvPr/>
        </p:nvPicPr>
        <p:blipFill>
          <a:blip r:embed="rId1"/>
          <a:stretch/>
        </p:blipFill>
        <p:spPr>
          <a:xfrm>
            <a:off x="408600" y="1909080"/>
            <a:ext cx="2610720" cy="13240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3144600" y="2249280"/>
            <a:ext cx="58096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/>
          <a:p>
            <a:pPr>
              <a:lnSpc>
                <a:spcPct val="90000"/>
              </a:lnSpc>
            </a:pPr>
            <a:r>
              <a:rPr b="1" lang="en-US" sz="3500" spc="-1" strike="noStrike">
                <a:solidFill>
                  <a:srgbClr val="ffffff"/>
                </a:solidFill>
                <a:latin typeface="Roboto Black"/>
                <a:ea typeface="Roboto Black"/>
              </a:rPr>
              <a:t>SUCCESS STORY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23" name="Google Shape;147;p23" descr=""/>
          <p:cNvPicPr/>
          <p:nvPr/>
        </p:nvPicPr>
        <p:blipFill>
          <a:blip r:embed="rId2"/>
          <a:stretch/>
        </p:blipFill>
        <p:spPr>
          <a:xfrm>
            <a:off x="7977600" y="51840"/>
            <a:ext cx="1070640" cy="756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6692760" y="4241880"/>
            <a:ext cx="2348640" cy="8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2020-04-27T20:58:29Z</dcterms:modified>
  <cp:revision>8</cp:revision>
  <dc:subject/>
  <dc:title/>
</cp:coreProperties>
</file>