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33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80109-E575-4A68-A75D-AC7C62B83A3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AEBF-8D47-4E7E-A8DC-09EA8A69FE5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AEBF-8D47-4E7E-A8DC-09EA8A69FE5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D04E-DB6B-40C0-8526-83B72CAB0B24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0877-BF1C-45C1-97A7-49F3A5D5D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8E33-1809-4E20-B778-A3FBAE66B23E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0877-BF1C-45C1-97A7-49F3A5D5D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BBEA-3A2C-468F-A25E-0C35A028C574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0877-BF1C-45C1-97A7-49F3A5D5D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B685-7B17-423C-BE15-3BF483B9D95E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0877-BF1C-45C1-97A7-49F3A5D5D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3192-403B-4D07-B7AD-F509792A63CF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0877-BF1C-45C1-97A7-49F3A5D5D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7A2D-93D4-45C4-B3E4-0457048C2815}" type="datetime1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0877-BF1C-45C1-97A7-49F3A5D5D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54BC-F2A4-4A9B-9179-E7D01011C0FD}" type="datetime1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0877-BF1C-45C1-97A7-49F3A5D5D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39B3-AF74-4E48-80CE-9C50C19769C8}" type="datetime1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0877-BF1C-45C1-97A7-49F3A5D5D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0658-4DCA-4677-9CC1-1E94D10E2AA4}" type="datetime1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0877-BF1C-45C1-97A7-49F3A5D5D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B9B0-ACD6-454D-9D8C-374695A705AA}" type="datetime1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0877-BF1C-45C1-97A7-49F3A5D5D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CCD2-C21C-4CD6-8A89-B2DD72726FE7}" type="datetime1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0877-BF1C-45C1-97A7-49F3A5D5D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9AD35-F626-485A-A66B-6749DE17189B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MathPath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90877-BF1C-45C1-97A7-49F3A5D5D19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43050"/>
            <a:ext cx="9144000" cy="1470025"/>
          </a:xfrm>
        </p:spPr>
        <p:txBody>
          <a:bodyPr/>
          <a:lstStyle/>
          <a:p>
            <a:r>
              <a:rPr lang="en-US" dirty="0" err="1" smtClean="0"/>
              <a:t>MathPath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3286124"/>
            <a:ext cx="8286808" cy="1752600"/>
          </a:xfrm>
        </p:spPr>
        <p:txBody>
          <a:bodyPr/>
          <a:lstStyle/>
          <a:p>
            <a:pPr algn="l"/>
            <a:r>
              <a:rPr lang="en-US" dirty="0" smtClean="0"/>
              <a:t>Simple math solving app</a:t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 err="1" smtClean="0"/>
              <a:t>Tomislav</a:t>
            </a:r>
            <a:r>
              <a:rPr lang="en-US" dirty="0" smtClean="0"/>
              <a:t> </a:t>
            </a:r>
            <a:r>
              <a:rPr lang="en-US" dirty="0" err="1" smtClean="0"/>
              <a:t>Brabec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MathPath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Trenutna</a:t>
            </a:r>
            <a:r>
              <a:rPr lang="en-US" dirty="0" smtClean="0"/>
              <a:t> </a:t>
            </a:r>
            <a:r>
              <a:rPr lang="en-US" dirty="0" err="1" smtClean="0"/>
              <a:t>verzija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  <p:pic>
        <p:nvPicPr>
          <p:cNvPr id="1026" name="Picture 2" descr="Z:\home\mat\Downloads\mockup\Screenshot_20180321-164946_pixel_really_blue_portrai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268" y="1714488"/>
            <a:ext cx="4785360" cy="4794885"/>
          </a:xfrm>
          <a:prstGeom prst="rect">
            <a:avLst/>
          </a:prstGeom>
          <a:noFill/>
        </p:spPr>
      </p:pic>
      <p:pic>
        <p:nvPicPr>
          <p:cNvPr id="1028" name="Picture 4" descr="Z:\home\mat\Downloads\mockup\Screenshot_20180321-165126_pixel_really_blue_portra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2920" y="1714488"/>
            <a:ext cx="4785360" cy="47948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Trenutna</a:t>
            </a:r>
            <a:r>
              <a:rPr lang="en-US" dirty="0" smtClean="0"/>
              <a:t> </a:t>
            </a:r>
            <a:r>
              <a:rPr lang="en-US" dirty="0" err="1" smtClean="0"/>
              <a:t>verzija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  <p:pic>
        <p:nvPicPr>
          <p:cNvPr id="1026" name="Picture 2" descr="Z:\home\mat\Downloads\mockup\Screenshot_20180321-164946_pixel_really_blue_portrait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15268" y="1714488"/>
            <a:ext cx="4785360" cy="4794884"/>
          </a:xfrm>
          <a:prstGeom prst="rect">
            <a:avLst/>
          </a:prstGeom>
          <a:noFill/>
        </p:spPr>
      </p:pic>
      <p:pic>
        <p:nvPicPr>
          <p:cNvPr id="1028" name="Picture 4" descr="Z:\home\mat\Downloads\mockup\Screenshot_20180321-165126_pixel_really_blue_portrait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72920" y="1714488"/>
            <a:ext cx="4785360" cy="47948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Vizualne</a:t>
            </a:r>
            <a:r>
              <a:rPr lang="en-US" dirty="0" smtClean="0"/>
              <a:t> </a:t>
            </a:r>
            <a:r>
              <a:rPr lang="en-US" dirty="0" err="1" smtClean="0"/>
              <a:t>promjene</a:t>
            </a:r>
            <a:r>
              <a:rPr lang="en-US" dirty="0" smtClean="0"/>
              <a:t> (font, </a:t>
            </a:r>
            <a:r>
              <a:rPr lang="en-US" dirty="0" err="1" smtClean="0"/>
              <a:t>grafovi</a:t>
            </a:r>
            <a:r>
              <a:rPr lang="en-US" dirty="0" smtClean="0"/>
              <a:t>, </a:t>
            </a:r>
            <a:r>
              <a:rPr lang="en-US" dirty="0" err="1" smtClean="0"/>
              <a:t>personalizacija</a:t>
            </a:r>
            <a:r>
              <a:rPr lang="en-US" dirty="0" smtClean="0"/>
              <a:t>)</a:t>
            </a:r>
          </a:p>
          <a:p>
            <a:r>
              <a:rPr lang="en-US" dirty="0" smtClean="0"/>
              <a:t>AI </a:t>
            </a:r>
            <a:r>
              <a:rPr lang="en-US" dirty="0" err="1" smtClean="0"/>
              <a:t>algoritam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generiranje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ponavljanje</a:t>
            </a:r>
            <a:r>
              <a:rPr lang="en-US" dirty="0" smtClean="0"/>
              <a:t> </a:t>
            </a:r>
            <a:r>
              <a:rPr lang="en-US" dirty="0" err="1" smtClean="0"/>
              <a:t>zadataka</a:t>
            </a:r>
            <a:endParaRPr lang="en-US" dirty="0" smtClean="0"/>
          </a:p>
          <a:p>
            <a:r>
              <a:rPr lang="en-US" dirty="0" err="1" smtClean="0"/>
              <a:t>Poboljšani</a:t>
            </a:r>
            <a:r>
              <a:rPr lang="en-US" dirty="0" smtClean="0"/>
              <a:t> UX (</a:t>
            </a:r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nagrađivanja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više</a:t>
            </a:r>
            <a:r>
              <a:rPr lang="en-US" dirty="0"/>
              <a:t> </a:t>
            </a:r>
            <a:r>
              <a:rPr lang="en-US" dirty="0" err="1" smtClean="0"/>
              <a:t>detalja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  <p:pic>
        <p:nvPicPr>
          <p:cNvPr id="2050" name="Picture 2" descr="Z:\home\mat\Downloads\qr_mathpat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2428868"/>
            <a:ext cx="2857500" cy="28575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143108" y="1714488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github.com/</a:t>
            </a:r>
            <a:r>
              <a:rPr lang="en-US" sz="2400" dirty="0" err="1" smtClean="0"/>
              <a:t>cromat</a:t>
            </a:r>
            <a:r>
              <a:rPr lang="en-US" sz="2400" dirty="0" smtClean="0"/>
              <a:t>/</a:t>
            </a:r>
            <a:r>
              <a:rPr lang="en-US" sz="2400" dirty="0" err="1" smtClean="0"/>
              <a:t>MathPath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500306"/>
            <a:ext cx="8229600" cy="1143000"/>
          </a:xfrm>
        </p:spPr>
        <p:txBody>
          <a:bodyPr/>
          <a:lstStyle/>
          <a:p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pažnji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MathPath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F44336"/>
      </a:dk1>
      <a:lt1>
        <a:srgbClr val="FFFFFF"/>
      </a:lt1>
      <a:dk2>
        <a:srgbClr val="7F7F7F"/>
      </a:dk2>
      <a:lt2>
        <a:srgbClr val="FFFFFF"/>
      </a:lt2>
      <a:accent1>
        <a:srgbClr val="F44336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44336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441</TotalTime>
  <Words>48</Words>
  <Application>Microsoft Office PowerPoint</Application>
  <PresentationFormat>On-screen Show (4:3)</PresentationFormat>
  <Paragraphs>18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MathPath</vt:lpstr>
      <vt:lpstr>Trenutna verzija</vt:lpstr>
      <vt:lpstr>Trenutna verzija</vt:lpstr>
      <vt:lpstr>Dorade</vt:lpstr>
      <vt:lpstr>Github repo i više detalja</vt:lpstr>
      <vt:lpstr>Hvala na pažnji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</dc:creator>
  <cp:lastModifiedBy>mat</cp:lastModifiedBy>
  <cp:revision>50</cp:revision>
  <dcterms:created xsi:type="dcterms:W3CDTF">2018-03-21T15:13:40Z</dcterms:created>
  <dcterms:modified xsi:type="dcterms:W3CDTF">2018-03-21T22:35:23Z</dcterms:modified>
</cp:coreProperties>
</file>