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qOcicbQn4iWc5xflum9TZy9rH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26436176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26436176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e26436176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26436176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e26436176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2643617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e2643617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26436176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26436176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e26436176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26436176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26436176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e26436176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3">
  <p:cSld name="Colu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3 imagens">
  <p:cSld name="Coluna de 3 image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42" name="Google Shape;242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-1" y="7678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5" name="Google Shape;245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"/>
          <p:cNvSpPr txBox="1"/>
          <p:nvPr>
            <p:ph type="ctrTitle"/>
          </p:nvPr>
        </p:nvSpPr>
        <p:spPr>
          <a:xfrm>
            <a:off x="2691541" y="1924313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SUBDEFENDER</a:t>
            </a:r>
            <a:endParaRPr/>
          </a:p>
        </p:txBody>
      </p:sp>
      <p:sp>
        <p:nvSpPr>
          <p:cNvPr id="267" name="Google Shape;267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OTAVIO ANOVAZZI 186331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FERNANDO REI SANTOS FILHO 234471</a:t>
            </a:r>
            <a:endParaRPr/>
          </a:p>
        </p:txBody>
      </p:sp>
      <p:pic>
        <p:nvPicPr>
          <p:cNvPr id="268" name="Google Shape;26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9700" y="224755"/>
            <a:ext cx="2010444" cy="201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264361766_0_3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e264361766_0_3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ge26436176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633413"/>
            <a:ext cx="934402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5" name="Google Shape;2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6" name="Google Shape;2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77" name="Google Shape;277;p2"/>
          <p:cNvPicPr preferRelativeResize="0"/>
          <p:nvPr/>
        </p:nvPicPr>
        <p:blipFill rotWithShape="1">
          <a:blip r:embed="rId5">
            <a:alphaModFix amt="30000"/>
          </a:blip>
          <a:srcRect b="-1" l="17220" r="9210" t="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79" name="Google Shape;27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8" name="Google Shape;28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0" name="Google Shape;30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2" name="Google Shape;30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4" name="Google Shape;30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1" name="Google Shape;32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"/>
          <p:cNvSpPr txBox="1"/>
          <p:nvPr>
            <p:ph type="title"/>
          </p:nvPr>
        </p:nvSpPr>
        <p:spPr>
          <a:xfrm>
            <a:off x="8091107" y="301017"/>
            <a:ext cx="3084891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pt-BR" sz="3200"/>
              <a:t>PROPOSTA E BACKGROUND</a:t>
            </a:r>
            <a:endParaRPr/>
          </a:p>
        </p:txBody>
      </p:sp>
      <p:sp>
        <p:nvSpPr>
          <p:cNvPr id="334" name="Google Shape;334;p2"/>
          <p:cNvSpPr txBox="1"/>
          <p:nvPr>
            <p:ph idx="1" type="body"/>
          </p:nvPr>
        </p:nvSpPr>
        <p:spPr>
          <a:xfrm>
            <a:off x="7912408" y="1760538"/>
            <a:ext cx="3631892" cy="485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jogo se passa em um cenário de guerra, onde o jogador é um general que deve defender seu território de ataque submarino inimigo.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jogador tem a sua disposição algumas balas de canhão, tendo que abater os submarinos inimigos que estão espalhados aleatoriamente pelo mar.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jogo acaba quando o player consegue destruir os navios inimigos ou quando sua frota inteira é destruída.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64361766_0_1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COMO JOGAR</a:t>
            </a:r>
            <a:endParaRPr/>
          </a:p>
        </p:txBody>
      </p:sp>
      <p:sp>
        <p:nvSpPr>
          <p:cNvPr id="340" name="Google Shape;340;ge264361766_0_16"/>
          <p:cNvSpPr txBox="1"/>
          <p:nvPr>
            <p:ph idx="1" type="body"/>
          </p:nvPr>
        </p:nvSpPr>
        <p:spPr>
          <a:xfrm>
            <a:off x="1141400" y="1789051"/>
            <a:ext cx="99060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jogo se inicia com uma tela principal apresentando os botões: Jogar, que inicia o jogo; Sair, que encerra o jogo; e Config, que permite alterar as configurações de dificuldade e efeitos sonoros do jogo.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Ao selecionar ¨Jogar¨ o jogador é direcionado a inserir o nome do seu player.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Após o nome ser escolhido é necessário que o player escolha as coordenadas de cada um dos seus navios de acordo com o seu respectivo tamanho.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COMO JOGAR</a:t>
            </a:r>
            <a:endParaRPr/>
          </a:p>
        </p:txBody>
      </p:sp>
      <p:sp>
        <p:nvSpPr>
          <p:cNvPr id="346" name="Google Shape;346;p3"/>
          <p:cNvSpPr txBox="1"/>
          <p:nvPr>
            <p:ph idx="1" type="body"/>
          </p:nvPr>
        </p:nvSpPr>
        <p:spPr>
          <a:xfrm>
            <a:off x="1141400" y="1789051"/>
            <a:ext cx="99060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Após estas etapas de preparação, será mostrada um campo que representa o mar (o campo de batalha entre a sua frota e a frota inimiga), o nomedo seu player, o número de balas disponíveis e o score atual do jogador.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entrada das ações do player será dada pelo teclado, onde o jogador digitará a coordenada em que quer atirar, separando as linhas das colunas por “;”. É possível também escolher entre balas com poderes especiais para aumentar a sua chance de vitória.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cada jogada player e máquina se enfrentam para tentar destuir a frota adversária. Além do seu oponente virtual, o player também tem que lidar com uma terrível criatura marinha que aparece aleatóriamente, podendo atacar a sua frota ou a do seu inimigo.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>
            <p:ph type="title"/>
          </p:nvPr>
        </p:nvSpPr>
        <p:spPr>
          <a:xfrm>
            <a:off x="1141413" y="39756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MECÂNICA DO JOGO</a:t>
            </a:r>
            <a:endParaRPr/>
          </a:p>
        </p:txBody>
      </p:sp>
      <p:sp>
        <p:nvSpPr>
          <p:cNvPr id="352" name="Google Shape;352;p4"/>
          <p:cNvSpPr txBox="1"/>
          <p:nvPr>
            <p:ph idx="1" type="body"/>
          </p:nvPr>
        </p:nvSpPr>
        <p:spPr>
          <a:xfrm>
            <a:off x="1141412" y="1851921"/>
            <a:ext cx="9905999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 A cada bala atirada, caso o jogador não acerte um submarino, é subtraído 100 pontos de seu score. Caso ele acerte um submarino será somado 1000 pontos ao seu score.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cada submarino derrubado receberá mais uma bonificação de 1000 pontos.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jogo é ganho caso todos os submarinos inimigos sejam abatidos, então é mostrado uma mensagem de parabéns e o score atual.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Caso as balas acabem antes do submarino, o jogo acaba e é mostrado uma mensagem de tente novamente, juntamente com o score do jogador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264361766_0_0"/>
          <p:cNvSpPr txBox="1"/>
          <p:nvPr>
            <p:ph type="title"/>
          </p:nvPr>
        </p:nvSpPr>
        <p:spPr>
          <a:xfrm>
            <a:off x="1141413" y="397566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MECÂNICA DO JOGO</a:t>
            </a:r>
            <a:endParaRPr/>
          </a:p>
        </p:txBody>
      </p:sp>
      <p:sp>
        <p:nvSpPr>
          <p:cNvPr id="358" name="Google Shape;358;ge264361766_0_0"/>
          <p:cNvSpPr txBox="1"/>
          <p:nvPr>
            <p:ph idx="1" type="body"/>
          </p:nvPr>
        </p:nvSpPr>
        <p:spPr>
          <a:xfrm>
            <a:off x="1141400" y="1666275"/>
            <a:ext cx="99060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 A cada bala atirada, caso o jogador não acerte um submarino, é subtraído 100 pontos de seu score. Caso ele acerte um submarino será somado 1000 pontos ao seu score.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cada submarino derrubado receberá mais uma bonificação de 1000 pontos.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jogo é ganho caso todos os submarinos sejam abatidos, então é mostrado uma mensagem de parabéns e o score atual.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/>
              <a:t> Caso o player tenha seus submarinos afundados, ele possui algumas vidas que, dependendo da dificuldade do jogo, lhe permitem recuperar os submarinos abatidos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PARÂMETROS INICIAIS</a:t>
            </a:r>
            <a:endParaRPr/>
          </a:p>
        </p:txBody>
      </p:sp>
      <p:sp>
        <p:nvSpPr>
          <p:cNvPr id="364" name="Google Shape;364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pt-BR"/>
              <a:t>Tamanho do mar: 100 unidades (campo 10x10)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pt-BR"/>
              <a:t>Numero de submarinos: 5, cada um 1 unidade menor que o anterior, tendo o primeiro tamanho cinco</a:t>
            </a:r>
            <a:endParaRPr/>
          </a:p>
          <a:p>
            <a:pPr indent="-17025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3750"/>
              <a:buChar char="•"/>
            </a:pPr>
            <a:r>
              <a:rPr lang="pt-BR"/>
              <a:t>Dificulade padrão: Fácil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pt-BR"/>
              <a:t>Numero de balas iniciais: Fácil - 100; Normal - 60; Difícil - 30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pt-BR"/>
              <a:t>Score inicial: 1000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264361766_0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371" name="Google Shape;371;ge264361766_0_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A biblioteca LIBGDX foi utilizada como recurso para gerar a interface gráfica. Essa é uma biblioteca muito versátil, permitindo gerar animações, imagens, aúdios e muito mais, com apenas algumas linhas de código.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A seguir seguem algumas imagens da interface gráfica construída com a biblioteca LIBGDX.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264361766_0_21"/>
          <p:cNvSpPr txBox="1"/>
          <p:nvPr>
            <p:ph type="title"/>
          </p:nvPr>
        </p:nvSpPr>
        <p:spPr>
          <a:xfrm>
            <a:off x="920413" y="53879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e264361766_0_21"/>
          <p:cNvSpPr txBox="1"/>
          <p:nvPr>
            <p:ph idx="1" type="body"/>
          </p:nvPr>
        </p:nvSpPr>
        <p:spPr>
          <a:xfrm>
            <a:off x="1143000" y="21697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ge26436176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50" y="106950"/>
            <a:ext cx="5512426" cy="32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e26436176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975" y="106949"/>
            <a:ext cx="5342450" cy="32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e264361766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62" y="3375675"/>
            <a:ext cx="5512424" cy="33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e264361766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0975" y="3375675"/>
            <a:ext cx="5342451" cy="3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2021-05-23T18:41:47Z</dcterms:created>
  <dc:creator>Otavio Anovazzi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