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VjJuYziP3dRTxwVklN1565RsP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d003d618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d003d618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dd003d618d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7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7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7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7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7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7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7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7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7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7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7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7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7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7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7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7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7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7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7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7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7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7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7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7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7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7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7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7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Panorâmica com Legenda">
  <p:cSld name="Imagem Panorâmica com Legenda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6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18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</a:t>
            </a:r>
            <a:endParaRPr/>
          </a:p>
        </p:txBody>
      </p:sp>
      <p:sp>
        <p:nvSpPr>
          <p:cNvPr id="190" name="Google Shape;190;p18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 3">
  <p:cSld name="Coluna 3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0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0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20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20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20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 de 3 imagens">
  <p:cSld name="Coluna de 3 imagens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1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21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2" name="Google Shape;212;p21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21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21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5" name="Google Shape;215;p21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21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21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8" name="Google Shape;218;p21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0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10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11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11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11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5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6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6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6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6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6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6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6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6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6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6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6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6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6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6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6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6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6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6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6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6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6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6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6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6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6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6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6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6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6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6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6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6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6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240" name="Google Shape;240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41" name="Google Shape;241;p1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fechar a placa do circuito" id="242" name="Google Shape;242;p1"/>
          <p:cNvPicPr preferRelativeResize="0"/>
          <p:nvPr/>
        </p:nvPicPr>
        <p:blipFill rotWithShape="1">
          <a:blip r:embed="rId5">
            <a:alphaModFix amt="30000"/>
          </a:blip>
          <a:srcRect b="9201" l="0" r="0" t="6504"/>
          <a:stretch/>
        </p:blipFill>
        <p:spPr>
          <a:xfrm>
            <a:off x="-1" y="7678"/>
            <a:ext cx="12188389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1"/>
          <p:cNvGrpSpPr/>
          <p:nvPr/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244" name="Google Shape;244;p1"/>
            <p:cNvSpPr/>
            <p:nvPr/>
          </p:nvSpPr>
          <p:spPr>
            <a:xfrm>
              <a:off x="2582333" y="2235200"/>
              <a:ext cx="7027334" cy="2396067"/>
            </a:xfrm>
            <a:prstGeom prst="round2DiagRect">
              <a:avLst>
                <a:gd fmla="val 9246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245" name="Google Shape;245;p1"/>
            <p:cNvGrpSpPr/>
            <p:nvPr/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246" name="Google Shape;246;p1"/>
              <p:cNvSpPr/>
              <p:nvPr/>
            </p:nvSpPr>
            <p:spPr>
              <a:xfrm flipH="1" rot="-5400000">
                <a:off x="9653587" y="33797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47" name="Google Shape;247;p1"/>
              <p:cNvSpPr/>
              <p:nvPr/>
            </p:nvSpPr>
            <p:spPr>
              <a:xfrm flipH="1" rot="-5400000">
                <a:off x="10078244" y="33107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"/>
              <p:cNvSpPr/>
              <p:nvPr/>
            </p:nvSpPr>
            <p:spPr>
              <a:xfrm flipH="1" rot="-5400000">
                <a:off x="11146631" y="35742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"/>
              <p:cNvSpPr/>
              <p:nvPr/>
            </p:nvSpPr>
            <p:spPr>
              <a:xfrm flipH="1" rot="-5400000">
                <a:off x="10230644" y="30345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0" name="Google Shape;250;p1"/>
              <p:cNvSpPr/>
              <p:nvPr/>
            </p:nvSpPr>
            <p:spPr>
              <a:xfrm rot="5400000">
                <a:off x="10034587" y="25627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1" name="Google Shape;251;p1"/>
              <p:cNvSpPr/>
              <p:nvPr/>
            </p:nvSpPr>
            <p:spPr>
              <a:xfrm rot="5400000">
                <a:off x="10747375" y="32326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"/>
              <p:cNvSpPr/>
              <p:nvPr/>
            </p:nvSpPr>
            <p:spPr>
              <a:xfrm rot="5400000">
                <a:off x="11399044" y="30953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"/>
              <p:cNvSpPr/>
              <p:nvPr/>
            </p:nvSpPr>
            <p:spPr>
              <a:xfrm rot="5400000">
                <a:off x="10353675" y="21531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4" name="Google Shape;254;p1"/>
              <p:cNvSpPr/>
              <p:nvPr/>
            </p:nvSpPr>
            <p:spPr>
              <a:xfrm rot="5400000">
                <a:off x="9848850" y="33088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"/>
              <p:cNvSpPr/>
              <p:nvPr/>
            </p:nvSpPr>
            <p:spPr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"/>
              <p:cNvSpPr/>
              <p:nvPr/>
            </p:nvSpPr>
            <p:spPr>
              <a:xfrm rot="5400000">
                <a:off x="2122751" y="3532184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57" name="Google Shape;257;p1"/>
              <p:cNvSpPr/>
              <p:nvPr/>
            </p:nvSpPr>
            <p:spPr>
              <a:xfrm rot="5400000">
                <a:off x="1958445" y="3463128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 rot="5400000">
                <a:off x="858308" y="3726653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"/>
              <p:cNvSpPr/>
              <p:nvPr/>
            </p:nvSpPr>
            <p:spPr>
              <a:xfrm rot="5400000">
                <a:off x="1658407" y="3186902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60" name="Google Shape;260;p1"/>
              <p:cNvSpPr/>
              <p:nvPr/>
            </p:nvSpPr>
            <p:spPr>
              <a:xfrm flipH="1" rot="-5400000">
                <a:off x="1860814" y="271515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61" name="Google Shape;261;p1"/>
              <p:cNvSpPr/>
              <p:nvPr/>
            </p:nvSpPr>
            <p:spPr>
              <a:xfrm flipH="1" rot="-5400000">
                <a:off x="1289314" y="3385079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 flipH="1" rot="-5400000">
                <a:off x="605895" y="3247760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"/>
              <p:cNvSpPr/>
              <p:nvPr/>
            </p:nvSpPr>
            <p:spPr>
              <a:xfrm flipH="1" rot="-5400000">
                <a:off x="1532202" y="2305578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</p:sp>
          <p:sp>
            <p:nvSpPr>
              <p:cNvPr id="264" name="Google Shape;264;p1"/>
              <p:cNvSpPr/>
              <p:nvPr/>
            </p:nvSpPr>
            <p:spPr>
              <a:xfrm flipH="1" rot="-5400000">
                <a:off x="2154501" y="346127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"/>
              <p:cNvSpPr/>
              <p:nvPr/>
            </p:nvSpPr>
            <p:spPr>
              <a:xfrm flipH="1" rot="-5400000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lt2">
                  <a:alpha val="60000"/>
                </a:schemeClr>
              </a:solidFill>
              <a:ln>
                <a:noFill/>
              </a:ln>
              <a:effectLst>
                <a:outerShdw blurRad="50800" rotWithShape="0" algn="tl" dir="2700000" dist="38100">
                  <a:srgbClr val="000000">
                    <a:alpha val="57647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6" name="Google Shape;266;p1"/>
          <p:cNvSpPr txBox="1"/>
          <p:nvPr>
            <p:ph type="ctrTitle"/>
          </p:nvPr>
        </p:nvSpPr>
        <p:spPr>
          <a:xfrm>
            <a:off x="2691541" y="1924313"/>
            <a:ext cx="6858000" cy="1367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pt-BR"/>
              <a:t>SUBDEFENDER</a:t>
            </a:r>
            <a:endParaRPr/>
          </a:p>
        </p:txBody>
      </p:sp>
      <p:sp>
        <p:nvSpPr>
          <p:cNvPr id="267" name="Google Shape;267;p1"/>
          <p:cNvSpPr txBox="1"/>
          <p:nvPr>
            <p:ph idx="1" type="subTitle"/>
          </p:nvPr>
        </p:nvSpPr>
        <p:spPr>
          <a:xfrm>
            <a:off x="2667001" y="3602038"/>
            <a:ext cx="6857999" cy="953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/>
              <a:t>OTAVIO ANOVAZZI 186331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/>
              <a:t>FERNANDO REI SANTOS FILHO 234471</a:t>
            </a:r>
            <a:endParaRPr/>
          </a:p>
        </p:txBody>
      </p:sp>
      <p:pic>
        <p:nvPicPr>
          <p:cNvPr id="268" name="Google Shape;26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69700" y="224755"/>
            <a:ext cx="2010444" cy="2010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275" name="Google Shape;275;p2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76" name="Google Shape;276;p2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fechar a placa do circuito" id="277" name="Google Shape;277;p2"/>
          <p:cNvPicPr preferRelativeResize="0"/>
          <p:nvPr/>
        </p:nvPicPr>
        <p:blipFill rotWithShape="1">
          <a:blip r:embed="rId5">
            <a:alphaModFix amt="30000"/>
          </a:blip>
          <a:srcRect b="-1" l="17220" r="9210" t="0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8" name="Google Shape;278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79" name="Google Shape;279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5" name="Google Shape;285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6" name="Google Shape;286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8" name="Google Shape;288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9" name="Google Shape;289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2" name="Google Shape;292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4" name="Google Shape;294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7" name="Google Shape;297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0" name="Google Shape;300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2" name="Google Shape;302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4" name="Google Shape;304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6" name="Google Shape;306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0" name="Google Shape;310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1" name="Google Shape;311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3" name="Google Shape;313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4" name="Google Shape;314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6" name="Google Shape;316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8" name="Google Shape;318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1" name="Google Shape;321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3" name="Google Shape;323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6" name="Google Shape;326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7" name="Google Shape;327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0" name="Google Shape;330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2" name="Google Shape;332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2"/>
          <p:cNvSpPr txBox="1"/>
          <p:nvPr>
            <p:ph type="title"/>
          </p:nvPr>
        </p:nvSpPr>
        <p:spPr>
          <a:xfrm>
            <a:off x="8091107" y="301017"/>
            <a:ext cx="3084891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pt-BR" sz="3200"/>
              <a:t>PROPOSTA E BACKGROUND</a:t>
            </a:r>
            <a:endParaRPr/>
          </a:p>
        </p:txBody>
      </p:sp>
      <p:sp>
        <p:nvSpPr>
          <p:cNvPr id="334" name="Google Shape;334;p2"/>
          <p:cNvSpPr txBox="1"/>
          <p:nvPr>
            <p:ph idx="1" type="body"/>
          </p:nvPr>
        </p:nvSpPr>
        <p:spPr>
          <a:xfrm>
            <a:off x="7912408" y="1760538"/>
            <a:ext cx="3631892" cy="485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pt-BR" sz="1800"/>
              <a:t>O jogo se passa em um senário de guerra, onde o jogador é um general que deve defender seu território de ataque submarino inimigo.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pt-BR" sz="1800"/>
              <a:t>O jogador tem a sua disposição algumas balas de canhão, tendo que abater os submarinos inimigos que estão espalhados aleatoriamente pelo mar.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pt-BR" sz="1800"/>
              <a:t>O jogo acaba quando todos os submarinos forem abatidos ou quando as balas acabarem, o que ocorrer primeiro.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COMO JOGAR</a:t>
            </a:r>
            <a:endParaRPr/>
          </a:p>
        </p:txBody>
      </p:sp>
      <p:sp>
        <p:nvSpPr>
          <p:cNvPr id="340" name="Google Shape;340;p3"/>
          <p:cNvSpPr txBox="1"/>
          <p:nvPr>
            <p:ph idx="1" type="body"/>
          </p:nvPr>
        </p:nvSpPr>
        <p:spPr>
          <a:xfrm>
            <a:off x="1141412" y="2249487"/>
            <a:ext cx="9905999" cy="4085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O jogo se inicia perguntado o nome do jogador.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Após o nome ser escolhido, será mostrada um campo que representa o mar, o nome escolhido, o numero de balas restantes, o score atual do jogador, e quantos submarinos restam e seus respectivos tamanhos.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A entrada do jogo será dada pelo teclado, onde o jogador digitará a coordenada em que quer atirar, separando as linhas das colunas por “:”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A cada jogada o estado do jogo é atualizado, até o fim do jogo.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"/>
          <p:cNvSpPr txBox="1"/>
          <p:nvPr>
            <p:ph type="title"/>
          </p:nvPr>
        </p:nvSpPr>
        <p:spPr>
          <a:xfrm>
            <a:off x="1141413" y="397566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MECÂNICA DO JOGO</a:t>
            </a:r>
            <a:endParaRPr/>
          </a:p>
        </p:txBody>
      </p:sp>
      <p:sp>
        <p:nvSpPr>
          <p:cNvPr id="346" name="Google Shape;346;p4"/>
          <p:cNvSpPr txBox="1"/>
          <p:nvPr>
            <p:ph idx="1" type="body"/>
          </p:nvPr>
        </p:nvSpPr>
        <p:spPr>
          <a:xfrm>
            <a:off x="1141412" y="1851921"/>
            <a:ext cx="9905999" cy="4608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 A cada bala atirada, caso o jogador não acerte um submarino, é subtraído 100 pontos de seu score. Caso ele acerte um submarino será somado 1000 pontos ao seu score.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A cada submarino derrubado, o jogador recebe novas balas de canhão, e mais uma bonificação de 1000 pontos.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O jogo é ganho caso todos os submarinos sejam abatidos, então é mostrado uma mensagem de parabéns e o score atual.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Caso as balas acabem antes do submarino, o jogo acaba e é mostrado uma mensagem de tente novamente, juntamente com o score do jogador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pt-BR"/>
              <a:t>PARÂMETROS INICIAIS</a:t>
            </a:r>
            <a:endParaRPr/>
          </a:p>
        </p:txBody>
      </p:sp>
      <p:sp>
        <p:nvSpPr>
          <p:cNvPr id="352" name="Google Shape;352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Tamanho do mar: 100 unidades (campo 10x10)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Numero de submarinos: 5, cada um 1 unidade menor que o anterior, tendo o primeiro tamanho cinco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Numero de balas iniciais: 20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Score inicial: 1000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Bonificação a cada barco derrubado, 2 balas.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d003d618d_1_0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dd003d618d_1_0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gdd003d618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50" y="633400"/>
            <a:ext cx="7915275" cy="55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2021-05-23T18:41:47Z</dcterms:created>
  <dc:creator>Otavio Anovazzi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