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0C8pLis453vq23qxeSBqOaPH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8d6856f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28d6856f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e28d6856f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6436176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26436176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e26436176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26436176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26436176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e26436176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28d6856f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28d6856f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e28d6856f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3">
  <p:cSld name="Colu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3 imagens">
  <p:cSld name="Coluna de 3 image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42" name="Google Shape;242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-1" y="7678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5" name="Google Shape;245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"/>
          <p:cNvSpPr txBox="1"/>
          <p:nvPr>
            <p:ph type="ctrTitle"/>
          </p:nvPr>
        </p:nvSpPr>
        <p:spPr>
          <a:xfrm>
            <a:off x="2691541" y="1924313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SUBDEFENDER</a:t>
            </a:r>
            <a:endParaRPr/>
          </a:p>
        </p:txBody>
      </p:sp>
      <p:sp>
        <p:nvSpPr>
          <p:cNvPr id="267" name="Google Shape;267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OTAVIO ANOVAZZI 186331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FERNANDO REI SANTOS FILHO 234471</a:t>
            </a:r>
            <a:endParaRPr/>
          </a:p>
        </p:txBody>
      </p:sp>
      <p:pic>
        <p:nvPicPr>
          <p:cNvPr id="268" name="Google Shape;26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9700" y="224755"/>
            <a:ext cx="2010444" cy="201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5" name="Google Shape;2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6" name="Google Shape;2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77" name="Google Shape;277;p2"/>
          <p:cNvPicPr preferRelativeResize="0"/>
          <p:nvPr/>
        </p:nvPicPr>
        <p:blipFill rotWithShape="1">
          <a:blip r:embed="rId5">
            <a:alphaModFix amt="30000"/>
          </a:blip>
          <a:srcRect b="-1" l="17220" r="9210" t="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79" name="Google Shape;27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8" name="Google Shape;28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0" name="Google Shape;30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2" name="Google Shape;30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4" name="Google Shape;30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1" name="Google Shape;32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"/>
          <p:cNvSpPr txBox="1"/>
          <p:nvPr>
            <p:ph type="title"/>
          </p:nvPr>
        </p:nvSpPr>
        <p:spPr>
          <a:xfrm>
            <a:off x="8091107" y="301017"/>
            <a:ext cx="30849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pt-BR" sz="3200"/>
              <a:t>PROPOSTA E BACKGROUND</a:t>
            </a:r>
            <a:endParaRPr/>
          </a:p>
        </p:txBody>
      </p:sp>
      <p:sp>
        <p:nvSpPr>
          <p:cNvPr id="334" name="Google Shape;334;p2"/>
          <p:cNvSpPr txBox="1"/>
          <p:nvPr>
            <p:ph idx="1" type="body"/>
          </p:nvPr>
        </p:nvSpPr>
        <p:spPr>
          <a:xfrm>
            <a:off x="7552950" y="1779725"/>
            <a:ext cx="46389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jogo se passa em um cenário de guerra, onde o jogador é um general que deve defender seu território de ataque submarino inimigo.</a:t>
            </a:r>
            <a:endParaRPr/>
          </a:p>
        </p:txBody>
      </p:sp>
      <p:pic>
        <p:nvPicPr>
          <p:cNvPr id="335" name="Google Shape;33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350" y="2476488"/>
            <a:ext cx="762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"/>
          <p:cNvSpPr txBox="1"/>
          <p:nvPr/>
        </p:nvSpPr>
        <p:spPr>
          <a:xfrm>
            <a:off x="7552950" y="3408025"/>
            <a:ext cx="46389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jogador tem a sua disposição algumas balas de canhão, tendo que abater os submarinos inimigos que estão espalhados aleatoriamente pelo mar.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7552950" y="4980650"/>
            <a:ext cx="46389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jogo acaba quando o player consegue destruir os navios inimigos ou quando sua frota inteira é destruída.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28d6856fd_0_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e28d6856fd_0_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ge28d6856f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862" y="1332425"/>
            <a:ext cx="6107070" cy="51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264361766_0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352" name="Google Shape;352;ge264361766_0_5"/>
          <p:cNvSpPr txBox="1"/>
          <p:nvPr>
            <p:ph idx="1" type="body"/>
          </p:nvPr>
        </p:nvSpPr>
        <p:spPr>
          <a:xfrm>
            <a:off x="1141437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A biblioteca LIBGDX foi utilizada como recurso para gerar a interface gráfica. Essa é uma biblioteca muito versátil, permitindo gerar animações, imagens, áudios e muito mais, com apenas algumas linhas de código.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O Pattern Observer foi utilizado na comunicação com a interface gráfica para alterar o estado do display quando o player clicasse em um botão específico, por exemplo.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A seguir seguem alguns recortes e imagens da interface gráfica construída com a biblioteca LIBGDX.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264361766_0_21"/>
          <p:cNvSpPr txBox="1"/>
          <p:nvPr>
            <p:ph type="title"/>
          </p:nvPr>
        </p:nvSpPr>
        <p:spPr>
          <a:xfrm>
            <a:off x="920413" y="53879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e264361766_0_21"/>
          <p:cNvSpPr txBox="1"/>
          <p:nvPr>
            <p:ph idx="1" type="body"/>
          </p:nvPr>
        </p:nvSpPr>
        <p:spPr>
          <a:xfrm>
            <a:off x="1143000" y="21697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ge26436176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50" y="106950"/>
            <a:ext cx="5512426" cy="32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e26436176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975" y="106949"/>
            <a:ext cx="5342450" cy="32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e264361766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62" y="3375675"/>
            <a:ext cx="5512424" cy="33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e264361766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0975" y="3375675"/>
            <a:ext cx="5342451" cy="3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8d6856fd_0_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 &amp; Planos Futuros</a:t>
            </a:r>
            <a:endParaRPr/>
          </a:p>
        </p:txBody>
      </p:sp>
      <p:sp>
        <p:nvSpPr>
          <p:cNvPr id="370" name="Google Shape;370;ge28d6856fd_0_2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Um dos desafios foi a organização do tempo e a conciliação da LIBGDX com a nossa arquitetura.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Um ponto forte do nosso jogo foi </a:t>
            </a:r>
            <a:r>
              <a:rPr lang="pt-BR"/>
              <a:t>a utilizar biblioteca LIBGDX para criar uma rica interface gráfica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Outro ponto forte do nosso jogo foram as artes autorais, animações e sons inspirados nos clássicos jogos 8-bit.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Pensando no futuro do jogo temos como meta inserir features que ficaram de fora e fazer maior uso da LIBGDX com o objetivo de permitir a compatibilidade do jogo com o sistema mobile Android.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2021-05-23T18:41:47Z</dcterms:created>
  <dc:creator>Otavio Anovazzi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