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0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351-70D6-4CD3-94A0-599FE2E6C9F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C529-B59B-491C-8214-E1C93038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8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351-70D6-4CD3-94A0-599FE2E6C9F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C529-B59B-491C-8214-E1C93038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8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351-70D6-4CD3-94A0-599FE2E6C9F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C529-B59B-491C-8214-E1C93038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0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351-70D6-4CD3-94A0-599FE2E6C9F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C529-B59B-491C-8214-E1C93038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2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351-70D6-4CD3-94A0-599FE2E6C9F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C529-B59B-491C-8214-E1C93038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1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351-70D6-4CD3-94A0-599FE2E6C9F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C529-B59B-491C-8214-E1C93038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1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351-70D6-4CD3-94A0-599FE2E6C9F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C529-B59B-491C-8214-E1C93038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3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351-70D6-4CD3-94A0-599FE2E6C9F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C529-B59B-491C-8214-E1C93038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3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351-70D6-4CD3-94A0-599FE2E6C9F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C529-B59B-491C-8214-E1C93038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9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351-70D6-4CD3-94A0-599FE2E6C9F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C529-B59B-491C-8214-E1C93038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351-70D6-4CD3-94A0-599FE2E6C9F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C529-B59B-491C-8214-E1C93038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4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4351-70D6-4CD3-94A0-599FE2E6C9F4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0C529-B59B-491C-8214-E1C93038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471" y="1219573"/>
            <a:ext cx="6398070" cy="39485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89670" y="3140397"/>
            <a:ext cx="548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Eberle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283234" y="2503480"/>
            <a:ext cx="1075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Tavares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479178" y="2626591"/>
            <a:ext cx="548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Lee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439298" y="2928981"/>
            <a:ext cx="1075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Barzal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088676" y="2031614"/>
            <a:ext cx="548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Prince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241076" y="1389974"/>
            <a:ext cx="548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Fritz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772298" y="1978176"/>
            <a:ext cx="548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Quine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6724968" y="2267942"/>
            <a:ext cx="853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Beauvillier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603048" y="3263507"/>
            <a:ext cx="548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Ladd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548733" y="2340677"/>
            <a:ext cx="837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Clutterbuck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5440678" y="2101286"/>
            <a:ext cx="640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Chimera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881159" y="2583191"/>
            <a:ext cx="548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Nelson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440678" y="2682760"/>
            <a:ext cx="548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Cizikas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724400" y="2934292"/>
            <a:ext cx="646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Kulemin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5762894" y="2981812"/>
            <a:ext cx="646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Ho-Sang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890147" y="2352240"/>
            <a:ext cx="589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Bailey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692436" y="1226387"/>
            <a:ext cx="548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Bad</a:t>
            </a:r>
            <a:endParaRPr lang="en-US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08871" y="4565207"/>
            <a:ext cx="548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Good</a:t>
            </a:r>
            <a:endParaRPr lang="en-US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77943" y="1191926"/>
            <a:ext cx="87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All Offense</a:t>
            </a:r>
            <a:endParaRPr lang="en-US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92587" y="4565207"/>
            <a:ext cx="792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solidFill>
                  <a:schemeClr val="bg1">
                    <a:lumMod val="50000"/>
                  </a:schemeClr>
                </a:solidFill>
              </a:rPr>
              <a:t>All Defense</a:t>
            </a:r>
            <a:endParaRPr lang="en-US" sz="10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66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Cisco-Meraki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Novet</dc:creator>
  <cp:lastModifiedBy>Alex Novet</cp:lastModifiedBy>
  <cp:revision>3</cp:revision>
  <dcterms:created xsi:type="dcterms:W3CDTF">2018-02-10T04:28:23Z</dcterms:created>
  <dcterms:modified xsi:type="dcterms:W3CDTF">2018-02-11T20:12:36Z</dcterms:modified>
</cp:coreProperties>
</file>