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58" r:id="rId8"/>
    <p:sldId id="260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6D3"/>
    <a:srgbClr val="5B95EF"/>
    <a:srgbClr val="14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D5907-36EA-C14A-9466-85BE394ADC97}" v="64" dt="2022-03-21T02:52:52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>
      <p:cViewPr varScale="1">
        <p:scale>
          <a:sx n="121" d="100"/>
          <a:sy n="121" d="100"/>
        </p:scale>
        <p:origin x="832" y="17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uo Chen" userId="3dace1ba-4a10-4eb3-a791-b35dca6600ed" providerId="ADAL" clId="{8F8D5907-36EA-C14A-9466-85BE394ADC97}"/>
    <pc:docChg chg="undo custSel addSld delSld modSld sldOrd">
      <pc:chgData name="Sinuo Chen" userId="3dace1ba-4a10-4eb3-a791-b35dca6600ed" providerId="ADAL" clId="{8F8D5907-36EA-C14A-9466-85BE394ADC97}" dt="2022-03-21T02:53:05.922" v="623" actId="1076"/>
      <pc:docMkLst>
        <pc:docMk/>
      </pc:docMkLst>
      <pc:sldChg chg="modSp mod">
        <pc:chgData name="Sinuo Chen" userId="3dace1ba-4a10-4eb3-a791-b35dca6600ed" providerId="ADAL" clId="{8F8D5907-36EA-C14A-9466-85BE394ADC97}" dt="2022-03-16T09:54:31.304" v="16" actId="1076"/>
        <pc:sldMkLst>
          <pc:docMk/>
          <pc:sldMk cId="0" sldId="256"/>
        </pc:sldMkLst>
        <pc:spChg chg="mod">
          <ac:chgData name="Sinuo Chen" userId="3dace1ba-4a10-4eb3-a791-b35dca6600ed" providerId="ADAL" clId="{8F8D5907-36EA-C14A-9466-85BE394ADC97}" dt="2022-03-16T09:53:32.090" v="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nuo Chen" userId="3dace1ba-4a10-4eb3-a791-b35dca6600ed" providerId="ADAL" clId="{8F8D5907-36EA-C14A-9466-85BE394ADC97}" dt="2022-03-16T09:54:31.304" v="16" actId="1076"/>
          <ac:spMkLst>
            <pc:docMk/>
            <pc:sldMk cId="0" sldId="256"/>
            <ac:spMk id="3" creationId="{00000000-0000-0000-0000-000000000000}"/>
          </ac:spMkLst>
        </pc:spChg>
      </pc:sldChg>
      <pc:sldChg chg="del ord">
        <pc:chgData name="Sinuo Chen" userId="3dace1ba-4a10-4eb3-a791-b35dca6600ed" providerId="ADAL" clId="{8F8D5907-36EA-C14A-9466-85BE394ADC97}" dt="2022-03-16T10:01:47.677" v="190" actId="2696"/>
        <pc:sldMkLst>
          <pc:docMk/>
          <pc:sldMk cId="0" sldId="257"/>
        </pc:sldMkLst>
      </pc:sldChg>
      <pc:sldChg chg="addSp modSp mod">
        <pc:chgData name="Sinuo Chen" userId="3dace1ba-4a10-4eb3-a791-b35dca6600ed" providerId="ADAL" clId="{8F8D5907-36EA-C14A-9466-85BE394ADC97}" dt="2022-03-18T08:42:29.596" v="614" actId="20577"/>
        <pc:sldMkLst>
          <pc:docMk/>
          <pc:sldMk cId="0" sldId="258"/>
        </pc:sldMkLst>
        <pc:spChg chg="mod">
          <ac:chgData name="Sinuo Chen" userId="3dace1ba-4a10-4eb3-a791-b35dca6600ed" providerId="ADAL" clId="{8F8D5907-36EA-C14A-9466-85BE394ADC97}" dt="2022-03-18T08:42:29.596" v="614" actId="20577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nuo Chen" userId="3dace1ba-4a10-4eb3-a791-b35dca6600ed" providerId="ADAL" clId="{8F8D5907-36EA-C14A-9466-85BE394ADC97}" dt="2022-03-16T09:57:45.673" v="120" actId="1076"/>
          <ac:spMkLst>
            <pc:docMk/>
            <pc:sldMk cId="0" sldId="258"/>
            <ac:spMk id="3" creationId="{B1D40A49-DC3E-374D-A925-F8E5C84A18DC}"/>
          </ac:spMkLst>
        </pc:spChg>
        <pc:picChg chg="add mod modCrop">
          <ac:chgData name="Sinuo Chen" userId="3dace1ba-4a10-4eb3-a791-b35dca6600ed" providerId="ADAL" clId="{8F8D5907-36EA-C14A-9466-85BE394ADC97}" dt="2022-03-16T09:57:09.776" v="87" actId="1076"/>
          <ac:picMkLst>
            <pc:docMk/>
            <pc:sldMk cId="0" sldId="258"/>
            <ac:picMk id="4" creationId="{645DA7F4-DF09-2E4F-91E2-D4F045CF98BF}"/>
          </ac:picMkLst>
        </pc:picChg>
      </pc:sldChg>
      <pc:sldChg chg="addSp delSp modSp mod ord">
        <pc:chgData name="Sinuo Chen" userId="3dace1ba-4a10-4eb3-a791-b35dca6600ed" providerId="ADAL" clId="{8F8D5907-36EA-C14A-9466-85BE394ADC97}" dt="2022-03-21T02:53:05.922" v="623" actId="1076"/>
        <pc:sldMkLst>
          <pc:docMk/>
          <pc:sldMk cId="0" sldId="259"/>
        </pc:sldMkLst>
        <pc:spChg chg="mod">
          <ac:chgData name="Sinuo Chen" userId="3dace1ba-4a10-4eb3-a791-b35dca6600ed" providerId="ADAL" clId="{8F8D5907-36EA-C14A-9466-85BE394ADC97}" dt="2022-03-16T10:01:53.187" v="191" actId="1076"/>
          <ac:spMkLst>
            <pc:docMk/>
            <pc:sldMk cId="0" sldId="259"/>
            <ac:spMk id="3" creationId="{00000000-0000-0000-0000-000000000000}"/>
          </ac:spMkLst>
        </pc:spChg>
        <pc:picChg chg="add del mod">
          <ac:chgData name="Sinuo Chen" userId="3dace1ba-4a10-4eb3-a791-b35dca6600ed" providerId="ADAL" clId="{8F8D5907-36EA-C14A-9466-85BE394ADC97}" dt="2022-03-21T02:52:46.191" v="615" actId="478"/>
          <ac:picMkLst>
            <pc:docMk/>
            <pc:sldMk cId="0" sldId="259"/>
            <ac:picMk id="4" creationId="{76828B93-8E33-3643-9122-60FAB14A1FAC}"/>
          </ac:picMkLst>
        </pc:picChg>
        <pc:picChg chg="add mod">
          <ac:chgData name="Sinuo Chen" userId="3dace1ba-4a10-4eb3-a791-b35dca6600ed" providerId="ADAL" clId="{8F8D5907-36EA-C14A-9466-85BE394ADC97}" dt="2022-03-21T02:53:05.922" v="623" actId="1076"/>
          <ac:picMkLst>
            <pc:docMk/>
            <pc:sldMk cId="0" sldId="259"/>
            <ac:picMk id="5" creationId="{450E92BE-1630-FE43-860B-A219BBF372B1}"/>
          </ac:picMkLst>
        </pc:picChg>
      </pc:sldChg>
      <pc:sldChg chg="addSp delSp modSp mod">
        <pc:chgData name="Sinuo Chen" userId="3dace1ba-4a10-4eb3-a791-b35dca6600ed" providerId="ADAL" clId="{8F8D5907-36EA-C14A-9466-85BE394ADC97}" dt="2022-03-18T07:10:43.557" v="356" actId="20577"/>
        <pc:sldMkLst>
          <pc:docMk/>
          <pc:sldMk cId="0" sldId="260"/>
        </pc:sldMkLst>
        <pc:spChg chg="add mod">
          <ac:chgData name="Sinuo Chen" userId="3dace1ba-4a10-4eb3-a791-b35dca6600ed" providerId="ADAL" clId="{8F8D5907-36EA-C14A-9466-85BE394ADC97}" dt="2022-03-18T07:10:43.557" v="356" actId="20577"/>
          <ac:spMkLst>
            <pc:docMk/>
            <pc:sldMk cId="0" sldId="260"/>
            <ac:spMk id="2" creationId="{24F92B56-B2FE-7147-BF37-A56193C01372}"/>
          </ac:spMkLst>
        </pc:spChg>
        <pc:spChg chg="mod">
          <ac:chgData name="Sinuo Chen" userId="3dace1ba-4a10-4eb3-a791-b35dca6600ed" providerId="ADAL" clId="{8F8D5907-36EA-C14A-9466-85BE394ADC97}" dt="2022-03-16T10:01:20.107" v="184" actId="107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Sinuo Chen" userId="3dace1ba-4a10-4eb3-a791-b35dca6600ed" providerId="ADAL" clId="{8F8D5907-36EA-C14A-9466-85BE394ADC97}" dt="2022-03-16T10:00:32.898" v="175"/>
          <ac:spMkLst>
            <pc:docMk/>
            <pc:sldMk cId="0" sldId="260"/>
            <ac:spMk id="4" creationId="{F42C291C-42C2-7E43-ABF2-EEA90AF47562}"/>
          </ac:spMkLst>
        </pc:spChg>
        <pc:spChg chg="add mod">
          <ac:chgData name="Sinuo Chen" userId="3dace1ba-4a10-4eb3-a791-b35dca6600ed" providerId="ADAL" clId="{8F8D5907-36EA-C14A-9466-85BE394ADC97}" dt="2022-03-18T07:09:48.020" v="340" actId="1076"/>
          <ac:spMkLst>
            <pc:docMk/>
            <pc:sldMk cId="0" sldId="260"/>
            <ac:spMk id="9" creationId="{D31E23BC-3114-C84D-A5B2-147EC4F50100}"/>
          </ac:spMkLst>
        </pc:spChg>
        <pc:spChg chg="add mod">
          <ac:chgData name="Sinuo Chen" userId="3dace1ba-4a10-4eb3-a791-b35dca6600ed" providerId="ADAL" clId="{8F8D5907-36EA-C14A-9466-85BE394ADC97}" dt="2022-03-18T07:09:53.254" v="341" actId="14100"/>
          <ac:spMkLst>
            <pc:docMk/>
            <pc:sldMk cId="0" sldId="260"/>
            <ac:spMk id="10" creationId="{F3AB7D54-3C65-1E4A-80DD-AC69EC280B4A}"/>
          </ac:spMkLst>
        </pc:spChg>
        <pc:grpChg chg="add mod">
          <ac:chgData name="Sinuo Chen" userId="3dace1ba-4a10-4eb3-a791-b35dca6600ed" providerId="ADAL" clId="{8F8D5907-36EA-C14A-9466-85BE394ADC97}" dt="2022-03-18T07:06:30.691" v="321" actId="1076"/>
          <ac:grpSpMkLst>
            <pc:docMk/>
            <pc:sldMk cId="0" sldId="260"/>
            <ac:grpSpMk id="8" creationId="{CF7C198D-4B89-E043-90B7-2DA73511CEF6}"/>
          </ac:grpSpMkLst>
        </pc:grpChg>
        <pc:picChg chg="add mod">
          <ac:chgData name="Sinuo Chen" userId="3dace1ba-4a10-4eb3-a791-b35dca6600ed" providerId="ADAL" clId="{8F8D5907-36EA-C14A-9466-85BE394ADC97}" dt="2022-03-18T07:01:48.593" v="250" actId="164"/>
          <ac:picMkLst>
            <pc:docMk/>
            <pc:sldMk cId="0" sldId="260"/>
            <ac:picMk id="5" creationId="{EF7D6355-6201-BC4D-8FE1-631EF83EE471}"/>
          </ac:picMkLst>
        </pc:picChg>
        <pc:picChg chg="add mod">
          <ac:chgData name="Sinuo Chen" userId="3dace1ba-4a10-4eb3-a791-b35dca6600ed" providerId="ADAL" clId="{8F8D5907-36EA-C14A-9466-85BE394ADC97}" dt="2022-03-18T07:01:48.593" v="250" actId="164"/>
          <ac:picMkLst>
            <pc:docMk/>
            <pc:sldMk cId="0" sldId="260"/>
            <ac:picMk id="7" creationId="{87389250-6A67-124B-A678-F9D712AEB917}"/>
          </ac:picMkLst>
        </pc:picChg>
      </pc:sldChg>
      <pc:sldChg chg="modSp del mod modShow">
        <pc:chgData name="Sinuo Chen" userId="3dace1ba-4a10-4eb3-a791-b35dca6600ed" providerId="ADAL" clId="{8F8D5907-36EA-C14A-9466-85BE394ADC97}" dt="2022-03-18T07:41:53.364" v="427" actId="2696"/>
        <pc:sldMkLst>
          <pc:docMk/>
          <pc:sldMk cId="771549457" sldId="261"/>
        </pc:sldMkLst>
        <pc:spChg chg="del">
          <ac:chgData name="Sinuo Chen" userId="3dace1ba-4a10-4eb3-a791-b35dca6600ed" providerId="ADAL" clId="{8F8D5907-36EA-C14A-9466-85BE394ADC97}" dt="2022-03-16T10:03:01.564" v="210" actId="478"/>
          <ac:spMkLst>
            <pc:docMk/>
            <pc:sldMk cId="771549457" sldId="261"/>
            <ac:spMk id="2" creationId="{24F92B56-B2FE-7147-BF37-A56193C01372}"/>
          </ac:spMkLst>
        </pc:spChg>
        <pc:spChg chg="mod">
          <ac:chgData name="Sinuo Chen" userId="3dace1ba-4a10-4eb3-a791-b35dca6600ed" providerId="ADAL" clId="{8F8D5907-36EA-C14A-9466-85BE394ADC97}" dt="2022-03-16T10:02:56.871" v="209" actId="20577"/>
          <ac:spMkLst>
            <pc:docMk/>
            <pc:sldMk cId="771549457" sldId="261"/>
            <ac:spMk id="3" creationId="{00000000-0000-0000-0000-000000000000}"/>
          </ac:spMkLst>
        </pc:spChg>
        <pc:picChg chg="add mod modCrop">
          <ac:chgData name="Sinuo Chen" userId="3dace1ba-4a10-4eb3-a791-b35dca6600ed" providerId="ADAL" clId="{8F8D5907-36EA-C14A-9466-85BE394ADC97}" dt="2022-03-16T10:04:35.799" v="227" actId="1076"/>
          <ac:picMkLst>
            <pc:docMk/>
            <pc:sldMk cId="771549457" sldId="261"/>
            <ac:picMk id="5" creationId="{45476578-477A-5142-8D66-62E3894B7C53}"/>
          </ac:picMkLst>
        </pc:picChg>
        <pc:picChg chg="mod">
          <ac:chgData name="Sinuo Chen" userId="3dace1ba-4a10-4eb3-a791-b35dca6600ed" providerId="ADAL" clId="{8F8D5907-36EA-C14A-9466-85BE394ADC97}" dt="2022-03-18T07:35:22.334" v="358" actId="1076"/>
          <ac:picMkLst>
            <pc:docMk/>
            <pc:sldMk cId="771549457" sldId="261"/>
            <ac:picMk id="6" creationId="{F235B1CB-648E-DB4D-A192-C3A0D0283091}"/>
          </ac:picMkLst>
        </pc:picChg>
      </pc:sldChg>
      <pc:sldChg chg="addSp delSp modSp add del mod setBg">
        <pc:chgData name="Sinuo Chen" userId="3dace1ba-4a10-4eb3-a791-b35dca6600ed" providerId="ADAL" clId="{8F8D5907-36EA-C14A-9466-85BE394ADC97}" dt="2022-03-18T07:58:11.460" v="458" actId="2696"/>
        <pc:sldMkLst>
          <pc:docMk/>
          <pc:sldMk cId="2227815680" sldId="262"/>
        </pc:sldMkLst>
        <pc:spChg chg="mod">
          <ac:chgData name="Sinuo Chen" userId="3dace1ba-4a10-4eb3-a791-b35dca6600ed" providerId="ADAL" clId="{8F8D5907-36EA-C14A-9466-85BE394ADC97}" dt="2022-03-18T07:41:48.475" v="426" actId="1076"/>
          <ac:spMkLst>
            <pc:docMk/>
            <pc:sldMk cId="2227815680" sldId="262"/>
            <ac:spMk id="3" creationId="{00000000-0000-0000-0000-000000000000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8" creationId="{B065C8DF-7F06-9742-B704-4C1B998056BD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9" creationId="{11453275-CD41-2B4F-84A8-59C2B8B9EBF2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0" creationId="{937F6620-4B0F-4643-A184-1B2397719801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1" creationId="{7E61DC81-69C3-004D-841F-2FCE21661AB7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2" creationId="{EC1EFF55-C7A9-CF43-9E43-CADF15BDD1B7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3" creationId="{6B7437BB-2CCA-A14C-8530-952AF1D621E8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4" creationId="{C0E83980-8F5F-F842-BBB9-3BF236FBB435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5" creationId="{7C151C4C-8CB8-C94C-850E-7ADA6D6C4DB6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6" creationId="{EE2FEDB6-DC9C-B14A-9AC8-05B05DE6EC51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7" creationId="{8962143E-7005-8D43-9EE0-86887EA58805}"/>
          </ac:spMkLst>
        </pc:spChg>
        <pc:spChg chg="mod">
          <ac:chgData name="Sinuo Chen" userId="3dace1ba-4a10-4eb3-a791-b35dca6600ed" providerId="ADAL" clId="{8F8D5907-36EA-C14A-9466-85BE394ADC97}" dt="2022-03-18T07:36:53.211" v="366" actId="255"/>
          <ac:spMkLst>
            <pc:docMk/>
            <pc:sldMk cId="2227815680" sldId="262"/>
            <ac:spMk id="18" creationId="{DA21A689-1B16-3B42-8AC3-5FF8B0031E34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0" creationId="{B8F32CCB-2EC3-C445-AB5F-82D959E84BAD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1" creationId="{5FB35285-BDEA-C54A-8E9A-60982B6E9220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2" creationId="{A2530714-9D00-F141-A2BB-EC5944D8415A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3" creationId="{A7701BA0-CB55-F34C-9E3D-86DF3A3ED057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4" creationId="{CE2AF07C-B818-8A4C-A0E2-304B6F0F22C5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5" creationId="{26F728FA-A781-5645-A476-1531B7DCE506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6" creationId="{A3787395-F922-124C-B82F-0D2D4AB64B29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7" creationId="{38984B00-543E-1648-B293-0D72657AD18E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8" creationId="{F3AC67FC-FEA2-5646-A186-6B75F01A3693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29" creationId="{6DA9D22A-CBAA-CB45-8823-63873B2C393A}"/>
          </ac:spMkLst>
        </pc:spChg>
        <pc:spChg chg="mod">
          <ac:chgData name="Sinuo Chen" userId="3dace1ba-4a10-4eb3-a791-b35dca6600ed" providerId="ADAL" clId="{8F8D5907-36EA-C14A-9466-85BE394ADC97}" dt="2022-03-18T07:36:59.615" v="368"/>
          <ac:spMkLst>
            <pc:docMk/>
            <pc:sldMk cId="2227815680" sldId="262"/>
            <ac:spMk id="30" creationId="{571545C4-D3DE-0441-97B7-0A0AAF313B07}"/>
          </ac:spMkLst>
        </pc:spChg>
        <pc:spChg chg="mod topLvl">
          <ac:chgData name="Sinuo Chen" userId="3dace1ba-4a10-4eb3-a791-b35dca6600ed" providerId="ADAL" clId="{8F8D5907-36EA-C14A-9466-85BE394ADC97}" dt="2022-03-18T07:39:31.586" v="393" actId="14100"/>
          <ac:spMkLst>
            <pc:docMk/>
            <pc:sldMk cId="2227815680" sldId="262"/>
            <ac:spMk id="32" creationId="{D5E7F83A-6C46-F147-AB1E-76F42F59E156}"/>
          </ac:spMkLst>
        </pc:spChg>
        <pc:spChg chg="mod topLvl">
          <ac:chgData name="Sinuo Chen" userId="3dace1ba-4a10-4eb3-a791-b35dca6600ed" providerId="ADAL" clId="{8F8D5907-36EA-C14A-9466-85BE394ADC97}" dt="2022-03-18T07:40:09.788" v="403" actId="14100"/>
          <ac:spMkLst>
            <pc:docMk/>
            <pc:sldMk cId="2227815680" sldId="262"/>
            <ac:spMk id="33" creationId="{E5A22E61-397F-2D4A-8B04-29FA73C436BE}"/>
          </ac:spMkLst>
        </pc:spChg>
        <pc:spChg chg="mod topLvl">
          <ac:chgData name="Sinuo Chen" userId="3dace1ba-4a10-4eb3-a791-b35dca6600ed" providerId="ADAL" clId="{8F8D5907-36EA-C14A-9466-85BE394ADC97}" dt="2022-03-18T07:38:45.288" v="385" actId="164"/>
          <ac:spMkLst>
            <pc:docMk/>
            <pc:sldMk cId="2227815680" sldId="262"/>
            <ac:spMk id="34" creationId="{DCEB6D83-29B1-264A-92CC-51B762A80FB0}"/>
          </ac:spMkLst>
        </pc:spChg>
        <pc:spChg chg="mod topLvl">
          <ac:chgData name="Sinuo Chen" userId="3dace1ba-4a10-4eb3-a791-b35dca6600ed" providerId="ADAL" clId="{8F8D5907-36EA-C14A-9466-85BE394ADC97}" dt="2022-03-18T07:38:31.323" v="383" actId="164"/>
          <ac:spMkLst>
            <pc:docMk/>
            <pc:sldMk cId="2227815680" sldId="262"/>
            <ac:spMk id="35" creationId="{677B68E9-16C3-FA45-9991-FBBAE06765EE}"/>
          </ac:spMkLst>
        </pc:spChg>
        <pc:spChg chg="mod topLvl">
          <ac:chgData name="Sinuo Chen" userId="3dace1ba-4a10-4eb3-a791-b35dca6600ed" providerId="ADAL" clId="{8F8D5907-36EA-C14A-9466-85BE394ADC97}" dt="2022-03-18T07:39:44.136" v="396" actId="14100"/>
          <ac:spMkLst>
            <pc:docMk/>
            <pc:sldMk cId="2227815680" sldId="262"/>
            <ac:spMk id="36" creationId="{FB8DEA73-98EB-3C4F-B203-27BB587FC618}"/>
          </ac:spMkLst>
        </pc:spChg>
        <pc:spChg chg="mod topLvl">
          <ac:chgData name="Sinuo Chen" userId="3dace1ba-4a10-4eb3-a791-b35dca6600ed" providerId="ADAL" clId="{8F8D5907-36EA-C14A-9466-85BE394ADC97}" dt="2022-03-18T07:40:10.277" v="404" actId="14100"/>
          <ac:spMkLst>
            <pc:docMk/>
            <pc:sldMk cId="2227815680" sldId="262"/>
            <ac:spMk id="37" creationId="{5BC39120-3880-4F4E-B65E-8C89811AD4A5}"/>
          </ac:spMkLst>
        </pc:spChg>
        <pc:spChg chg="mod topLvl">
          <ac:chgData name="Sinuo Chen" userId="3dace1ba-4a10-4eb3-a791-b35dca6600ed" providerId="ADAL" clId="{8F8D5907-36EA-C14A-9466-85BE394ADC97}" dt="2022-03-18T07:39:02.715" v="387" actId="164"/>
          <ac:spMkLst>
            <pc:docMk/>
            <pc:sldMk cId="2227815680" sldId="262"/>
            <ac:spMk id="38" creationId="{F904AB52-BCC8-9E46-A520-F559C7165C08}"/>
          </ac:spMkLst>
        </pc:spChg>
        <pc:spChg chg="mod topLvl">
          <ac:chgData name="Sinuo Chen" userId="3dace1ba-4a10-4eb3-a791-b35dca6600ed" providerId="ADAL" clId="{8F8D5907-36EA-C14A-9466-85BE394ADC97}" dt="2022-03-18T07:39:50.736" v="398" actId="14100"/>
          <ac:spMkLst>
            <pc:docMk/>
            <pc:sldMk cId="2227815680" sldId="262"/>
            <ac:spMk id="39" creationId="{10D33AE8-55AF-CF42-AF21-438EF2A8B6E0}"/>
          </ac:spMkLst>
        </pc:spChg>
        <pc:spChg chg="mod topLvl">
          <ac:chgData name="Sinuo Chen" userId="3dace1ba-4a10-4eb3-a791-b35dca6600ed" providerId="ADAL" clId="{8F8D5907-36EA-C14A-9466-85BE394ADC97}" dt="2022-03-18T07:41:46.947" v="425" actId="1076"/>
          <ac:spMkLst>
            <pc:docMk/>
            <pc:sldMk cId="2227815680" sldId="262"/>
            <ac:spMk id="40" creationId="{57D0D544-AA98-4140-ADA2-0DD4C7ABBF2B}"/>
          </ac:spMkLst>
        </pc:spChg>
        <pc:spChg chg="mod topLvl">
          <ac:chgData name="Sinuo Chen" userId="3dace1ba-4a10-4eb3-a791-b35dca6600ed" providerId="ADAL" clId="{8F8D5907-36EA-C14A-9466-85BE394ADC97}" dt="2022-03-18T07:41:46.947" v="425" actId="1076"/>
          <ac:spMkLst>
            <pc:docMk/>
            <pc:sldMk cId="2227815680" sldId="262"/>
            <ac:spMk id="41" creationId="{703416AB-1A5B-AC4A-9619-52CB981BCF61}"/>
          </ac:spMkLst>
        </pc:spChg>
        <pc:spChg chg="mod topLvl">
          <ac:chgData name="Sinuo Chen" userId="3dace1ba-4a10-4eb3-a791-b35dca6600ed" providerId="ADAL" clId="{8F8D5907-36EA-C14A-9466-85BE394ADC97}" dt="2022-03-18T07:41:46.947" v="425" actId="1076"/>
          <ac:spMkLst>
            <pc:docMk/>
            <pc:sldMk cId="2227815680" sldId="262"/>
            <ac:spMk id="42" creationId="{87B0EACD-BA32-7A40-A435-3FAF4168B854}"/>
          </ac:spMkLst>
        </pc:spChg>
        <pc:grpChg chg="add mod">
          <ac:chgData name="Sinuo Chen" userId="3dace1ba-4a10-4eb3-a791-b35dca6600ed" providerId="ADAL" clId="{8F8D5907-36EA-C14A-9466-85BE394ADC97}" dt="2022-03-18T07:41:46.947" v="425" actId="1076"/>
          <ac:grpSpMkLst>
            <pc:docMk/>
            <pc:sldMk cId="2227815680" sldId="262"/>
            <ac:grpSpMk id="2" creationId="{AE49AB28-B4C2-2E49-9C93-23C85D9C8868}"/>
          </ac:grpSpMkLst>
        </pc:grpChg>
        <pc:grpChg chg="add mod">
          <ac:chgData name="Sinuo Chen" userId="3dace1ba-4a10-4eb3-a791-b35dca6600ed" providerId="ADAL" clId="{8F8D5907-36EA-C14A-9466-85BE394ADC97}" dt="2022-03-18T07:41:46.947" v="425" actId="1076"/>
          <ac:grpSpMkLst>
            <pc:docMk/>
            <pc:sldMk cId="2227815680" sldId="262"/>
            <ac:grpSpMk id="4" creationId="{985668A8-7540-4C4B-826F-BE760C1F02B8}"/>
          </ac:grpSpMkLst>
        </pc:grpChg>
        <pc:grpChg chg="add del mod">
          <ac:chgData name="Sinuo Chen" userId="3dace1ba-4a10-4eb3-a791-b35dca6600ed" providerId="ADAL" clId="{8F8D5907-36EA-C14A-9466-85BE394ADC97}" dt="2022-03-18T07:36:58.077" v="367" actId="478"/>
          <ac:grpSpMkLst>
            <pc:docMk/>
            <pc:sldMk cId="2227815680" sldId="262"/>
            <ac:grpSpMk id="7" creationId="{5792E52B-08FA-C44B-A357-1567E61C8F8D}"/>
          </ac:grpSpMkLst>
        </pc:grpChg>
        <pc:grpChg chg="add del mod">
          <ac:chgData name="Sinuo Chen" userId="3dace1ba-4a10-4eb3-a791-b35dca6600ed" providerId="ADAL" clId="{8F8D5907-36EA-C14A-9466-85BE394ADC97}" dt="2022-03-18T07:37:04.783" v="369"/>
          <ac:grpSpMkLst>
            <pc:docMk/>
            <pc:sldMk cId="2227815680" sldId="262"/>
            <ac:grpSpMk id="19" creationId="{5806987C-4953-7142-B8BE-A39AEB115845}"/>
          </ac:grpSpMkLst>
        </pc:grpChg>
        <pc:grpChg chg="add del mod">
          <ac:chgData name="Sinuo Chen" userId="3dace1ba-4a10-4eb3-a791-b35dca6600ed" providerId="ADAL" clId="{8F8D5907-36EA-C14A-9466-85BE394ADC97}" dt="2022-03-18T07:37:33.559" v="373" actId="165"/>
          <ac:grpSpMkLst>
            <pc:docMk/>
            <pc:sldMk cId="2227815680" sldId="262"/>
            <ac:grpSpMk id="31" creationId="{40D86981-A3C5-DA40-B78F-CEA30BB95C30}"/>
          </ac:grpSpMkLst>
        </pc:grpChg>
        <pc:grpChg chg="add mod">
          <ac:chgData name="Sinuo Chen" userId="3dace1ba-4a10-4eb3-a791-b35dca6600ed" providerId="ADAL" clId="{8F8D5907-36EA-C14A-9466-85BE394ADC97}" dt="2022-03-18T07:41:46.947" v="425" actId="1076"/>
          <ac:grpSpMkLst>
            <pc:docMk/>
            <pc:sldMk cId="2227815680" sldId="262"/>
            <ac:grpSpMk id="43" creationId="{6ACB40E9-C61C-AC4E-B9CC-B9CE0AC3427A}"/>
          </ac:grpSpMkLst>
        </pc:grpChg>
        <pc:grpChg chg="add mod">
          <ac:chgData name="Sinuo Chen" userId="3dace1ba-4a10-4eb3-a791-b35dca6600ed" providerId="ADAL" clId="{8F8D5907-36EA-C14A-9466-85BE394ADC97}" dt="2022-03-18T07:41:46.947" v="425" actId="1076"/>
          <ac:grpSpMkLst>
            <pc:docMk/>
            <pc:sldMk cId="2227815680" sldId="262"/>
            <ac:grpSpMk id="44" creationId="{6B525513-4A09-8644-A495-A90ACF789702}"/>
          </ac:grpSpMkLst>
        </pc:grpChg>
        <pc:picChg chg="del">
          <ac:chgData name="Sinuo Chen" userId="3dace1ba-4a10-4eb3-a791-b35dca6600ed" providerId="ADAL" clId="{8F8D5907-36EA-C14A-9466-85BE394ADC97}" dt="2022-03-18T07:36:39.621" v="360" actId="478"/>
          <ac:picMkLst>
            <pc:docMk/>
            <pc:sldMk cId="2227815680" sldId="262"/>
            <ac:picMk id="5" creationId="{45476578-477A-5142-8D66-62E3894B7C53}"/>
          </ac:picMkLst>
        </pc:picChg>
        <pc:picChg chg="del">
          <ac:chgData name="Sinuo Chen" userId="3dace1ba-4a10-4eb3-a791-b35dca6600ed" providerId="ADAL" clId="{8F8D5907-36EA-C14A-9466-85BE394ADC97}" dt="2022-03-18T07:36:40.634" v="361" actId="478"/>
          <ac:picMkLst>
            <pc:docMk/>
            <pc:sldMk cId="2227815680" sldId="262"/>
            <ac:picMk id="6" creationId="{F235B1CB-648E-DB4D-A192-C3A0D0283091}"/>
          </ac:picMkLst>
        </pc:picChg>
      </pc:sldChg>
      <pc:sldChg chg="addSp delSp modSp new mod">
        <pc:chgData name="Sinuo Chen" userId="3dace1ba-4a10-4eb3-a791-b35dca6600ed" providerId="ADAL" clId="{8F8D5907-36EA-C14A-9466-85BE394ADC97}" dt="2022-03-18T08:34:03.312" v="609" actId="1076"/>
        <pc:sldMkLst>
          <pc:docMk/>
          <pc:sldMk cId="2176850993" sldId="263"/>
        </pc:sldMkLst>
        <pc:spChg chg="del mod">
          <ac:chgData name="Sinuo Chen" userId="3dace1ba-4a10-4eb3-a791-b35dca6600ed" providerId="ADAL" clId="{8F8D5907-36EA-C14A-9466-85BE394ADC97}" dt="2022-03-18T07:55:46.513" v="444" actId="478"/>
          <ac:spMkLst>
            <pc:docMk/>
            <pc:sldMk cId="2176850993" sldId="263"/>
            <ac:spMk id="2" creationId="{CA8CC2F8-6CCD-C040-BB83-10B7B0EDAE49}"/>
          </ac:spMkLst>
        </pc:spChg>
        <pc:spChg chg="add mod">
          <ac:chgData name="Sinuo Chen" userId="3dace1ba-4a10-4eb3-a791-b35dca6600ed" providerId="ADAL" clId="{8F8D5907-36EA-C14A-9466-85BE394ADC97}" dt="2022-03-18T07:56:36.813" v="448" actId="1076"/>
          <ac:spMkLst>
            <pc:docMk/>
            <pc:sldMk cId="2176850993" sldId="263"/>
            <ac:spMk id="3" creationId="{78131358-5E7E-F942-A62F-7610D33D7AB5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5" creationId="{6FD6C937-941C-E040-B157-FC55E858F16E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6" creationId="{1CB97CC0-751C-F84F-849C-032AEF6156CE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8" creationId="{FAAC2680-CA9D-0944-BCFA-370961600005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9" creationId="{466E6C9F-0BF1-694E-9B62-F762A1500B4F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11" creationId="{8CD8A400-C978-DC4C-9C28-90BD5B4F839B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12" creationId="{BD2376C3-F51C-B447-80A8-085A6D86E476}"/>
          </ac:spMkLst>
        </pc:spChg>
        <pc:spChg chg="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14" creationId="{129A4F81-83A9-DB49-A36D-328DAB2B8A68}"/>
          </ac:spMkLst>
        </pc:spChg>
        <pc:spChg chg="mod">
          <ac:chgData name="Sinuo Chen" userId="3dace1ba-4a10-4eb3-a791-b35dca6600ed" providerId="ADAL" clId="{8F8D5907-36EA-C14A-9466-85BE394ADC97}" dt="2022-03-18T08:33:52.364" v="607" actId="14100"/>
          <ac:spMkLst>
            <pc:docMk/>
            <pc:sldMk cId="2176850993" sldId="263"/>
            <ac:spMk id="15" creationId="{1F5F9613-DF89-014F-89EE-3E8564B026F1}"/>
          </ac:spMkLst>
        </pc:spChg>
        <pc:spChg chg="add 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16" creationId="{F390D5EC-7EF5-AE48-91DF-467EEE12D3CF}"/>
          </ac:spMkLst>
        </pc:spChg>
        <pc:spChg chg="add mod">
          <ac:chgData name="Sinuo Chen" userId="3dace1ba-4a10-4eb3-a791-b35dca6600ed" providerId="ADAL" clId="{8F8D5907-36EA-C14A-9466-85BE394ADC97}" dt="2022-03-18T08:33:41.272" v="606" actId="2711"/>
          <ac:spMkLst>
            <pc:docMk/>
            <pc:sldMk cId="2176850993" sldId="263"/>
            <ac:spMk id="17" creationId="{594894FF-685B-EB47-95CD-8C81502E8795}"/>
          </ac:spMkLst>
        </pc:spChg>
        <pc:spChg chg="add mod">
          <ac:chgData name="Sinuo Chen" userId="3dace1ba-4a10-4eb3-a791-b35dca6600ed" providerId="ADAL" clId="{8F8D5907-36EA-C14A-9466-85BE394ADC97}" dt="2022-03-18T08:34:03.312" v="609" actId="1076"/>
          <ac:spMkLst>
            <pc:docMk/>
            <pc:sldMk cId="2176850993" sldId="263"/>
            <ac:spMk id="18" creationId="{8043508E-BCEE-8244-8105-19D7B343B30B}"/>
          </ac:spMkLst>
        </pc:spChg>
        <pc:grpChg chg="add mod">
          <ac:chgData name="Sinuo Chen" userId="3dace1ba-4a10-4eb3-a791-b35dca6600ed" providerId="ADAL" clId="{8F8D5907-36EA-C14A-9466-85BE394ADC97}" dt="2022-03-18T07:57:15.516" v="456" actId="1076"/>
          <ac:grpSpMkLst>
            <pc:docMk/>
            <pc:sldMk cId="2176850993" sldId="263"/>
            <ac:grpSpMk id="4" creationId="{599490E8-2E74-3242-9250-A7AD0790D261}"/>
          </ac:grpSpMkLst>
        </pc:grpChg>
        <pc:grpChg chg="add mod">
          <ac:chgData name="Sinuo Chen" userId="3dace1ba-4a10-4eb3-a791-b35dca6600ed" providerId="ADAL" clId="{8F8D5907-36EA-C14A-9466-85BE394ADC97}" dt="2022-03-18T07:56:42.268" v="449" actId="1076"/>
          <ac:grpSpMkLst>
            <pc:docMk/>
            <pc:sldMk cId="2176850993" sldId="263"/>
            <ac:grpSpMk id="7" creationId="{29B34A4E-8BAF-9D41-9275-33D45A6C9188}"/>
          </ac:grpSpMkLst>
        </pc:grpChg>
        <pc:grpChg chg="add mod">
          <ac:chgData name="Sinuo Chen" userId="3dace1ba-4a10-4eb3-a791-b35dca6600ed" providerId="ADAL" clId="{8F8D5907-36EA-C14A-9466-85BE394ADC97}" dt="2022-03-18T08:33:57.546" v="608" actId="1076"/>
          <ac:grpSpMkLst>
            <pc:docMk/>
            <pc:sldMk cId="2176850993" sldId="263"/>
            <ac:grpSpMk id="10" creationId="{2732D3E5-56BD-8E43-ACF5-26B7F41DF83E}"/>
          </ac:grpSpMkLst>
        </pc:grpChg>
        <pc:grpChg chg="add mod">
          <ac:chgData name="Sinuo Chen" userId="3dace1ba-4a10-4eb3-a791-b35dca6600ed" providerId="ADAL" clId="{8F8D5907-36EA-C14A-9466-85BE394ADC97}" dt="2022-03-18T07:57:05.265" v="454" actId="1076"/>
          <ac:grpSpMkLst>
            <pc:docMk/>
            <pc:sldMk cId="2176850993" sldId="263"/>
            <ac:grpSpMk id="13" creationId="{80FCF0DE-AF9A-CE41-A0EE-A82ABB0049C1}"/>
          </ac:grpSpMkLst>
        </pc:grpChg>
      </pc:sldChg>
      <pc:sldChg chg="delSp modSp add mod ord">
        <pc:chgData name="Sinuo Chen" userId="3dace1ba-4a10-4eb3-a791-b35dca6600ed" providerId="ADAL" clId="{8F8D5907-36EA-C14A-9466-85BE394ADC97}" dt="2022-03-18T08:33:18.182" v="605" actId="14100"/>
        <pc:sldMkLst>
          <pc:docMk/>
          <pc:sldMk cId="2395138828" sldId="264"/>
        </pc:sldMkLst>
        <pc:spChg chg="mod">
          <ac:chgData name="Sinuo Chen" userId="3dace1ba-4a10-4eb3-a791-b35dca6600ed" providerId="ADAL" clId="{8F8D5907-36EA-C14A-9466-85BE394ADC97}" dt="2022-03-18T08:22:43.366" v="478" actId="20577"/>
          <ac:spMkLst>
            <pc:docMk/>
            <pc:sldMk cId="2395138828" sldId="264"/>
            <ac:spMk id="2" creationId="{00000000-0000-0000-0000-000000000000}"/>
          </ac:spMkLst>
        </pc:spChg>
        <pc:spChg chg="mod">
          <ac:chgData name="Sinuo Chen" userId="3dace1ba-4a10-4eb3-a791-b35dca6600ed" providerId="ADAL" clId="{8F8D5907-36EA-C14A-9466-85BE394ADC97}" dt="2022-03-18T08:33:18.182" v="605" actId="14100"/>
          <ac:spMkLst>
            <pc:docMk/>
            <pc:sldMk cId="2395138828" sldId="264"/>
            <ac:spMk id="3" creationId="{B1D40A49-DC3E-374D-A925-F8E5C84A18DC}"/>
          </ac:spMkLst>
        </pc:spChg>
        <pc:picChg chg="del">
          <ac:chgData name="Sinuo Chen" userId="3dace1ba-4a10-4eb3-a791-b35dca6600ed" providerId="ADAL" clId="{8F8D5907-36EA-C14A-9466-85BE394ADC97}" dt="2022-03-18T08:24:19.630" v="494" actId="478"/>
          <ac:picMkLst>
            <pc:docMk/>
            <pc:sldMk cId="2395138828" sldId="264"/>
            <ac:picMk id="4" creationId="{645DA7F4-DF09-2E4F-91E2-D4F045CF98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white page side 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09023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41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ovos-light-horizont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18612" y="6451624"/>
            <a:ext cx="1030465" cy="24283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285412" y="6443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Open Source Project</a:t>
            </a:r>
          </a:p>
          <a:p>
            <a:r>
              <a:rPr lang="en-US" sz="800" dirty="0">
                <a:solidFill>
                  <a:schemeClr val="bg1"/>
                </a:solidFill>
              </a:rPr>
              <a:t>Maintained by </a:t>
            </a:r>
            <a:r>
              <a:rPr lang="en-US" sz="800" dirty="0" err="1">
                <a:solidFill>
                  <a:schemeClr val="bg1"/>
                </a:solidFill>
              </a:rPr>
              <a:t>Mobilewalla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0412" y="64124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2022 - ALL RIGHTS RESERVED</a:t>
            </a:r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CONFIDENTIAL INFORMATION - DO NOT REPRODUCE - DO NOT DISTRIBUTE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dark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7105603" cy="68580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809412" y="1143000"/>
            <a:ext cx="379413" cy="5257800"/>
          </a:xfrm>
          <a:prstGeom prst="rect">
            <a:avLst/>
          </a:prstGeom>
          <a:gradFill flip="none" rotWithShape="1">
            <a:gsLst>
              <a:gs pos="0">
                <a:srgbClr val="E616D3"/>
              </a:gs>
              <a:gs pos="100000">
                <a:srgbClr val="5B95EF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ner sld 2 up lt im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8" y="0"/>
            <a:ext cx="1446212" cy="16789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096652" y="0"/>
            <a:ext cx="8092173" cy="228600"/>
            <a:chOff x="3804549" y="2057400"/>
            <a:chExt cx="8092173" cy="228600"/>
          </a:xfrm>
          <a:gradFill>
            <a:gsLst>
              <a:gs pos="15000">
                <a:srgbClr val="5B95EF"/>
              </a:gs>
              <a:gs pos="100000">
                <a:srgbClr val="E616D3"/>
              </a:gs>
            </a:gsLst>
            <a:lin ang="11400000" scaled="0"/>
          </a:gradFill>
        </p:grpSpPr>
        <p:sp>
          <p:nvSpPr>
            <p:cNvPr id="7" name="Freeform 6"/>
            <p:cNvSpPr/>
            <p:nvPr userDrawn="1"/>
          </p:nvSpPr>
          <p:spPr>
            <a:xfrm>
              <a:off x="3804549" y="2057400"/>
              <a:ext cx="411480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4800" h="228600">
                  <a:moveTo>
                    <a:pt x="0" y="228600"/>
                  </a:moveTo>
                  <a:lnTo>
                    <a:pt x="133350" y="0"/>
                  </a:lnTo>
                  <a:lnTo>
                    <a:pt x="4114800" y="0"/>
                  </a:lnTo>
                  <a:lnTo>
                    <a:pt x="3975098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8532812" y="2057400"/>
              <a:ext cx="336391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3975098"/>
                <a:gd name="connsiteY0" fmla="*/ 228600 h 228600"/>
                <a:gd name="connsiteX1" fmla="*/ 133350 w 3975098"/>
                <a:gd name="connsiteY1" fmla="*/ 0 h 228600"/>
                <a:gd name="connsiteX2" fmla="*/ 3351212 w 3975098"/>
                <a:gd name="connsiteY2" fmla="*/ 0 h 228600"/>
                <a:gd name="connsiteX3" fmla="*/ 3975098 w 3975098"/>
                <a:gd name="connsiteY3" fmla="*/ 228600 h 228600"/>
                <a:gd name="connsiteX4" fmla="*/ 3209306 w 3975098"/>
                <a:gd name="connsiteY4" fmla="*/ 225631 h 228600"/>
                <a:gd name="connsiteX5" fmla="*/ 0 w 3975098"/>
                <a:gd name="connsiteY5" fmla="*/ 228600 h 228600"/>
                <a:gd name="connsiteX0" fmla="*/ 0 w 3363910"/>
                <a:gd name="connsiteY0" fmla="*/ 228600 h 228600"/>
                <a:gd name="connsiteX1" fmla="*/ 133350 w 3363910"/>
                <a:gd name="connsiteY1" fmla="*/ 0 h 228600"/>
                <a:gd name="connsiteX2" fmla="*/ 3351212 w 3363910"/>
                <a:gd name="connsiteY2" fmla="*/ 0 h 228600"/>
                <a:gd name="connsiteX3" fmla="*/ 3363910 w 3363910"/>
                <a:gd name="connsiteY3" fmla="*/ 228600 h 228600"/>
                <a:gd name="connsiteX4" fmla="*/ 3209306 w 3363910"/>
                <a:gd name="connsiteY4" fmla="*/ 225631 h 228600"/>
                <a:gd name="connsiteX5" fmla="*/ 0 w 336391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910" h="228600">
                  <a:moveTo>
                    <a:pt x="0" y="228600"/>
                  </a:moveTo>
                  <a:lnTo>
                    <a:pt x="133350" y="0"/>
                  </a:lnTo>
                  <a:lnTo>
                    <a:pt x="3351212" y="0"/>
                  </a:lnTo>
                  <a:lnTo>
                    <a:pt x="3363910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6705600"/>
            <a:ext cx="7769224" cy="152400"/>
            <a:chOff x="74612" y="5334000"/>
            <a:chExt cx="7769224" cy="152400"/>
          </a:xfrm>
          <a:gradFill>
            <a:gsLst>
              <a:gs pos="12000">
                <a:srgbClr val="5B95EF"/>
              </a:gs>
              <a:gs pos="100000">
                <a:srgbClr val="E616D3"/>
              </a:gs>
            </a:gsLst>
            <a:lin ang="10800000" scaled="0"/>
          </a:gradFill>
        </p:grpSpPr>
        <p:sp>
          <p:nvSpPr>
            <p:cNvPr id="20" name="Freeform 19"/>
            <p:cNvSpPr/>
            <p:nvPr userDrawn="1"/>
          </p:nvSpPr>
          <p:spPr>
            <a:xfrm>
              <a:off x="74612" y="5334000"/>
              <a:ext cx="35798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0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4340224" y="5334000"/>
              <a:ext cx="35036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149224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149224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149224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1492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inner sld 4 side r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9612" y="1756908"/>
            <a:ext cx="2589213" cy="4491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9" y="0"/>
            <a:ext cx="121759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novos-light-horizontal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218612" y="6443246"/>
            <a:ext cx="1030465" cy="25959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285412" y="6443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41E31"/>
                </a:solidFill>
              </a:rPr>
              <a:t>Open Source Project</a:t>
            </a:r>
          </a:p>
          <a:p>
            <a:r>
              <a:rPr lang="en-US" sz="800" dirty="0">
                <a:solidFill>
                  <a:srgbClr val="141E31"/>
                </a:solidFill>
              </a:rPr>
              <a:t>Maintained by </a:t>
            </a:r>
            <a:r>
              <a:rPr lang="en-US" sz="800" dirty="0" err="1">
                <a:solidFill>
                  <a:srgbClr val="141E31"/>
                </a:solidFill>
              </a:rPr>
              <a:t>Mobilewalla</a:t>
            </a:r>
            <a:endParaRPr lang="en-US" sz="800" dirty="0">
              <a:solidFill>
                <a:srgbClr val="141E3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36612" y="64008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2022 - ALL RIGHTS RESERVED</a:t>
            </a:r>
          </a:p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CONFIDENTIAL INFORMATION - DO NOT REPRODUCE -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616D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B95E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41E3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41E3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41E3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41E3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90800"/>
            <a:ext cx="10360501" cy="1470025"/>
          </a:xfrm>
        </p:spPr>
        <p:txBody>
          <a:bodyPr>
            <a:normAutofit/>
          </a:bodyPr>
          <a:lstStyle/>
          <a:p>
            <a:r>
              <a:rPr lang="en-US" dirty="0" err="1"/>
              <a:t>Anovos</a:t>
            </a:r>
            <a:r>
              <a:rPr lang="en-US" dirty="0"/>
              <a:t> Use Case Demo</a:t>
            </a:r>
            <a:endParaRPr lang="en-US" dirty="0">
              <a:solidFill>
                <a:srgbClr val="E616D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85723" y="4060825"/>
            <a:ext cx="4417378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Credit Risk Modelling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304800"/>
            <a:ext cx="12175946" cy="1143000"/>
          </a:xfrm>
        </p:spPr>
        <p:txBody>
          <a:bodyPr>
            <a:normAutofit/>
          </a:bodyPr>
          <a:lstStyle/>
          <a:p>
            <a:r>
              <a:rPr lang="en-US" sz="3500" dirty="0" err="1"/>
              <a:t>Anovos</a:t>
            </a:r>
            <a:br>
              <a:rPr lang="en-US" sz="3000" dirty="0"/>
            </a:br>
            <a:r>
              <a:rPr lang="en-US" sz="2500" dirty="0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 Scalable Feature Engineering library using Apache Spark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50E92BE-1630-FE43-860B-A219BBF3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" y="1447800"/>
            <a:ext cx="1093361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Goal of </a:t>
            </a:r>
            <a:r>
              <a:rPr lang="en-US" dirty="0" err="1"/>
              <a:t>Anovos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1065212" y="1360835"/>
            <a:ext cx="103632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</a:pPr>
            <a:r>
              <a:rPr lang="en-US" sz="2300" b="1" dirty="0"/>
              <a:t>To implement a systematic feature engineering process</a:t>
            </a:r>
          </a:p>
          <a:p>
            <a:pPr marL="971550" lvl="2" indent="-457200"/>
            <a:r>
              <a:rPr lang="en-US" sz="1900" dirty="0"/>
              <a:t>A majority of steps in feature engineering are ad hoc and trial-and-error based, making the output at each step vulnerable to error.</a:t>
            </a:r>
          </a:p>
          <a:p>
            <a:pPr marL="971550" lvl="2" indent="-457200"/>
            <a:endParaRPr lang="en-US" sz="1900" dirty="0"/>
          </a:p>
          <a:p>
            <a:pPr marL="114300" lvl="1" indent="0">
              <a:buNone/>
            </a:pPr>
            <a:r>
              <a:rPr lang="en-US" sz="2300" b="1" dirty="0"/>
              <a:t>To add entirely new capabilities for data scientists</a:t>
            </a:r>
          </a:p>
          <a:p>
            <a:pPr marL="971550" lvl="2" indent="-457200"/>
            <a:r>
              <a:rPr lang="en-US" sz="1900" dirty="0"/>
              <a:t>Feature Stability: helps predict drift properties</a:t>
            </a:r>
          </a:p>
          <a:p>
            <a:pPr marL="971550" lvl="2" indent="-457200"/>
            <a:r>
              <a:rPr lang="en-US" sz="1900" dirty="0"/>
              <a:t>Feature Recommender: addresses the cold start problem in feature composition</a:t>
            </a:r>
          </a:p>
          <a:p>
            <a:pPr marL="971550" lvl="2" indent="-457200"/>
            <a:endParaRPr lang="en-US" sz="1900" dirty="0"/>
          </a:p>
          <a:p>
            <a:pPr marL="114300" lvl="1" indent="0">
              <a:buNone/>
            </a:pPr>
            <a:r>
              <a:rPr lang="en-US" sz="2300" b="1" dirty="0"/>
              <a:t>To enable scalable feature engineering</a:t>
            </a:r>
          </a:p>
          <a:p>
            <a:pPr marL="971550" lvl="2" indent="-457200"/>
            <a:r>
              <a:rPr lang="en-US" sz="1900" dirty="0" err="1"/>
              <a:t>Anovos</a:t>
            </a:r>
            <a:r>
              <a:rPr lang="en-US" sz="1900" dirty="0"/>
              <a:t> is built on top of the Spark distributed framework to support scale</a:t>
            </a:r>
          </a:p>
        </p:txBody>
      </p:sp>
    </p:spTree>
    <p:extLst>
      <p:ext uri="{BB962C8B-B14F-4D97-AF65-F5344CB8AC3E}">
        <p14:creationId xmlns:p14="http://schemas.microsoft.com/office/powerpoint/2010/main" val="239513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Demo Introduction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543288" y="1524000"/>
            <a:ext cx="47244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Use Case</a:t>
            </a:r>
            <a:r>
              <a:rPr lang="en-US" sz="2300" dirty="0"/>
              <a:t>: credit risk modelling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Goal</a:t>
            </a:r>
            <a:r>
              <a:rPr lang="en-US" sz="2300" dirty="0"/>
              <a:t>: to predict the capability of the applicants to repay their loan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Data Source</a:t>
            </a:r>
            <a:r>
              <a:rPr lang="en-US" sz="2300" dirty="0"/>
              <a:t>: Kaggle Competition hosted by Home Credit Group (with slight modification)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DA7F4-DF09-2E4F-91E2-D4F045CF9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6"/>
          <a:stretch/>
        </p:blipFill>
        <p:spPr>
          <a:xfrm>
            <a:off x="5256212" y="1524000"/>
            <a:ext cx="6400800" cy="4356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7C198D-4B89-E043-90B7-2DA73511CEF6}"/>
              </a:ext>
            </a:extLst>
          </p:cNvPr>
          <p:cNvGrpSpPr/>
          <p:nvPr/>
        </p:nvGrpSpPr>
        <p:grpSpPr>
          <a:xfrm>
            <a:off x="463343" y="1371600"/>
            <a:ext cx="11262138" cy="1219200"/>
            <a:chOff x="6937" y="2438400"/>
            <a:chExt cx="12174951" cy="1273219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EF7D6355-6201-BC4D-8FE1-631EF83E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12" y="2438400"/>
              <a:ext cx="5020676" cy="1273219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87389250-6A67-124B-A678-F9D712AE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" y="2438400"/>
              <a:ext cx="7154275" cy="1273219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228600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sz="2200" dirty="0" err="1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application_train.csv</a:t>
            </a:r>
            <a:endParaRPr lang="en-US" sz="2200" dirty="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92B56-B2FE-7147-BF37-A56193C01372}"/>
              </a:ext>
            </a:extLst>
          </p:cNvPr>
          <p:cNvSpPr/>
          <p:nvPr/>
        </p:nvSpPr>
        <p:spPr>
          <a:xfrm>
            <a:off x="379412" y="2590800"/>
            <a:ext cx="10591800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Contains loan application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Each row </a:t>
            </a:r>
            <a:r>
              <a:rPr lang="en-US" sz="2200" dirty="0"/>
              <a:t>represents one loan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Data Schema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5B95EF"/>
                </a:solidFill>
              </a:rPr>
              <a:t>Identifier column</a:t>
            </a:r>
            <a:r>
              <a:rPr lang="en-US" sz="2200" dirty="0"/>
              <a:t>: SK_ID_CURR (ID of the loan application)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Other application / applicant related attributes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E616D3"/>
                </a:solidFill>
              </a:rPr>
              <a:t>Target variable</a:t>
            </a:r>
            <a:r>
              <a:rPr lang="en-US" sz="2200" dirty="0"/>
              <a:t>: TARGET (1 - client with payment difficulties,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    0 - all other cases)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1E23BC-3114-C84D-A5B2-147EC4F50100}"/>
              </a:ext>
            </a:extLst>
          </p:cNvPr>
          <p:cNvSpPr/>
          <p:nvPr/>
        </p:nvSpPr>
        <p:spPr>
          <a:xfrm>
            <a:off x="652783" y="1371600"/>
            <a:ext cx="609600" cy="1219200"/>
          </a:xfrm>
          <a:prstGeom prst="roundRect">
            <a:avLst/>
          </a:prstGeom>
          <a:noFill/>
          <a:ln>
            <a:solidFill>
              <a:srgbClr val="5B9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B7D54-3C65-1E4A-80DD-AC69EC280B4A}"/>
              </a:ext>
            </a:extLst>
          </p:cNvPr>
          <p:cNvSpPr/>
          <p:nvPr/>
        </p:nvSpPr>
        <p:spPr>
          <a:xfrm>
            <a:off x="1298896" y="1371600"/>
            <a:ext cx="413951" cy="1219200"/>
          </a:xfrm>
          <a:prstGeom prst="roundRect">
            <a:avLst/>
          </a:prstGeom>
          <a:noFill/>
          <a:ln>
            <a:solidFill>
              <a:srgbClr val="E61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16D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31358-5E7E-F942-A62F-7610D33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" y="283415"/>
            <a:ext cx="12175946" cy="1143000"/>
          </a:xfrm>
        </p:spPr>
        <p:txBody>
          <a:bodyPr>
            <a:normAutofit/>
          </a:bodyPr>
          <a:lstStyle/>
          <a:p>
            <a:r>
              <a:rPr lang="en-US" dirty="0"/>
              <a:t>Demo Workflow</a:t>
            </a:r>
            <a:endParaRPr lang="en-US" sz="2200" dirty="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9490E8-2E74-3242-9250-A7AD0790D261}"/>
              </a:ext>
            </a:extLst>
          </p:cNvPr>
          <p:cNvGrpSpPr/>
          <p:nvPr/>
        </p:nvGrpSpPr>
        <p:grpSpPr>
          <a:xfrm>
            <a:off x="1370012" y="1524000"/>
            <a:ext cx="3548958" cy="1416036"/>
            <a:chOff x="455612" y="1631964"/>
            <a:chExt cx="3548958" cy="14160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D6C937-941C-E040-B157-FC55E858F16E}"/>
                </a:ext>
              </a:extLst>
            </p:cNvPr>
            <p:cNvSpPr/>
            <p:nvPr/>
          </p:nvSpPr>
          <p:spPr>
            <a:xfrm>
              <a:off x="476610" y="2067823"/>
              <a:ext cx="3506963" cy="980177"/>
            </a:xfrm>
            <a:prstGeom prst="roundRect">
              <a:avLst/>
            </a:prstGeom>
            <a:solidFill>
              <a:srgbClr val="F78F1E">
                <a:alpha val="7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</a:t>
              </a: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Anovos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Report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Data Analyzer (including Data Cleaning)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B97CC0-751C-F84F-849C-032AEF6156CE}"/>
                </a:ext>
              </a:extLst>
            </p:cNvPr>
            <p:cNvSpPr txBox="1"/>
            <p:nvPr/>
          </p:nvSpPr>
          <p:spPr>
            <a:xfrm>
              <a:off x="455612" y="1631964"/>
              <a:ext cx="354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Exploratory 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4A4E-8BAF-9D41-9275-33D45A6C9188}"/>
              </a:ext>
            </a:extLst>
          </p:cNvPr>
          <p:cNvGrpSpPr/>
          <p:nvPr/>
        </p:nvGrpSpPr>
        <p:grpSpPr>
          <a:xfrm>
            <a:off x="1370013" y="3829177"/>
            <a:ext cx="3548959" cy="1822392"/>
            <a:chOff x="608012" y="3960352"/>
            <a:chExt cx="3548959" cy="1822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AC2680-CA9D-0944-BCFA-370961600005}"/>
                </a:ext>
              </a:extLst>
            </p:cNvPr>
            <p:cNvSpPr txBox="1"/>
            <p:nvPr/>
          </p:nvSpPr>
          <p:spPr>
            <a:xfrm>
              <a:off x="608012" y="3960352"/>
              <a:ext cx="3548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Composer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66E6C9F-0BF1-694E-9B62-F762A1500B4F}"/>
                </a:ext>
              </a:extLst>
            </p:cNvPr>
            <p:cNvSpPr/>
            <p:nvPr/>
          </p:nvSpPr>
          <p:spPr>
            <a:xfrm>
              <a:off x="608013" y="4396782"/>
              <a:ext cx="3548958" cy="1385962"/>
            </a:xfrm>
            <a:prstGeom prst="roundRect">
              <a:avLst/>
            </a:prstGeom>
            <a:solidFill>
              <a:srgbClr val="AD6362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Feature Explorer &amp; Recommender (FER)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Domain Knowledge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Stability Check (optional)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D3E5-56BD-8E43-ACF5-26B7F41DF83E}"/>
              </a:ext>
            </a:extLst>
          </p:cNvPr>
          <p:cNvGrpSpPr/>
          <p:nvPr/>
        </p:nvGrpSpPr>
        <p:grpSpPr>
          <a:xfrm>
            <a:off x="7000727" y="4114800"/>
            <a:ext cx="3807786" cy="1981200"/>
            <a:chOff x="4951412" y="3760297"/>
            <a:chExt cx="3807786" cy="1981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D8A400-C978-DC4C-9C28-90BD5B4F839B}"/>
                </a:ext>
              </a:extLst>
            </p:cNvPr>
            <p:cNvSpPr txBox="1"/>
            <p:nvPr/>
          </p:nvSpPr>
          <p:spPr>
            <a:xfrm>
              <a:off x="4951412" y="3760297"/>
              <a:ext cx="3804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Transformation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2376C3-F51C-B447-80A8-085A6D86E476}"/>
                </a:ext>
              </a:extLst>
            </p:cNvPr>
            <p:cNvSpPr/>
            <p:nvPr/>
          </p:nvSpPr>
          <p:spPr>
            <a:xfrm>
              <a:off x="4951412" y="4160407"/>
              <a:ext cx="3807786" cy="1581090"/>
            </a:xfrm>
            <a:prstGeom prst="roundRect">
              <a:avLst/>
            </a:prstGeom>
            <a:solidFill>
              <a:srgbClr val="9BBB59">
                <a:lumMod val="75000"/>
                <a:alpha val="76078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Cardinality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Data Rescaling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Missing Values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Categorical Attributes Encoding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FCF0DE-AF9A-CE41-A0EE-A82ABB0049C1}"/>
              </a:ext>
            </a:extLst>
          </p:cNvPr>
          <p:cNvGrpSpPr/>
          <p:nvPr/>
        </p:nvGrpSpPr>
        <p:grpSpPr>
          <a:xfrm>
            <a:off x="6704012" y="1455810"/>
            <a:ext cx="4176464" cy="1835435"/>
            <a:chOff x="4919344" y="1324842"/>
            <a:chExt cx="4176464" cy="18354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A4F81-83A9-DB49-A36D-328DAB2B8A68}"/>
                </a:ext>
              </a:extLst>
            </p:cNvPr>
            <p:cNvSpPr txBox="1"/>
            <p:nvPr/>
          </p:nvSpPr>
          <p:spPr>
            <a:xfrm>
              <a:off x="4919344" y="1324842"/>
              <a:ext cx="4176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Dimensionality Reduction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5F9613-DF89-014F-89EE-3E8564B026F1}"/>
                </a:ext>
              </a:extLst>
            </p:cNvPr>
            <p:cNvSpPr/>
            <p:nvPr/>
          </p:nvSpPr>
          <p:spPr>
            <a:xfrm>
              <a:off x="4919344" y="1756715"/>
              <a:ext cx="4176464" cy="1403562"/>
            </a:xfrm>
            <a:prstGeom prst="roundRect">
              <a:avLst/>
            </a:prstGeom>
            <a:solidFill>
              <a:srgbClr val="6D8BB0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Correlated Attributes Removal 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Attributes with Low Importance Removal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Latent Features Generation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390D5EC-7EF5-AE48-91DF-467EEE12D3CF}"/>
              </a:ext>
            </a:extLst>
          </p:cNvPr>
          <p:cNvSpPr/>
          <p:nvPr/>
        </p:nvSpPr>
        <p:spPr>
          <a:xfrm rot="5400000">
            <a:off x="2695910" y="3237579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94894FF-685B-EB47-95CD-8C81502E8795}"/>
              </a:ext>
            </a:extLst>
          </p:cNvPr>
          <p:cNvSpPr/>
          <p:nvPr/>
        </p:nvSpPr>
        <p:spPr>
          <a:xfrm>
            <a:off x="5444609" y="4800600"/>
            <a:ext cx="1030481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3508E-BCEE-8244-8105-19D7B343B30B}"/>
              </a:ext>
            </a:extLst>
          </p:cNvPr>
          <p:cNvSpPr/>
          <p:nvPr/>
        </p:nvSpPr>
        <p:spPr>
          <a:xfrm rot="16200000">
            <a:off x="8504227" y="3474701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85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4DFFABD24F2418DAFC9B95697FDF3" ma:contentTypeVersion="12" ma:contentTypeDescription="Create a new document." ma:contentTypeScope="" ma:versionID="5e3937b3e8b95087abe6601273b5fd78">
  <xsd:schema xmlns:xsd="http://www.w3.org/2001/XMLSchema" xmlns:xs="http://www.w3.org/2001/XMLSchema" xmlns:p="http://schemas.microsoft.com/office/2006/metadata/properties" xmlns:ns2="33818b7f-41cc-44b6-a9db-494870eb7fa7" xmlns:ns3="96efcc39-b2e5-4f7b-aaab-c972485de1d7" targetNamespace="http://schemas.microsoft.com/office/2006/metadata/properties" ma:root="true" ma:fieldsID="10f7383d5142673a4b5f5d7ae5dba193" ns2:_="" ns3:_="">
    <xsd:import namespace="33818b7f-41cc-44b6-a9db-494870eb7fa7"/>
    <xsd:import namespace="96efcc39-b2e5-4f7b-aaab-c972485de1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18b7f-41cc-44b6-a9db-494870eb7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fcc39-b2e5-4f7b-aaab-c972485de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553B3-A8C7-4895-AC3F-E12F960FAFA8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96efcc39-b2e5-4f7b-aaab-c972485de1d7"/>
    <ds:schemaRef ds:uri="33818b7f-41cc-44b6-a9db-494870eb7f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74E60F-3949-4DF9-BBB4-C370DB02D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18b7f-41cc-44b6-a9db-494870eb7fa7"/>
    <ds:schemaRef ds:uri="96efcc39-b2e5-4f7b-aaab-c972485de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5FAB73-8BEC-4918-A0EA-51399F007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246</Words>
  <Application>Microsoft Macintosh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Poppins Light</vt:lpstr>
      <vt:lpstr>Poppins Medium</vt:lpstr>
      <vt:lpstr>Office Theme</vt:lpstr>
      <vt:lpstr>Anovos Use Case Demo</vt:lpstr>
      <vt:lpstr>Anovos A Scalable Feature Engineering library using Apache Spark</vt:lpstr>
      <vt:lpstr>Goal of Anovos</vt:lpstr>
      <vt:lpstr>Demo Introduction</vt:lpstr>
      <vt:lpstr>Dataset application_train.csv</vt:lpstr>
      <vt:lpstr>Demo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User5</dc:creator>
  <cp:lastModifiedBy>Sinuo Chen</cp:lastModifiedBy>
  <cp:revision>42</cp:revision>
  <dcterms:created xsi:type="dcterms:W3CDTF">2022-02-14T11:13:04Z</dcterms:created>
  <dcterms:modified xsi:type="dcterms:W3CDTF">2022-03-21T02:53:13Z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0x0101001704DFFABD24F2418DAFC9B95697FDF3</vt:lpwstr>
  </property>
</Properties>
</file>