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9928225" cy="1435735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48660-CE1A-4F79-8642-EA52E5072AEC}" v="9" dt="2022-03-23T14:18:0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81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wik, Adrian" userId="069daff6-de86-4aa1-865b-2251662cd2b1" providerId="ADAL" clId="{70248660-CE1A-4F79-8642-EA52E5072AEC}"/>
    <pc:docChg chg="undo custSel addSld modSld">
      <pc:chgData name="Nowik, Adrian" userId="069daff6-de86-4aa1-865b-2251662cd2b1" providerId="ADAL" clId="{70248660-CE1A-4F79-8642-EA52E5072AEC}" dt="2022-03-23T14:18:02.380" v="123" actId="571"/>
      <pc:docMkLst>
        <pc:docMk/>
      </pc:docMkLst>
      <pc:sldChg chg="addSp modSp mod">
        <pc:chgData name="Nowik, Adrian" userId="069daff6-de86-4aa1-865b-2251662cd2b1" providerId="ADAL" clId="{70248660-CE1A-4F79-8642-EA52E5072AEC}" dt="2022-03-23T14:18:02.380" v="123" actId="571"/>
        <pc:sldMkLst>
          <pc:docMk/>
          <pc:sldMk cId="2870352534" sldId="256"/>
        </pc:sldMkLst>
        <pc:spChg chg="add mod">
          <ac:chgData name="Nowik, Adrian" userId="069daff6-de86-4aa1-865b-2251662cd2b1" providerId="ADAL" clId="{70248660-CE1A-4F79-8642-EA52E5072AEC}" dt="2022-03-23T14:17:30.946" v="114" actId="1076"/>
          <ac:spMkLst>
            <pc:docMk/>
            <pc:sldMk cId="2870352534" sldId="256"/>
            <ac:spMk id="115" creationId="{644B7639-18E4-4656-B7CE-14DEE514B6FA}"/>
          </ac:spMkLst>
        </pc:spChg>
        <pc:spChg chg="add mod">
          <ac:chgData name="Nowik, Adrian" userId="069daff6-de86-4aa1-865b-2251662cd2b1" providerId="ADAL" clId="{70248660-CE1A-4F79-8642-EA52E5072AEC}" dt="2022-03-23T14:17:54.043" v="122" actId="20577"/>
          <ac:spMkLst>
            <pc:docMk/>
            <pc:sldMk cId="2870352534" sldId="256"/>
            <ac:spMk id="116" creationId="{70669F0A-373D-436B-A4BF-0C6D21456449}"/>
          </ac:spMkLst>
        </pc:spChg>
        <pc:spChg chg="add mod">
          <ac:chgData name="Nowik, Adrian" userId="069daff6-de86-4aa1-865b-2251662cd2b1" providerId="ADAL" clId="{70248660-CE1A-4F79-8642-EA52E5072AEC}" dt="2022-03-23T14:18:02.380" v="123" actId="571"/>
          <ac:spMkLst>
            <pc:docMk/>
            <pc:sldMk cId="2870352534" sldId="256"/>
            <ac:spMk id="117" creationId="{27FE1A3A-CEA9-4B6F-A234-55B76AF95049}"/>
          </ac:spMkLst>
        </pc:spChg>
      </pc:sldChg>
      <pc:sldChg chg="addSp delSp modSp add mod">
        <pc:chgData name="Nowik, Adrian" userId="069daff6-de86-4aa1-865b-2251662cd2b1" providerId="ADAL" clId="{70248660-CE1A-4F79-8642-EA52E5072AEC}" dt="2022-03-23T14:16:42.525" v="93" actId="113"/>
        <pc:sldMkLst>
          <pc:docMk/>
          <pc:sldMk cId="3345555100" sldId="257"/>
        </pc:sldMkLst>
        <pc:spChg chg="add mod">
          <ac:chgData name="Nowik, Adrian" userId="069daff6-de86-4aa1-865b-2251662cd2b1" providerId="ADAL" clId="{70248660-CE1A-4F79-8642-EA52E5072AEC}" dt="2022-03-23T14:15:53.078" v="86" actId="208"/>
          <ac:spMkLst>
            <pc:docMk/>
            <pc:sldMk cId="3345555100" sldId="257"/>
            <ac:spMk id="2" creationId="{FB3EF9AE-66A0-4F29-AA35-873A5103B7D1}"/>
          </ac:spMkLst>
        </pc:spChg>
        <pc:spChg chg="add mod">
          <ac:chgData name="Nowik, Adrian" userId="069daff6-de86-4aa1-865b-2251662cd2b1" providerId="ADAL" clId="{70248660-CE1A-4F79-8642-EA52E5072AEC}" dt="2022-03-23T14:16:31.415" v="90" actId="113"/>
          <ac:spMkLst>
            <pc:docMk/>
            <pc:sldMk cId="3345555100" sldId="257"/>
            <ac:spMk id="3" creationId="{8C45B11E-7F96-4F6F-8D22-017D825D6929}"/>
          </ac:spMkLst>
        </pc:spChg>
        <pc:spChg chg="add del">
          <ac:chgData name="Nowik, Adrian" userId="069daff6-de86-4aa1-865b-2251662cd2b1" providerId="ADAL" clId="{70248660-CE1A-4F79-8642-EA52E5072AEC}" dt="2022-03-23T14:12:58.415" v="42" actId="11529"/>
          <ac:spMkLst>
            <pc:docMk/>
            <pc:sldMk cId="3345555100" sldId="257"/>
            <ac:spMk id="4" creationId="{848030A8-03E8-4CBC-8B34-220A9E9BB0AA}"/>
          </ac:spMkLst>
        </pc:spChg>
        <pc:spChg chg="add mod">
          <ac:chgData name="Nowik, Adrian" userId="069daff6-de86-4aa1-865b-2251662cd2b1" providerId="ADAL" clId="{70248660-CE1A-4F79-8642-EA52E5072AEC}" dt="2022-03-23T14:16:06.764" v="87" actId="208"/>
          <ac:spMkLst>
            <pc:docMk/>
            <pc:sldMk cId="3345555100" sldId="257"/>
            <ac:spMk id="117" creationId="{DF305311-5750-4CB3-880A-873669AB00E8}"/>
          </ac:spMkLst>
        </pc:spChg>
        <pc:spChg chg="add mod">
          <ac:chgData name="Nowik, Adrian" userId="069daff6-de86-4aa1-865b-2251662cd2b1" providerId="ADAL" clId="{70248660-CE1A-4F79-8642-EA52E5072AEC}" dt="2022-03-23T14:16:42.525" v="93" actId="113"/>
          <ac:spMkLst>
            <pc:docMk/>
            <pc:sldMk cId="3345555100" sldId="257"/>
            <ac:spMk id="118" creationId="{C688D1AF-D073-405F-BB42-8B86FE775A9A}"/>
          </ac:spMkLst>
        </pc:spChg>
        <pc:spChg chg="add mod">
          <ac:chgData name="Nowik, Adrian" userId="069daff6-de86-4aa1-865b-2251662cd2b1" providerId="ADAL" clId="{70248660-CE1A-4F79-8642-EA52E5072AEC}" dt="2022-03-23T14:15:38.089" v="85" actId="208"/>
          <ac:spMkLst>
            <pc:docMk/>
            <pc:sldMk cId="3345555100" sldId="257"/>
            <ac:spMk id="120" creationId="{0B2D724A-AFF3-4435-96C4-BD3F7577E86C}"/>
          </ac:spMkLst>
        </pc:spChg>
        <pc:spChg chg="add mod">
          <ac:chgData name="Nowik, Adrian" userId="069daff6-de86-4aa1-865b-2251662cd2b1" providerId="ADAL" clId="{70248660-CE1A-4F79-8642-EA52E5072AEC}" dt="2022-03-23T14:15:38.089" v="85" actId="208"/>
          <ac:spMkLst>
            <pc:docMk/>
            <pc:sldMk cId="3345555100" sldId="257"/>
            <ac:spMk id="121" creationId="{31E95B22-B270-48DC-B146-347C424BEE8C}"/>
          </ac:spMkLst>
        </pc:spChg>
        <pc:spChg chg="add mod">
          <ac:chgData name="Nowik, Adrian" userId="069daff6-de86-4aa1-865b-2251662cd2b1" providerId="ADAL" clId="{70248660-CE1A-4F79-8642-EA52E5072AEC}" dt="2022-03-23T14:16:19.604" v="88" actId="113"/>
          <ac:spMkLst>
            <pc:docMk/>
            <pc:sldMk cId="3345555100" sldId="257"/>
            <ac:spMk id="122" creationId="{9B7A8DD5-D8FD-487F-AE9E-05634C0E8D8B}"/>
          </ac:spMkLst>
        </pc:spChg>
        <pc:spChg chg="add mod">
          <ac:chgData name="Nowik, Adrian" userId="069daff6-de86-4aa1-865b-2251662cd2b1" providerId="ADAL" clId="{70248660-CE1A-4F79-8642-EA52E5072AEC}" dt="2022-03-23T14:16:25.965" v="89" actId="113"/>
          <ac:spMkLst>
            <pc:docMk/>
            <pc:sldMk cId="3345555100" sldId="257"/>
            <ac:spMk id="123" creationId="{BAD99409-5020-4E8F-9B33-4280C0C4F4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720360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720360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1A80B76D-1161-4778-B19E-AAB3F3A256F5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795463"/>
            <a:ext cx="8610600" cy="4843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62" tIns="66381" rIns="132762" bIns="66381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92823" y="6909475"/>
            <a:ext cx="7942580" cy="5653207"/>
          </a:xfrm>
          <a:prstGeom prst="rect">
            <a:avLst/>
          </a:prstGeom>
        </p:spPr>
        <p:txBody>
          <a:bodyPr vert="horz" lIns="132762" tIns="66381" rIns="132762" bIns="66381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13636991"/>
            <a:ext cx="4302231" cy="720359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623698" y="13636991"/>
            <a:ext cx="4302231" cy="720359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162255EE-4A91-48E3-A4D7-9780C8DCDE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ADB4E-F75C-46DC-9ABE-912BD6487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7EC55F-7CBF-4158-96F3-9BEC34A43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516043-45D7-472A-A893-C6D730D4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EE8F5-9001-4319-9830-E1AB6E9A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FECF5-99C1-4D6D-B738-563B7C3C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B24E4-72EE-476C-8CC4-C0664D70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16B5ED-9CF6-40AB-B09A-35C6FF97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ECD6E-3755-4882-A794-69612240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7F39C-AC55-426A-B02D-120BCD25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033E72-A078-4A5E-94C3-DAB0C8CF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3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2E0624-364A-4E30-B5AC-DA472578B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530DE3-6B89-416C-9795-CAF50B06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09C88-3B16-4465-A28F-FB91251D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A6EA7-48F1-4753-938F-4BABAB35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2B6CB-F9EE-4A7D-A07E-A7CF9834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DB5AB-1E6D-4AC1-B8E7-49508B69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79B65E-597A-4458-9E7D-D3153A83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4CECC4-F5C7-41A1-A3AF-E39DC76A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F2E1FF-462F-4D1C-B7E6-AD4A7DEC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A7A89-9BBD-45E2-8827-3FCDAF7A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F0B7D-D133-49F4-9E1D-FF07D04F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F4D1C2-BCF7-4514-A1BE-065807CDD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4E0EE-4102-495F-9F4F-5E8932E3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FFFB4B-3197-4B16-A988-1EE36E35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9FE896-2E10-4322-91F8-DE78787B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9687C-6B82-4E56-AF31-6A25AF7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4DB28C-D4D1-43FD-9E92-7B783B356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CF8997-14EB-49AF-87BF-C6F40F0E2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7FDF70-94CC-4124-ACA9-2301B038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DE6E09-B3A5-43EB-9AC5-56A2EC13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A2A427-F27D-49B0-9449-1852710E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13344-4213-4EF4-BF24-3C28CAF2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D3BC5E-110F-4407-80C4-FF557A0FF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97873E-F8A6-492E-9E52-502662D03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63A97A-79C8-4ED6-9B31-099A8586A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D2389B-2D58-4AB7-B100-85684A8EA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AE840E-54AF-4E08-83AB-7103B9D1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458C12-8C4B-4FD5-944C-3471FBA8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C5B687-0543-4386-83BC-4E180255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3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DA48A-FC54-44A2-9081-147A3BA0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0CB4E1-C425-4CDC-80D3-DFC771FC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F2578-318B-4DB2-833A-AB32D804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C16B8A-55FF-4F15-8E1D-31FF2708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B402D7-F89B-4D1B-B318-3D7A1146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6DBC10-EFE4-41BB-9C6B-9D31844A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CF2235-EE22-41C4-ADF3-650A8980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4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6D2D8-B032-4796-A7FF-C455F741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D8C17-C9C6-486A-A198-60F7199E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F31A22-4F49-44A1-B06E-41A9C2329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A007A4-D863-471A-BC01-ACD3702C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9B3A19-4335-4762-9183-527F8F35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FFCC1E-C6D9-427B-8626-2FE1C923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0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EBCFB-D897-430B-A062-BA58B9E1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5C2410-96A6-43C4-85E0-92686DE4E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FCF1E8-2874-448E-B065-1364D4BA9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B6B0B9-411F-4C4C-9FA2-C82F0C22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88E9-86D4-4562-A172-8F3AC75E712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E75702-B9B1-47DD-89F1-DD62AE3A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64B99F-B6E6-4E02-846F-9E837AEF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FF1483-BAD3-4C92-B644-2F68D84A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087E2B-04BF-4FB5-A221-B82483F7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DA64B-DED5-43CD-8B2E-40BDD60BF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88E9-86D4-4562-A172-8F3AC75E712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F99F9-B015-48B6-AE25-D7B2C78D5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D2EE0-DE85-4A8E-82E2-0C2DC561C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2229-F9C3-4109-B2D7-181E53DB5C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6FAA6AE-F34A-4AC6-8884-6989FB7D54ED}"/>
              </a:ext>
            </a:extLst>
          </p:cNvPr>
          <p:cNvCxnSpPr>
            <a:cxnSpLocks/>
          </p:cNvCxnSpPr>
          <p:nvPr/>
        </p:nvCxnSpPr>
        <p:spPr>
          <a:xfrm>
            <a:off x="1065229" y="427042"/>
            <a:ext cx="10777583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2CB95B1-D700-40C5-A0F6-75F02E3DABEC}"/>
              </a:ext>
            </a:extLst>
          </p:cNvPr>
          <p:cNvCxnSpPr>
            <a:cxnSpLocks/>
          </p:cNvCxnSpPr>
          <p:nvPr/>
        </p:nvCxnSpPr>
        <p:spPr>
          <a:xfrm>
            <a:off x="648070" y="585926"/>
            <a:ext cx="0" cy="573497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BD2307-2711-45BE-813A-3045295409A3}"/>
              </a:ext>
            </a:extLst>
          </p:cNvPr>
          <p:cNvSpPr txBox="1"/>
          <p:nvPr/>
        </p:nvSpPr>
        <p:spPr>
          <a:xfrm>
            <a:off x="197963" y="536385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A19508-7F3C-4091-B8AE-74B6A9F38911}"/>
              </a:ext>
            </a:extLst>
          </p:cNvPr>
          <p:cNvSpPr txBox="1"/>
          <p:nvPr/>
        </p:nvSpPr>
        <p:spPr>
          <a:xfrm>
            <a:off x="226404" y="6044152"/>
            <a:ext cx="29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8091AD5-0308-4DD9-A476-03C50C07A9A8}"/>
              </a:ext>
            </a:extLst>
          </p:cNvPr>
          <p:cNvSpPr txBox="1"/>
          <p:nvPr/>
        </p:nvSpPr>
        <p:spPr>
          <a:xfrm>
            <a:off x="187508" y="465437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E2355D0-D49D-4C26-97DC-48AC4CE73746}"/>
              </a:ext>
            </a:extLst>
          </p:cNvPr>
          <p:cNvSpPr txBox="1"/>
          <p:nvPr/>
        </p:nvSpPr>
        <p:spPr>
          <a:xfrm>
            <a:off x="196934" y="395353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3A883A-C0F3-49C6-A87A-A49DB0B2AFE8}"/>
              </a:ext>
            </a:extLst>
          </p:cNvPr>
          <p:cNvSpPr txBox="1"/>
          <p:nvPr/>
        </p:nvSpPr>
        <p:spPr>
          <a:xfrm>
            <a:off x="196934" y="324000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F85EFA-4E4D-4592-AAA8-680C26A88802}"/>
              </a:ext>
            </a:extLst>
          </p:cNvPr>
          <p:cNvSpPr txBox="1"/>
          <p:nvPr/>
        </p:nvSpPr>
        <p:spPr>
          <a:xfrm>
            <a:off x="212859" y="251391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22B46E4-2DD5-4D35-9A9A-9AB2DA07B8B5}"/>
              </a:ext>
            </a:extLst>
          </p:cNvPr>
          <p:cNvSpPr txBox="1"/>
          <p:nvPr/>
        </p:nvSpPr>
        <p:spPr>
          <a:xfrm>
            <a:off x="196934" y="1816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08DC98-61AB-4F8D-B94E-5DAD7F8BFFC6}"/>
              </a:ext>
            </a:extLst>
          </p:cNvPr>
          <p:cNvSpPr txBox="1"/>
          <p:nvPr/>
        </p:nvSpPr>
        <p:spPr>
          <a:xfrm>
            <a:off x="207538" y="1074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0E36441-2B2C-4E40-8658-48510A3C7773}"/>
              </a:ext>
            </a:extLst>
          </p:cNvPr>
          <p:cNvSpPr txBox="1"/>
          <p:nvPr/>
        </p:nvSpPr>
        <p:spPr>
          <a:xfrm>
            <a:off x="226404" y="394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9431E3-E344-490C-8837-77D927999D48}"/>
              </a:ext>
            </a:extLst>
          </p:cNvPr>
          <p:cNvSpPr txBox="1"/>
          <p:nvPr/>
        </p:nvSpPr>
        <p:spPr>
          <a:xfrm>
            <a:off x="914386" y="-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57EBD26-0C7F-41D5-81FC-117858C36F05}"/>
              </a:ext>
            </a:extLst>
          </p:cNvPr>
          <p:cNvSpPr txBox="1"/>
          <p:nvPr/>
        </p:nvSpPr>
        <p:spPr>
          <a:xfrm>
            <a:off x="1621396" y="-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4A1647B-B593-4E89-B573-970D5BE9E146}"/>
              </a:ext>
            </a:extLst>
          </p:cNvPr>
          <p:cNvSpPr txBox="1"/>
          <p:nvPr/>
        </p:nvSpPr>
        <p:spPr>
          <a:xfrm>
            <a:off x="2328406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E6912FE-DE1C-4307-91B3-4C3EFBC15749}"/>
              </a:ext>
            </a:extLst>
          </p:cNvPr>
          <p:cNvSpPr txBox="1"/>
          <p:nvPr/>
        </p:nvSpPr>
        <p:spPr>
          <a:xfrm>
            <a:off x="3063710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17F026-95D7-476E-82ED-8F4448A15FD8}"/>
              </a:ext>
            </a:extLst>
          </p:cNvPr>
          <p:cNvSpPr txBox="1"/>
          <p:nvPr/>
        </p:nvSpPr>
        <p:spPr>
          <a:xfrm>
            <a:off x="3799014" y="-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F19D57-70D6-41FA-8289-7356B67B1A74}"/>
              </a:ext>
            </a:extLst>
          </p:cNvPr>
          <p:cNvSpPr txBox="1"/>
          <p:nvPr/>
        </p:nvSpPr>
        <p:spPr>
          <a:xfrm>
            <a:off x="4534318" y="-18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17F9B80-F472-49A4-9C02-2E703B8AFB4F}"/>
              </a:ext>
            </a:extLst>
          </p:cNvPr>
          <p:cNvSpPr txBox="1"/>
          <p:nvPr/>
        </p:nvSpPr>
        <p:spPr>
          <a:xfrm>
            <a:off x="5241328" y="-24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C8EFD03-FEB3-4908-BBB9-CD8012BEBB7F}"/>
              </a:ext>
            </a:extLst>
          </p:cNvPr>
          <p:cNvSpPr txBox="1"/>
          <p:nvPr/>
        </p:nvSpPr>
        <p:spPr>
          <a:xfrm>
            <a:off x="5948338" y="-17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BAA979B-8BD2-4BF3-B8E9-D99BA072D7C7}"/>
              </a:ext>
            </a:extLst>
          </p:cNvPr>
          <p:cNvSpPr txBox="1"/>
          <p:nvPr/>
        </p:nvSpPr>
        <p:spPr>
          <a:xfrm>
            <a:off x="6683642" y="-17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0275471-A5CD-4004-9D2B-4B0FDDC0EB88}"/>
              </a:ext>
            </a:extLst>
          </p:cNvPr>
          <p:cNvSpPr txBox="1"/>
          <p:nvPr/>
        </p:nvSpPr>
        <p:spPr>
          <a:xfrm>
            <a:off x="7418946" y="-24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7698C98-FC0B-4898-A751-F086A1E582D3}"/>
              </a:ext>
            </a:extLst>
          </p:cNvPr>
          <p:cNvSpPr txBox="1"/>
          <p:nvPr/>
        </p:nvSpPr>
        <p:spPr>
          <a:xfrm>
            <a:off x="8012834" y="-248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CE634A4-B669-4485-80EB-3B9280D85074}"/>
              </a:ext>
            </a:extLst>
          </p:cNvPr>
          <p:cNvSpPr txBox="1"/>
          <p:nvPr/>
        </p:nvSpPr>
        <p:spPr>
          <a:xfrm>
            <a:off x="8723740" y="-18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D9C2749-13CA-4CD5-937B-4D573586F03E}"/>
              </a:ext>
            </a:extLst>
          </p:cNvPr>
          <p:cNvSpPr txBox="1"/>
          <p:nvPr/>
        </p:nvSpPr>
        <p:spPr>
          <a:xfrm>
            <a:off x="9459044" y="-248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CE22EE9-7CBC-4F85-B0A9-03FC7A8248E9}"/>
              </a:ext>
            </a:extLst>
          </p:cNvPr>
          <p:cNvGrpSpPr/>
          <p:nvPr/>
        </p:nvGrpSpPr>
        <p:grpSpPr>
          <a:xfrm>
            <a:off x="3939734" y="1991327"/>
            <a:ext cx="722905" cy="1437159"/>
            <a:chOff x="-5095312" y="1995566"/>
            <a:chExt cx="722905" cy="1437159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DB069E9F-5211-4113-97C7-F1B5F7AC915C}"/>
                </a:ext>
              </a:extLst>
            </p:cNvPr>
            <p:cNvSpPr/>
            <p:nvPr/>
          </p:nvSpPr>
          <p:spPr>
            <a:xfrm>
              <a:off x="-5091190" y="2732777"/>
              <a:ext cx="718783" cy="69994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r>
                <a:rPr lang="en-US" sz="600" dirty="0"/>
                <a:t> Tec #1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0,25 Kw</a:t>
              </a: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0BD7E341-6732-4B19-BC7D-0CEA710A553C}"/>
                </a:ext>
              </a:extLst>
            </p:cNvPr>
            <p:cNvSpPr/>
            <p:nvPr/>
          </p:nvSpPr>
          <p:spPr>
            <a:xfrm>
              <a:off x="-5095312" y="1995566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Tec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252C3FAE-2CF8-4028-AAFE-AFBC08166F41}"/>
              </a:ext>
            </a:extLst>
          </p:cNvPr>
          <p:cNvGrpSpPr/>
          <p:nvPr/>
        </p:nvGrpSpPr>
        <p:grpSpPr>
          <a:xfrm>
            <a:off x="5393498" y="2711511"/>
            <a:ext cx="718784" cy="714162"/>
            <a:chOff x="5403606" y="550445"/>
            <a:chExt cx="718784" cy="714162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92BBC97F-88B3-40DF-80DE-450803E3AB13}"/>
                </a:ext>
              </a:extLst>
            </p:cNvPr>
            <p:cNvSpPr/>
            <p:nvPr/>
          </p:nvSpPr>
          <p:spPr>
            <a:xfrm>
              <a:off x="5403606" y="895275"/>
              <a:ext cx="718784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Armario</a:t>
              </a:r>
              <a:r>
                <a:rPr lang="en-US" sz="600" dirty="0"/>
                <a:t> </a:t>
              </a:r>
            </a:p>
            <a:p>
              <a:pPr algn="ctr"/>
              <a:r>
                <a:rPr lang="en-US" sz="600" dirty="0"/>
                <a:t>Retail #1 </a:t>
              </a:r>
            </a:p>
            <a:p>
              <a:pPr algn="ctr"/>
              <a:r>
                <a:rPr lang="en-US" sz="600" dirty="0"/>
                <a:t>0,5m x 1m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BB50D68-C55B-43E9-8A10-2F995EBAA273}"/>
                </a:ext>
              </a:extLst>
            </p:cNvPr>
            <p:cNvSpPr/>
            <p:nvPr/>
          </p:nvSpPr>
          <p:spPr>
            <a:xfrm>
              <a:off x="5403606" y="550445"/>
              <a:ext cx="718784" cy="3290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</a:t>
              </a:r>
              <a:r>
                <a:rPr lang="en-US" sz="600" dirty="0" err="1">
                  <a:solidFill>
                    <a:srgbClr val="0070C0"/>
                  </a:solidFill>
                </a:rPr>
                <a:t>Armario</a:t>
              </a:r>
              <a:r>
                <a:rPr lang="en-US" sz="600" dirty="0">
                  <a:solidFill>
                    <a:srgbClr val="0070C0"/>
                  </a:solidFill>
                </a:rPr>
                <a:t> #1 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0,5m x 1m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0AB56C57-E25D-4D79-BFDE-30E6D3A0A52E}"/>
              </a:ext>
            </a:extLst>
          </p:cNvPr>
          <p:cNvGrpSpPr/>
          <p:nvPr/>
        </p:nvGrpSpPr>
        <p:grpSpPr>
          <a:xfrm>
            <a:off x="7117103" y="3422094"/>
            <a:ext cx="1014333" cy="1437159"/>
            <a:chOff x="4219973" y="554277"/>
            <a:chExt cx="1014333" cy="1437159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80F1719B-02CF-486C-BD80-39A73A4F04A7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Tech #1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2270985A-C265-4B06-8C5E-7BB686549182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Tech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04C43F34-B70F-4108-8BEC-76762CF2B376}"/>
              </a:ext>
            </a:extLst>
          </p:cNvPr>
          <p:cNvGrpSpPr/>
          <p:nvPr/>
        </p:nvGrpSpPr>
        <p:grpSpPr>
          <a:xfrm>
            <a:off x="7727054" y="1821674"/>
            <a:ext cx="704484" cy="1596038"/>
            <a:chOff x="5392170" y="551769"/>
            <a:chExt cx="704484" cy="1596038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1BF69DB2-7D0D-480B-A1EC-491B13B9FD21}"/>
                </a:ext>
              </a:extLst>
            </p:cNvPr>
            <p:cNvSpPr/>
            <p:nvPr/>
          </p:nvSpPr>
          <p:spPr>
            <a:xfrm>
              <a:off x="5392171" y="551769"/>
              <a:ext cx="703829" cy="5056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Rack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0,7m x 1m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1805A879-BEEA-491A-8838-F7F892E3EEB0}"/>
                </a:ext>
              </a:extLst>
            </p:cNvPr>
            <p:cNvSpPr/>
            <p:nvPr/>
          </p:nvSpPr>
          <p:spPr>
            <a:xfrm>
              <a:off x="5392825" y="1057388"/>
              <a:ext cx="703829" cy="58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Rack #1</a:t>
              </a:r>
            </a:p>
            <a:p>
              <a:pPr algn="ctr"/>
              <a:r>
                <a:rPr lang="en-US" sz="600" dirty="0"/>
                <a:t>0,8m x 1m</a:t>
              </a:r>
            </a:p>
            <a:p>
              <a:pPr algn="ctr"/>
              <a:r>
                <a:rPr lang="en-US" sz="600" dirty="0"/>
                <a:t>2 Kw</a:t>
              </a:r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9424B53F-A9C5-4EDE-8B0C-04E430EE5643}"/>
                </a:ext>
              </a:extLst>
            </p:cNvPr>
            <p:cNvSpPr/>
            <p:nvPr/>
          </p:nvSpPr>
          <p:spPr>
            <a:xfrm>
              <a:off x="5392170" y="1642188"/>
              <a:ext cx="703829" cy="5056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Rack# 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0,7m x 1m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2C652A00-F9B4-4543-AC2A-D4C9FCA70FA6}"/>
              </a:ext>
            </a:extLst>
          </p:cNvPr>
          <p:cNvGrpSpPr/>
          <p:nvPr/>
        </p:nvGrpSpPr>
        <p:grpSpPr>
          <a:xfrm>
            <a:off x="8430883" y="1821674"/>
            <a:ext cx="704484" cy="1596038"/>
            <a:chOff x="5392170" y="551769"/>
            <a:chExt cx="704484" cy="1596038"/>
          </a:xfrm>
        </p:grpSpPr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808AC862-84D0-4BF5-9345-282EC37E0177}"/>
                </a:ext>
              </a:extLst>
            </p:cNvPr>
            <p:cNvSpPr/>
            <p:nvPr/>
          </p:nvSpPr>
          <p:spPr>
            <a:xfrm>
              <a:off x="5392171" y="551769"/>
              <a:ext cx="703829" cy="5056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Rack #2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0,7m x 1m</a:t>
              </a: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6AB07E8A-44CE-4DF0-9D5F-1F569D4F2BD2}"/>
                </a:ext>
              </a:extLst>
            </p:cNvPr>
            <p:cNvSpPr/>
            <p:nvPr/>
          </p:nvSpPr>
          <p:spPr>
            <a:xfrm>
              <a:off x="5392825" y="1057388"/>
              <a:ext cx="703829" cy="58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Rack #2</a:t>
              </a:r>
            </a:p>
            <a:p>
              <a:pPr algn="ctr"/>
              <a:r>
                <a:rPr lang="en-US" sz="600" dirty="0"/>
                <a:t>0,8m x 1m</a:t>
              </a:r>
            </a:p>
            <a:p>
              <a:pPr algn="ctr"/>
              <a:r>
                <a:rPr lang="en-US" sz="600" dirty="0"/>
                <a:t>2 Kw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14330A49-32A5-4D3F-BE38-1537DB9B743C}"/>
                </a:ext>
              </a:extLst>
            </p:cNvPr>
            <p:cNvSpPr/>
            <p:nvPr/>
          </p:nvSpPr>
          <p:spPr>
            <a:xfrm>
              <a:off x="5392170" y="1642188"/>
              <a:ext cx="703829" cy="5056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Rack# 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0,7m x 1m</a:t>
              </a: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BC1CBEF-005D-45F1-A601-21F65C7E1106}"/>
              </a:ext>
            </a:extLst>
          </p:cNvPr>
          <p:cNvGrpSpPr/>
          <p:nvPr/>
        </p:nvGrpSpPr>
        <p:grpSpPr>
          <a:xfrm>
            <a:off x="1052695" y="3430790"/>
            <a:ext cx="1000104" cy="1437159"/>
            <a:chOff x="3221065" y="554277"/>
            <a:chExt cx="1000104" cy="1437159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F3FCD1E2-B6BE-47A5-8981-F895D691C377}"/>
                </a:ext>
              </a:extLst>
            </p:cNvPr>
            <p:cNvSpPr/>
            <p:nvPr/>
          </p:nvSpPr>
          <p:spPr>
            <a:xfrm>
              <a:off x="3221576" y="554277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#9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64FE92D6-4BDE-4BB4-93EA-3A2F695A73EE}"/>
                </a:ext>
              </a:extLst>
            </p:cNvPr>
            <p:cNvSpPr/>
            <p:nvPr/>
          </p:nvSpPr>
          <p:spPr>
            <a:xfrm>
              <a:off x="3221065" y="125422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#9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4BD10103-746F-442A-88D1-159EC249D0CF}"/>
              </a:ext>
            </a:extLst>
          </p:cNvPr>
          <p:cNvGrpSpPr/>
          <p:nvPr/>
        </p:nvGrpSpPr>
        <p:grpSpPr>
          <a:xfrm>
            <a:off x="2051603" y="3430790"/>
            <a:ext cx="1014333" cy="1437159"/>
            <a:chOff x="4219973" y="554277"/>
            <a:chExt cx="1014333" cy="1437159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32205E26-F00A-4500-9CD8-CE681A0F43E7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#10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415FE3BD-AFB2-4593-AC49-4D3D7DF71122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#10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C38E682F-E8BE-42B3-9854-E1B317AB0B1B}"/>
              </a:ext>
            </a:extLst>
          </p:cNvPr>
          <p:cNvGrpSpPr/>
          <p:nvPr/>
        </p:nvGrpSpPr>
        <p:grpSpPr>
          <a:xfrm>
            <a:off x="1057578" y="1991327"/>
            <a:ext cx="724643" cy="1430213"/>
            <a:chOff x="1057692" y="512069"/>
            <a:chExt cx="724643" cy="1430213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A2DAA9CC-AAF9-4BD5-ACFA-ED3244F80C78}"/>
                </a:ext>
              </a:extLst>
            </p:cNvPr>
            <p:cNvSpPr/>
            <p:nvPr/>
          </p:nvSpPr>
          <p:spPr>
            <a:xfrm>
              <a:off x="1063552" y="1242334"/>
              <a:ext cx="718783" cy="6999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endParaRPr lang="en-US" sz="600" dirty="0"/>
            </a:p>
            <a:p>
              <a:pPr algn="ctr"/>
              <a:r>
                <a:rPr lang="en-US" sz="600" dirty="0"/>
                <a:t> Retail  #1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9D7215F2-7189-4323-BF42-6741A1FDC43C}"/>
                </a:ext>
              </a:extLst>
            </p:cNvPr>
            <p:cNvSpPr/>
            <p:nvPr/>
          </p:nvSpPr>
          <p:spPr>
            <a:xfrm>
              <a:off x="1057692" y="512069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Retail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13176D4E-EB50-463F-872F-7E473CBFB5A9}"/>
              </a:ext>
            </a:extLst>
          </p:cNvPr>
          <p:cNvGrpSpPr/>
          <p:nvPr/>
        </p:nvGrpSpPr>
        <p:grpSpPr>
          <a:xfrm>
            <a:off x="1049683" y="4867949"/>
            <a:ext cx="999593" cy="1452952"/>
            <a:chOff x="3235601" y="526075"/>
            <a:chExt cx="999593" cy="1452952"/>
          </a:xfrm>
        </p:grpSpPr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0F87C96F-ACDD-4E2D-976B-1B3D9ED6EAE6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DC38246C-E376-44B6-A6A9-AB54555EBFF5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DB077D98-9D30-4DAE-A3D0-989F0567711E}"/>
              </a:ext>
            </a:extLst>
          </p:cNvPr>
          <p:cNvGrpSpPr/>
          <p:nvPr/>
        </p:nvGrpSpPr>
        <p:grpSpPr>
          <a:xfrm>
            <a:off x="2068350" y="4867949"/>
            <a:ext cx="999593" cy="1452952"/>
            <a:chOff x="3235601" y="526075"/>
            <a:chExt cx="999593" cy="1452952"/>
          </a:xfrm>
        </p:grpSpPr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E9A2DAA3-1F7E-4DEF-A476-AFDB3491CA1E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#2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59A02412-67A8-4D98-B13F-45B93EDE1C87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440A0023-FD88-454B-91E4-CEF02A0A9FDB}"/>
              </a:ext>
            </a:extLst>
          </p:cNvPr>
          <p:cNvGrpSpPr/>
          <p:nvPr/>
        </p:nvGrpSpPr>
        <p:grpSpPr>
          <a:xfrm>
            <a:off x="3063710" y="4867949"/>
            <a:ext cx="999593" cy="1452952"/>
            <a:chOff x="3235601" y="526075"/>
            <a:chExt cx="999593" cy="1452952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26C9437F-E9CF-4365-ACF2-C71985542105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#3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26F4195A-14EC-40A3-B76B-102EFB49BFE2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#3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9188FB8B-18EE-4C75-937F-9A36B36A78BC}"/>
              </a:ext>
            </a:extLst>
          </p:cNvPr>
          <p:cNvGrpSpPr/>
          <p:nvPr/>
        </p:nvGrpSpPr>
        <p:grpSpPr>
          <a:xfrm>
            <a:off x="4082377" y="4867949"/>
            <a:ext cx="999593" cy="1452952"/>
            <a:chOff x="3235601" y="526075"/>
            <a:chExt cx="999593" cy="1452952"/>
          </a:xfrm>
        </p:grpSpPr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4EEA2A60-1B39-46B2-A169-AC498D44DC38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#4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56A717F9-0C1B-48F1-A001-81272D5F6AA3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#4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B2324717-AD72-4B61-82A5-3DCEE769EC8C}"/>
              </a:ext>
            </a:extLst>
          </p:cNvPr>
          <p:cNvGrpSpPr/>
          <p:nvPr/>
        </p:nvGrpSpPr>
        <p:grpSpPr>
          <a:xfrm>
            <a:off x="5090051" y="4867949"/>
            <a:ext cx="999593" cy="1452952"/>
            <a:chOff x="3235601" y="526075"/>
            <a:chExt cx="999593" cy="1452952"/>
          </a:xfrm>
        </p:grpSpPr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2EE46CD9-E531-4399-8558-EAEBF6F43E31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#5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52DD56BA-6662-4E5D-B6E4-6A5F9AFDE401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#5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12203ED-A36C-45CC-865F-8F5DDD370C1B}"/>
              </a:ext>
            </a:extLst>
          </p:cNvPr>
          <p:cNvGrpSpPr/>
          <p:nvPr/>
        </p:nvGrpSpPr>
        <p:grpSpPr>
          <a:xfrm>
            <a:off x="6108718" y="4867949"/>
            <a:ext cx="999593" cy="1452952"/>
            <a:chOff x="3235601" y="526075"/>
            <a:chExt cx="999593" cy="1452952"/>
          </a:xfrm>
        </p:grpSpPr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0C7DFF1E-2BF3-477F-A72B-331B9F577270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#6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BDDF1CF9-0569-4AD0-8073-7BE5AFDB7D5A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#6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327A2156-B52C-4B27-B1EF-B8EF2C85D3F7}"/>
              </a:ext>
            </a:extLst>
          </p:cNvPr>
          <p:cNvGrpSpPr/>
          <p:nvPr/>
        </p:nvGrpSpPr>
        <p:grpSpPr>
          <a:xfrm>
            <a:off x="7110032" y="4867949"/>
            <a:ext cx="999593" cy="1452952"/>
            <a:chOff x="3235601" y="526075"/>
            <a:chExt cx="999593" cy="1452952"/>
          </a:xfrm>
        </p:grpSpPr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B75B959A-5EC0-4D9F-9836-E6844C0FC72F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#7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1F542BDD-C111-4F7C-A9DB-778EDAD317BD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#7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DC353331-FDD5-4EBD-BF69-B40B413472A5}"/>
              </a:ext>
            </a:extLst>
          </p:cNvPr>
          <p:cNvGrpSpPr/>
          <p:nvPr/>
        </p:nvGrpSpPr>
        <p:grpSpPr>
          <a:xfrm>
            <a:off x="8123238" y="4867949"/>
            <a:ext cx="999593" cy="1452952"/>
            <a:chOff x="3235601" y="526075"/>
            <a:chExt cx="999593" cy="1452952"/>
          </a:xfrm>
        </p:grpSpPr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F3ABDF55-5F8B-4CB8-9406-B91194A53F44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#8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C2A326AA-64B9-4046-9624-06773A6FD75F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#8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9CBC7637-9C29-47D0-A1FD-1DF55F353408}"/>
              </a:ext>
            </a:extLst>
          </p:cNvPr>
          <p:cNvGrpSpPr/>
          <p:nvPr/>
        </p:nvGrpSpPr>
        <p:grpSpPr>
          <a:xfrm>
            <a:off x="3067973" y="3430790"/>
            <a:ext cx="1000104" cy="1437159"/>
            <a:chOff x="3221065" y="554277"/>
            <a:chExt cx="1000104" cy="1437159"/>
          </a:xfrm>
        </p:grpSpPr>
        <p:sp>
          <p:nvSpPr>
            <p:cNvPr id="153" name="Rectángulo 152">
              <a:extLst>
                <a:ext uri="{FF2B5EF4-FFF2-40B4-BE49-F238E27FC236}">
                  <a16:creationId xmlns:a16="http://schemas.microsoft.com/office/drawing/2014/main" id="{B29E4B44-C935-4E2D-A3C7-0B8E600EA5D2}"/>
                </a:ext>
              </a:extLst>
            </p:cNvPr>
            <p:cNvSpPr/>
            <p:nvPr/>
          </p:nvSpPr>
          <p:spPr>
            <a:xfrm>
              <a:off x="3221576" y="554277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#11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00DCA272-9320-42B8-B96A-F3FE51329E3B}"/>
                </a:ext>
              </a:extLst>
            </p:cNvPr>
            <p:cNvSpPr/>
            <p:nvPr/>
          </p:nvSpPr>
          <p:spPr>
            <a:xfrm>
              <a:off x="3221065" y="125422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D814BD96-83BE-4682-A8AE-237C781BF35B}"/>
              </a:ext>
            </a:extLst>
          </p:cNvPr>
          <p:cNvGrpSpPr/>
          <p:nvPr/>
        </p:nvGrpSpPr>
        <p:grpSpPr>
          <a:xfrm>
            <a:off x="4066881" y="3430790"/>
            <a:ext cx="1014333" cy="1437159"/>
            <a:chOff x="4219973" y="554277"/>
            <a:chExt cx="1014333" cy="1437159"/>
          </a:xfrm>
        </p:grpSpPr>
        <p:sp>
          <p:nvSpPr>
            <p:cNvPr id="156" name="Rectángulo 155">
              <a:extLst>
                <a:ext uri="{FF2B5EF4-FFF2-40B4-BE49-F238E27FC236}">
                  <a16:creationId xmlns:a16="http://schemas.microsoft.com/office/drawing/2014/main" id="{1EC32D77-180F-4A3F-BEEE-699E44319F8D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#12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57" name="Rectángulo 156">
              <a:extLst>
                <a:ext uri="{FF2B5EF4-FFF2-40B4-BE49-F238E27FC236}">
                  <a16:creationId xmlns:a16="http://schemas.microsoft.com/office/drawing/2014/main" id="{AA6E35E3-9C5E-4675-9EFF-57382DE084DE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C5DFAEE9-5B6E-4360-AA3C-ED4944CF732B}"/>
              </a:ext>
            </a:extLst>
          </p:cNvPr>
          <p:cNvGrpSpPr/>
          <p:nvPr/>
        </p:nvGrpSpPr>
        <p:grpSpPr>
          <a:xfrm>
            <a:off x="5083833" y="3429000"/>
            <a:ext cx="1014333" cy="1437159"/>
            <a:chOff x="4219973" y="554277"/>
            <a:chExt cx="1014333" cy="1437159"/>
          </a:xfrm>
        </p:grpSpPr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42F2B332-15E7-4598-B9A2-B1977500C7CB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#13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E0AADBE9-89E2-400C-90AC-2135483AFDE8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#13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CD37F354-3C54-4F7A-8B07-5E24137D21CF}"/>
              </a:ext>
            </a:extLst>
          </p:cNvPr>
          <p:cNvGrpSpPr/>
          <p:nvPr/>
        </p:nvGrpSpPr>
        <p:grpSpPr>
          <a:xfrm>
            <a:off x="6101347" y="3422094"/>
            <a:ext cx="1014333" cy="1437159"/>
            <a:chOff x="4219973" y="554277"/>
            <a:chExt cx="1014333" cy="1437159"/>
          </a:xfrm>
        </p:grpSpPr>
        <p:sp>
          <p:nvSpPr>
            <p:cNvPr id="162" name="Rectángulo 161">
              <a:extLst>
                <a:ext uri="{FF2B5EF4-FFF2-40B4-BE49-F238E27FC236}">
                  <a16:creationId xmlns:a16="http://schemas.microsoft.com/office/drawing/2014/main" id="{59F1CB30-FC31-492D-A98E-C238F8FC9C60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#14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63" name="Rectángulo 162">
              <a:extLst>
                <a:ext uri="{FF2B5EF4-FFF2-40B4-BE49-F238E27FC236}">
                  <a16:creationId xmlns:a16="http://schemas.microsoft.com/office/drawing/2014/main" id="{F1806B4D-4F81-458A-9028-EE44BD658DCF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#14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CB9AD9EF-AE19-4F37-8257-4DCD727D3D83}"/>
              </a:ext>
            </a:extLst>
          </p:cNvPr>
          <p:cNvGrpSpPr/>
          <p:nvPr/>
        </p:nvGrpSpPr>
        <p:grpSpPr>
          <a:xfrm>
            <a:off x="8122572" y="3429000"/>
            <a:ext cx="1014333" cy="1437159"/>
            <a:chOff x="4219973" y="554277"/>
            <a:chExt cx="1014333" cy="1437159"/>
          </a:xfrm>
        </p:grpSpPr>
        <p:sp>
          <p:nvSpPr>
            <p:cNvPr id="165" name="Rectángulo 164">
              <a:extLst>
                <a:ext uri="{FF2B5EF4-FFF2-40B4-BE49-F238E27FC236}">
                  <a16:creationId xmlns:a16="http://schemas.microsoft.com/office/drawing/2014/main" id="{0A13D5A7-57A5-4A86-93FD-2DA0D67CA896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Tech #2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66" name="Rectángulo 165">
              <a:extLst>
                <a:ext uri="{FF2B5EF4-FFF2-40B4-BE49-F238E27FC236}">
                  <a16:creationId xmlns:a16="http://schemas.microsoft.com/office/drawing/2014/main" id="{73DE1198-910F-49CB-9EC7-5ECF3D549E9A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Tech #2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0BCE42AC-786B-4C13-9FF9-59D404E0061E}"/>
              </a:ext>
            </a:extLst>
          </p:cNvPr>
          <p:cNvGrpSpPr/>
          <p:nvPr/>
        </p:nvGrpSpPr>
        <p:grpSpPr>
          <a:xfrm>
            <a:off x="6120881" y="2711511"/>
            <a:ext cx="718784" cy="714162"/>
            <a:chOff x="5403606" y="550445"/>
            <a:chExt cx="718784" cy="714162"/>
          </a:xfrm>
        </p:grpSpPr>
        <p:sp>
          <p:nvSpPr>
            <p:cNvPr id="168" name="Rectángulo 167">
              <a:extLst>
                <a:ext uri="{FF2B5EF4-FFF2-40B4-BE49-F238E27FC236}">
                  <a16:creationId xmlns:a16="http://schemas.microsoft.com/office/drawing/2014/main" id="{FADD4759-17A7-4B4F-BCA7-B0CB03D37984}"/>
                </a:ext>
              </a:extLst>
            </p:cNvPr>
            <p:cNvSpPr/>
            <p:nvPr/>
          </p:nvSpPr>
          <p:spPr>
            <a:xfrm>
              <a:off x="5403606" y="895275"/>
              <a:ext cx="718784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Armario</a:t>
              </a:r>
              <a:r>
                <a:rPr lang="en-US" sz="600" dirty="0"/>
                <a:t> </a:t>
              </a:r>
            </a:p>
            <a:p>
              <a:pPr algn="ctr"/>
              <a:r>
                <a:rPr lang="en-US" sz="600" dirty="0"/>
                <a:t>Retail #2 </a:t>
              </a:r>
            </a:p>
            <a:p>
              <a:pPr algn="ctr"/>
              <a:r>
                <a:rPr lang="en-US" sz="600" dirty="0"/>
                <a:t>0,5m x 1m</a:t>
              </a:r>
            </a:p>
          </p:txBody>
        </p:sp>
        <p:sp>
          <p:nvSpPr>
            <p:cNvPr id="169" name="Rectángulo 168">
              <a:extLst>
                <a:ext uri="{FF2B5EF4-FFF2-40B4-BE49-F238E27FC236}">
                  <a16:creationId xmlns:a16="http://schemas.microsoft.com/office/drawing/2014/main" id="{F8715C01-1056-446A-990A-F90D8D3B7150}"/>
                </a:ext>
              </a:extLst>
            </p:cNvPr>
            <p:cNvSpPr/>
            <p:nvPr/>
          </p:nvSpPr>
          <p:spPr>
            <a:xfrm>
              <a:off x="5403606" y="550445"/>
              <a:ext cx="718784" cy="3290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</a:t>
              </a:r>
              <a:r>
                <a:rPr lang="en-US" sz="600" dirty="0" err="1">
                  <a:solidFill>
                    <a:srgbClr val="0070C0"/>
                  </a:solidFill>
                </a:rPr>
                <a:t>Armario</a:t>
              </a:r>
              <a:r>
                <a:rPr lang="en-US" sz="600" dirty="0">
                  <a:solidFill>
                    <a:srgbClr val="0070C0"/>
                  </a:solidFill>
                </a:rPr>
                <a:t> #2 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0,5m x 1m</a:t>
              </a:r>
            </a:p>
          </p:txBody>
        </p:sp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7ED75EA5-8DC4-46FE-8467-2AC6DACFB34D}"/>
              </a:ext>
            </a:extLst>
          </p:cNvPr>
          <p:cNvGrpSpPr/>
          <p:nvPr/>
        </p:nvGrpSpPr>
        <p:grpSpPr>
          <a:xfrm>
            <a:off x="5391929" y="1995275"/>
            <a:ext cx="721922" cy="700962"/>
            <a:chOff x="5403606" y="178520"/>
            <a:chExt cx="721922" cy="700962"/>
          </a:xfrm>
        </p:grpSpPr>
        <p:sp>
          <p:nvSpPr>
            <p:cNvPr id="171" name="Rectángulo 170">
              <a:extLst>
                <a:ext uri="{FF2B5EF4-FFF2-40B4-BE49-F238E27FC236}">
                  <a16:creationId xmlns:a16="http://schemas.microsoft.com/office/drawing/2014/main" id="{9EE4F60E-7CBC-4ADA-B039-9C65CE74E14B}"/>
                </a:ext>
              </a:extLst>
            </p:cNvPr>
            <p:cNvSpPr/>
            <p:nvPr/>
          </p:nvSpPr>
          <p:spPr>
            <a:xfrm>
              <a:off x="5406744" y="178520"/>
              <a:ext cx="718784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Armario</a:t>
              </a:r>
              <a:r>
                <a:rPr lang="en-US" sz="600" dirty="0"/>
                <a:t> </a:t>
              </a:r>
            </a:p>
            <a:p>
              <a:pPr algn="ctr"/>
              <a:r>
                <a:rPr lang="en-US" sz="600" dirty="0"/>
                <a:t>Retail #3</a:t>
              </a:r>
            </a:p>
            <a:p>
              <a:pPr algn="ctr"/>
              <a:r>
                <a:rPr lang="en-US" sz="600" dirty="0"/>
                <a:t>0,5m x 1m</a:t>
              </a:r>
            </a:p>
          </p:txBody>
        </p:sp>
        <p:sp>
          <p:nvSpPr>
            <p:cNvPr id="172" name="Rectángulo 171">
              <a:extLst>
                <a:ext uri="{FF2B5EF4-FFF2-40B4-BE49-F238E27FC236}">
                  <a16:creationId xmlns:a16="http://schemas.microsoft.com/office/drawing/2014/main" id="{7BA213DF-54F3-428B-B02A-533740E09B69}"/>
                </a:ext>
              </a:extLst>
            </p:cNvPr>
            <p:cNvSpPr/>
            <p:nvPr/>
          </p:nvSpPr>
          <p:spPr>
            <a:xfrm>
              <a:off x="5403606" y="550445"/>
              <a:ext cx="718784" cy="3290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</a:t>
              </a:r>
              <a:r>
                <a:rPr lang="en-US" sz="600" dirty="0" err="1">
                  <a:solidFill>
                    <a:srgbClr val="0070C0"/>
                  </a:solidFill>
                </a:rPr>
                <a:t>Armario</a:t>
              </a:r>
              <a:r>
                <a:rPr lang="en-US" sz="600" dirty="0">
                  <a:solidFill>
                    <a:srgbClr val="0070C0"/>
                  </a:solidFill>
                </a:rPr>
                <a:t> #3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0,5m x 1m</a:t>
              </a:r>
            </a:p>
          </p:txBody>
        </p:sp>
      </p:grp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DC2A909C-C2FE-405A-A689-4C645548286A}"/>
              </a:ext>
            </a:extLst>
          </p:cNvPr>
          <p:cNvGrpSpPr/>
          <p:nvPr/>
        </p:nvGrpSpPr>
        <p:grpSpPr>
          <a:xfrm>
            <a:off x="6836087" y="2729828"/>
            <a:ext cx="718784" cy="697368"/>
            <a:chOff x="4685161" y="231801"/>
            <a:chExt cx="718784" cy="697368"/>
          </a:xfrm>
        </p:grpSpPr>
        <p:sp>
          <p:nvSpPr>
            <p:cNvPr id="177" name="Rectángulo 176">
              <a:extLst>
                <a:ext uri="{FF2B5EF4-FFF2-40B4-BE49-F238E27FC236}">
                  <a16:creationId xmlns:a16="http://schemas.microsoft.com/office/drawing/2014/main" id="{30DF2941-73B9-4521-8445-E66D17ABC862}"/>
                </a:ext>
              </a:extLst>
            </p:cNvPr>
            <p:cNvSpPr/>
            <p:nvPr/>
          </p:nvSpPr>
          <p:spPr>
            <a:xfrm>
              <a:off x="4685161" y="559837"/>
              <a:ext cx="718784" cy="3693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Armario</a:t>
              </a:r>
              <a:r>
                <a:rPr lang="en-US" sz="600" dirty="0"/>
                <a:t> </a:t>
              </a:r>
            </a:p>
            <a:p>
              <a:pPr algn="ctr"/>
              <a:r>
                <a:rPr lang="en-US" sz="600" dirty="0"/>
                <a:t>Tec #1</a:t>
              </a:r>
            </a:p>
            <a:p>
              <a:pPr algn="ctr"/>
              <a:r>
                <a:rPr lang="en-US" sz="600" dirty="0"/>
                <a:t>0,5m x 1m</a:t>
              </a:r>
            </a:p>
          </p:txBody>
        </p:sp>
        <p:sp>
          <p:nvSpPr>
            <p:cNvPr id="178" name="Rectángulo 177">
              <a:extLst>
                <a:ext uri="{FF2B5EF4-FFF2-40B4-BE49-F238E27FC236}">
                  <a16:creationId xmlns:a16="http://schemas.microsoft.com/office/drawing/2014/main" id="{25A62BD4-9416-4EA2-ABFD-B442A5A0434C}"/>
                </a:ext>
              </a:extLst>
            </p:cNvPr>
            <p:cNvSpPr/>
            <p:nvPr/>
          </p:nvSpPr>
          <p:spPr>
            <a:xfrm>
              <a:off x="4685161" y="231801"/>
              <a:ext cx="718784" cy="3290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</a:t>
              </a:r>
              <a:r>
                <a:rPr lang="en-US" sz="600" dirty="0" err="1">
                  <a:solidFill>
                    <a:srgbClr val="0070C0"/>
                  </a:solidFill>
                </a:rPr>
                <a:t>Armario</a:t>
              </a:r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0,5m x 1m</a:t>
              </a:r>
            </a:p>
          </p:txBody>
        </p: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25A11B23-6928-45DD-9715-268948A3A3A6}"/>
              </a:ext>
            </a:extLst>
          </p:cNvPr>
          <p:cNvGrpSpPr/>
          <p:nvPr/>
        </p:nvGrpSpPr>
        <p:grpSpPr>
          <a:xfrm>
            <a:off x="1772239" y="1991327"/>
            <a:ext cx="724643" cy="1430213"/>
            <a:chOff x="1057692" y="512069"/>
            <a:chExt cx="724643" cy="1430213"/>
          </a:xfrm>
        </p:grpSpPr>
        <p:sp>
          <p:nvSpPr>
            <p:cNvPr id="180" name="Rectángulo 179">
              <a:extLst>
                <a:ext uri="{FF2B5EF4-FFF2-40B4-BE49-F238E27FC236}">
                  <a16:creationId xmlns:a16="http://schemas.microsoft.com/office/drawing/2014/main" id="{06EA9B62-000F-4F5B-8DC3-C0EB7162F783}"/>
                </a:ext>
              </a:extLst>
            </p:cNvPr>
            <p:cNvSpPr/>
            <p:nvPr/>
          </p:nvSpPr>
          <p:spPr>
            <a:xfrm>
              <a:off x="1063552" y="1242334"/>
              <a:ext cx="718783" cy="6999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endParaRPr lang="en-US" sz="600" dirty="0"/>
            </a:p>
            <a:p>
              <a:pPr algn="ctr"/>
              <a:r>
                <a:rPr lang="en-US" sz="600" dirty="0"/>
                <a:t> Retail  #1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81" name="Rectángulo 180">
              <a:extLst>
                <a:ext uri="{FF2B5EF4-FFF2-40B4-BE49-F238E27FC236}">
                  <a16:creationId xmlns:a16="http://schemas.microsoft.com/office/drawing/2014/main" id="{5D2C1EE1-1D15-42E6-A0B5-1134A6FD59C7}"/>
                </a:ext>
              </a:extLst>
            </p:cNvPr>
            <p:cNvSpPr/>
            <p:nvPr/>
          </p:nvSpPr>
          <p:spPr>
            <a:xfrm>
              <a:off x="1057692" y="512069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Retail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DED1706A-5181-4344-8B88-B2E32322DBD0}"/>
              </a:ext>
            </a:extLst>
          </p:cNvPr>
          <p:cNvGrpSpPr/>
          <p:nvPr/>
        </p:nvGrpSpPr>
        <p:grpSpPr>
          <a:xfrm>
            <a:off x="2488536" y="1984784"/>
            <a:ext cx="724643" cy="1430213"/>
            <a:chOff x="1057692" y="512069"/>
            <a:chExt cx="724643" cy="1430213"/>
          </a:xfrm>
        </p:grpSpPr>
        <p:sp>
          <p:nvSpPr>
            <p:cNvPr id="183" name="Rectángulo 182">
              <a:extLst>
                <a:ext uri="{FF2B5EF4-FFF2-40B4-BE49-F238E27FC236}">
                  <a16:creationId xmlns:a16="http://schemas.microsoft.com/office/drawing/2014/main" id="{67B479EB-18BD-44D5-A61A-2DD73422CF1D}"/>
                </a:ext>
              </a:extLst>
            </p:cNvPr>
            <p:cNvSpPr/>
            <p:nvPr/>
          </p:nvSpPr>
          <p:spPr>
            <a:xfrm>
              <a:off x="1063552" y="1242334"/>
              <a:ext cx="718783" cy="6999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endParaRPr lang="en-US" sz="600" dirty="0"/>
            </a:p>
            <a:p>
              <a:pPr algn="ctr"/>
              <a:r>
                <a:rPr lang="en-US" sz="600" dirty="0"/>
                <a:t> Retail  #1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84" name="Rectángulo 183">
              <a:extLst>
                <a:ext uri="{FF2B5EF4-FFF2-40B4-BE49-F238E27FC236}">
                  <a16:creationId xmlns:a16="http://schemas.microsoft.com/office/drawing/2014/main" id="{636ABE10-041E-49F3-BDF5-A3191895C599}"/>
                </a:ext>
              </a:extLst>
            </p:cNvPr>
            <p:cNvSpPr/>
            <p:nvPr/>
          </p:nvSpPr>
          <p:spPr>
            <a:xfrm>
              <a:off x="1057692" y="512069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Retail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EF94A4A6-F904-45AC-B454-4A42E7AFF5F6}"/>
              </a:ext>
            </a:extLst>
          </p:cNvPr>
          <p:cNvGrpSpPr/>
          <p:nvPr/>
        </p:nvGrpSpPr>
        <p:grpSpPr>
          <a:xfrm>
            <a:off x="3212150" y="1992680"/>
            <a:ext cx="724643" cy="1430213"/>
            <a:chOff x="1057692" y="512069"/>
            <a:chExt cx="724643" cy="1430213"/>
          </a:xfrm>
        </p:grpSpPr>
        <p:sp>
          <p:nvSpPr>
            <p:cNvPr id="186" name="Rectángulo 185">
              <a:extLst>
                <a:ext uri="{FF2B5EF4-FFF2-40B4-BE49-F238E27FC236}">
                  <a16:creationId xmlns:a16="http://schemas.microsoft.com/office/drawing/2014/main" id="{927A8202-D14B-4753-A57C-7EF14B1DD178}"/>
                </a:ext>
              </a:extLst>
            </p:cNvPr>
            <p:cNvSpPr/>
            <p:nvPr/>
          </p:nvSpPr>
          <p:spPr>
            <a:xfrm>
              <a:off x="1063552" y="1242334"/>
              <a:ext cx="718783" cy="6999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endParaRPr lang="en-US" sz="600" dirty="0"/>
            </a:p>
            <a:p>
              <a:pPr algn="ctr"/>
              <a:r>
                <a:rPr lang="en-US" sz="600" dirty="0"/>
                <a:t> Retail  #1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87" name="Rectángulo 186">
              <a:extLst>
                <a:ext uri="{FF2B5EF4-FFF2-40B4-BE49-F238E27FC236}">
                  <a16:creationId xmlns:a16="http://schemas.microsoft.com/office/drawing/2014/main" id="{2C3C64CD-FFBC-4B3C-97BA-0F20FF250433}"/>
                </a:ext>
              </a:extLst>
            </p:cNvPr>
            <p:cNvSpPr/>
            <p:nvPr/>
          </p:nvSpPr>
          <p:spPr>
            <a:xfrm>
              <a:off x="1057692" y="512069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Retail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0EFEC3FA-12EA-496C-A205-C61EF557007E}"/>
              </a:ext>
            </a:extLst>
          </p:cNvPr>
          <p:cNvGrpSpPr/>
          <p:nvPr/>
        </p:nvGrpSpPr>
        <p:grpSpPr>
          <a:xfrm>
            <a:off x="4656962" y="1984784"/>
            <a:ext cx="722905" cy="1437159"/>
            <a:chOff x="-5095312" y="1995566"/>
            <a:chExt cx="722905" cy="1437159"/>
          </a:xfrm>
        </p:grpSpPr>
        <p:sp>
          <p:nvSpPr>
            <p:cNvPr id="189" name="Rectángulo 188">
              <a:extLst>
                <a:ext uri="{FF2B5EF4-FFF2-40B4-BE49-F238E27FC236}">
                  <a16:creationId xmlns:a16="http://schemas.microsoft.com/office/drawing/2014/main" id="{300BD13B-B7A9-41AE-8A41-2B566570A5B0}"/>
                </a:ext>
              </a:extLst>
            </p:cNvPr>
            <p:cNvSpPr/>
            <p:nvPr/>
          </p:nvSpPr>
          <p:spPr>
            <a:xfrm>
              <a:off x="-5091190" y="2732777"/>
              <a:ext cx="718783" cy="69994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r>
                <a:rPr lang="en-US" sz="600" dirty="0"/>
                <a:t> Tec #2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0,25 Kw</a:t>
              </a:r>
            </a:p>
          </p:txBody>
        </p:sp>
        <p:sp>
          <p:nvSpPr>
            <p:cNvPr id="190" name="Rectángulo 189">
              <a:extLst>
                <a:ext uri="{FF2B5EF4-FFF2-40B4-BE49-F238E27FC236}">
                  <a16:creationId xmlns:a16="http://schemas.microsoft.com/office/drawing/2014/main" id="{9E21D21E-AFA3-4A86-BDBB-4042046BBBE3}"/>
                </a:ext>
              </a:extLst>
            </p:cNvPr>
            <p:cNvSpPr/>
            <p:nvPr/>
          </p:nvSpPr>
          <p:spPr>
            <a:xfrm>
              <a:off x="-5095312" y="1995566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Tec #2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C230C706-B3AD-45EE-AB4F-E706EE85142F}"/>
              </a:ext>
            </a:extLst>
          </p:cNvPr>
          <p:cNvGrpSpPr/>
          <p:nvPr/>
        </p:nvGrpSpPr>
        <p:grpSpPr>
          <a:xfrm>
            <a:off x="6108160" y="1998497"/>
            <a:ext cx="721922" cy="700962"/>
            <a:chOff x="5403606" y="178520"/>
            <a:chExt cx="721922" cy="700962"/>
          </a:xfrm>
        </p:grpSpPr>
        <p:sp>
          <p:nvSpPr>
            <p:cNvPr id="192" name="Rectángulo 191">
              <a:extLst>
                <a:ext uri="{FF2B5EF4-FFF2-40B4-BE49-F238E27FC236}">
                  <a16:creationId xmlns:a16="http://schemas.microsoft.com/office/drawing/2014/main" id="{A04A5829-44F4-47C6-AB17-B2E19830DC71}"/>
                </a:ext>
              </a:extLst>
            </p:cNvPr>
            <p:cNvSpPr/>
            <p:nvPr/>
          </p:nvSpPr>
          <p:spPr>
            <a:xfrm>
              <a:off x="5406744" y="178520"/>
              <a:ext cx="718784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Armario</a:t>
              </a:r>
              <a:r>
                <a:rPr lang="en-US" sz="600" dirty="0"/>
                <a:t> </a:t>
              </a:r>
            </a:p>
            <a:p>
              <a:pPr algn="ctr"/>
              <a:r>
                <a:rPr lang="en-US" sz="600" dirty="0"/>
                <a:t>Retail #3</a:t>
              </a:r>
            </a:p>
            <a:p>
              <a:pPr algn="ctr"/>
              <a:r>
                <a:rPr lang="en-US" sz="600" dirty="0"/>
                <a:t>0,5m x 1m</a:t>
              </a:r>
            </a:p>
          </p:txBody>
        </p:sp>
        <p:sp>
          <p:nvSpPr>
            <p:cNvPr id="193" name="Rectángulo 192">
              <a:extLst>
                <a:ext uri="{FF2B5EF4-FFF2-40B4-BE49-F238E27FC236}">
                  <a16:creationId xmlns:a16="http://schemas.microsoft.com/office/drawing/2014/main" id="{0FC31891-2347-4246-A641-EB163263A313}"/>
                </a:ext>
              </a:extLst>
            </p:cNvPr>
            <p:cNvSpPr/>
            <p:nvPr/>
          </p:nvSpPr>
          <p:spPr>
            <a:xfrm>
              <a:off x="5403606" y="550445"/>
              <a:ext cx="718784" cy="3290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</a:t>
              </a:r>
              <a:r>
                <a:rPr lang="en-US" sz="600" dirty="0" err="1">
                  <a:solidFill>
                    <a:srgbClr val="0070C0"/>
                  </a:solidFill>
                </a:rPr>
                <a:t>Armario</a:t>
              </a:r>
              <a:r>
                <a:rPr lang="en-US" sz="600" dirty="0">
                  <a:solidFill>
                    <a:srgbClr val="0070C0"/>
                  </a:solidFill>
                </a:rPr>
                <a:t> #3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0,5m x 1m</a:t>
              </a:r>
            </a:p>
          </p:txBody>
        </p:sp>
      </p:grp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644B7639-18E4-4656-B7CE-14DEE514B6FA}"/>
              </a:ext>
            </a:extLst>
          </p:cNvPr>
          <p:cNvSpPr txBox="1"/>
          <p:nvPr/>
        </p:nvSpPr>
        <p:spPr>
          <a:xfrm>
            <a:off x="9980938" y="5367634"/>
            <a:ext cx="156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(Version 2021)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70669F0A-373D-436B-A4BF-0C6D21456449}"/>
              </a:ext>
            </a:extLst>
          </p:cNvPr>
          <p:cNvSpPr txBox="1"/>
          <p:nvPr/>
        </p:nvSpPr>
        <p:spPr>
          <a:xfrm>
            <a:off x="10026162" y="-6868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metros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27FE1A3A-CEA9-4B6F-A234-55B76AF95049}"/>
              </a:ext>
            </a:extLst>
          </p:cNvPr>
          <p:cNvSpPr txBox="1"/>
          <p:nvPr/>
        </p:nvSpPr>
        <p:spPr>
          <a:xfrm>
            <a:off x="-41115" y="27815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metros</a:t>
            </a:r>
          </a:p>
        </p:txBody>
      </p:sp>
    </p:spTree>
    <p:extLst>
      <p:ext uri="{BB962C8B-B14F-4D97-AF65-F5344CB8AC3E}">
        <p14:creationId xmlns:p14="http://schemas.microsoft.com/office/powerpoint/2010/main" val="287035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6FAA6AE-F34A-4AC6-8884-6989FB7D54ED}"/>
              </a:ext>
            </a:extLst>
          </p:cNvPr>
          <p:cNvCxnSpPr>
            <a:cxnSpLocks/>
          </p:cNvCxnSpPr>
          <p:nvPr/>
        </p:nvCxnSpPr>
        <p:spPr>
          <a:xfrm>
            <a:off x="1065229" y="427042"/>
            <a:ext cx="10777583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2CB95B1-D700-40C5-A0F6-75F02E3DABEC}"/>
              </a:ext>
            </a:extLst>
          </p:cNvPr>
          <p:cNvCxnSpPr>
            <a:cxnSpLocks/>
          </p:cNvCxnSpPr>
          <p:nvPr/>
        </p:nvCxnSpPr>
        <p:spPr>
          <a:xfrm>
            <a:off x="648070" y="585926"/>
            <a:ext cx="0" cy="573497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BD2307-2711-45BE-813A-3045295409A3}"/>
              </a:ext>
            </a:extLst>
          </p:cNvPr>
          <p:cNvSpPr txBox="1"/>
          <p:nvPr/>
        </p:nvSpPr>
        <p:spPr>
          <a:xfrm>
            <a:off x="197963" y="536385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A19508-7F3C-4091-B8AE-74B6A9F38911}"/>
              </a:ext>
            </a:extLst>
          </p:cNvPr>
          <p:cNvSpPr txBox="1"/>
          <p:nvPr/>
        </p:nvSpPr>
        <p:spPr>
          <a:xfrm>
            <a:off x="226404" y="6044152"/>
            <a:ext cx="29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8091AD5-0308-4DD9-A476-03C50C07A9A8}"/>
              </a:ext>
            </a:extLst>
          </p:cNvPr>
          <p:cNvSpPr txBox="1"/>
          <p:nvPr/>
        </p:nvSpPr>
        <p:spPr>
          <a:xfrm>
            <a:off x="187508" y="465437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E2355D0-D49D-4C26-97DC-48AC4CE73746}"/>
              </a:ext>
            </a:extLst>
          </p:cNvPr>
          <p:cNvSpPr txBox="1"/>
          <p:nvPr/>
        </p:nvSpPr>
        <p:spPr>
          <a:xfrm>
            <a:off x="196934" y="395353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3A883A-C0F3-49C6-A87A-A49DB0B2AFE8}"/>
              </a:ext>
            </a:extLst>
          </p:cNvPr>
          <p:cNvSpPr txBox="1"/>
          <p:nvPr/>
        </p:nvSpPr>
        <p:spPr>
          <a:xfrm>
            <a:off x="196934" y="324000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F85EFA-4E4D-4592-AAA8-680C26A88802}"/>
              </a:ext>
            </a:extLst>
          </p:cNvPr>
          <p:cNvSpPr txBox="1"/>
          <p:nvPr/>
        </p:nvSpPr>
        <p:spPr>
          <a:xfrm>
            <a:off x="212859" y="251391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22B46E4-2DD5-4D35-9A9A-9AB2DA07B8B5}"/>
              </a:ext>
            </a:extLst>
          </p:cNvPr>
          <p:cNvSpPr txBox="1"/>
          <p:nvPr/>
        </p:nvSpPr>
        <p:spPr>
          <a:xfrm>
            <a:off x="196934" y="18169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08DC98-61AB-4F8D-B94E-5DAD7F8BFFC6}"/>
              </a:ext>
            </a:extLst>
          </p:cNvPr>
          <p:cNvSpPr txBox="1"/>
          <p:nvPr/>
        </p:nvSpPr>
        <p:spPr>
          <a:xfrm>
            <a:off x="207538" y="1074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0E36441-2B2C-4E40-8658-48510A3C7773}"/>
              </a:ext>
            </a:extLst>
          </p:cNvPr>
          <p:cNvSpPr txBox="1"/>
          <p:nvPr/>
        </p:nvSpPr>
        <p:spPr>
          <a:xfrm>
            <a:off x="226404" y="394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9431E3-E344-490C-8837-77D927999D48}"/>
              </a:ext>
            </a:extLst>
          </p:cNvPr>
          <p:cNvSpPr txBox="1"/>
          <p:nvPr/>
        </p:nvSpPr>
        <p:spPr>
          <a:xfrm>
            <a:off x="914386" y="-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57EBD26-0C7F-41D5-81FC-117858C36F05}"/>
              </a:ext>
            </a:extLst>
          </p:cNvPr>
          <p:cNvSpPr txBox="1"/>
          <p:nvPr/>
        </p:nvSpPr>
        <p:spPr>
          <a:xfrm>
            <a:off x="1621396" y="-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4A1647B-B593-4E89-B573-970D5BE9E146}"/>
              </a:ext>
            </a:extLst>
          </p:cNvPr>
          <p:cNvSpPr txBox="1"/>
          <p:nvPr/>
        </p:nvSpPr>
        <p:spPr>
          <a:xfrm>
            <a:off x="2328406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E6912FE-DE1C-4307-91B3-4C3EFBC15749}"/>
              </a:ext>
            </a:extLst>
          </p:cNvPr>
          <p:cNvSpPr txBox="1"/>
          <p:nvPr/>
        </p:nvSpPr>
        <p:spPr>
          <a:xfrm>
            <a:off x="3063710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17F026-95D7-476E-82ED-8F4448A15FD8}"/>
              </a:ext>
            </a:extLst>
          </p:cNvPr>
          <p:cNvSpPr txBox="1"/>
          <p:nvPr/>
        </p:nvSpPr>
        <p:spPr>
          <a:xfrm>
            <a:off x="3799014" y="-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F19D57-70D6-41FA-8289-7356B67B1A74}"/>
              </a:ext>
            </a:extLst>
          </p:cNvPr>
          <p:cNvSpPr txBox="1"/>
          <p:nvPr/>
        </p:nvSpPr>
        <p:spPr>
          <a:xfrm>
            <a:off x="4534318" y="-18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17F9B80-F472-49A4-9C02-2E703B8AFB4F}"/>
              </a:ext>
            </a:extLst>
          </p:cNvPr>
          <p:cNvSpPr txBox="1"/>
          <p:nvPr/>
        </p:nvSpPr>
        <p:spPr>
          <a:xfrm>
            <a:off x="5241328" y="-24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C8EFD03-FEB3-4908-BBB9-CD8012BEBB7F}"/>
              </a:ext>
            </a:extLst>
          </p:cNvPr>
          <p:cNvSpPr txBox="1"/>
          <p:nvPr/>
        </p:nvSpPr>
        <p:spPr>
          <a:xfrm>
            <a:off x="5948338" y="-17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BAA979B-8BD2-4BF3-B8E9-D99BA072D7C7}"/>
              </a:ext>
            </a:extLst>
          </p:cNvPr>
          <p:cNvSpPr txBox="1"/>
          <p:nvPr/>
        </p:nvSpPr>
        <p:spPr>
          <a:xfrm>
            <a:off x="6683642" y="-17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0275471-A5CD-4004-9D2B-4B0FDDC0EB88}"/>
              </a:ext>
            </a:extLst>
          </p:cNvPr>
          <p:cNvSpPr txBox="1"/>
          <p:nvPr/>
        </p:nvSpPr>
        <p:spPr>
          <a:xfrm>
            <a:off x="7418946" y="-248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7698C98-FC0B-4898-A751-F086A1E582D3}"/>
              </a:ext>
            </a:extLst>
          </p:cNvPr>
          <p:cNvSpPr txBox="1"/>
          <p:nvPr/>
        </p:nvSpPr>
        <p:spPr>
          <a:xfrm>
            <a:off x="8012834" y="-248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CE634A4-B669-4485-80EB-3B9280D85074}"/>
              </a:ext>
            </a:extLst>
          </p:cNvPr>
          <p:cNvSpPr txBox="1"/>
          <p:nvPr/>
        </p:nvSpPr>
        <p:spPr>
          <a:xfrm>
            <a:off x="8723740" y="-183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D9C2749-13CA-4CD5-937B-4D573586F03E}"/>
              </a:ext>
            </a:extLst>
          </p:cNvPr>
          <p:cNvSpPr txBox="1"/>
          <p:nvPr/>
        </p:nvSpPr>
        <p:spPr>
          <a:xfrm>
            <a:off x="9459044" y="-248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CE22EE9-7CBC-4F85-B0A9-03FC7A8248E9}"/>
              </a:ext>
            </a:extLst>
          </p:cNvPr>
          <p:cNvGrpSpPr/>
          <p:nvPr/>
        </p:nvGrpSpPr>
        <p:grpSpPr>
          <a:xfrm>
            <a:off x="3939734" y="1991327"/>
            <a:ext cx="722905" cy="1437159"/>
            <a:chOff x="-5095312" y="1995566"/>
            <a:chExt cx="722905" cy="1437159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DB069E9F-5211-4113-97C7-F1B5F7AC915C}"/>
                </a:ext>
              </a:extLst>
            </p:cNvPr>
            <p:cNvSpPr/>
            <p:nvPr/>
          </p:nvSpPr>
          <p:spPr>
            <a:xfrm>
              <a:off x="-5091190" y="2732777"/>
              <a:ext cx="718783" cy="69994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r>
                <a:rPr lang="en-US" sz="600" dirty="0"/>
                <a:t> Tec #1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0,25 Kw</a:t>
              </a: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0BD7E341-6732-4B19-BC7D-0CEA710A553C}"/>
                </a:ext>
              </a:extLst>
            </p:cNvPr>
            <p:cNvSpPr/>
            <p:nvPr/>
          </p:nvSpPr>
          <p:spPr>
            <a:xfrm>
              <a:off x="-5095312" y="1995566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Tec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252C3FAE-2CF8-4028-AAFE-AFBC08166F41}"/>
              </a:ext>
            </a:extLst>
          </p:cNvPr>
          <p:cNvGrpSpPr/>
          <p:nvPr/>
        </p:nvGrpSpPr>
        <p:grpSpPr>
          <a:xfrm>
            <a:off x="5393498" y="2711511"/>
            <a:ext cx="718784" cy="714162"/>
            <a:chOff x="5403606" y="550445"/>
            <a:chExt cx="718784" cy="714162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92BBC97F-88B3-40DF-80DE-450803E3AB13}"/>
                </a:ext>
              </a:extLst>
            </p:cNvPr>
            <p:cNvSpPr/>
            <p:nvPr/>
          </p:nvSpPr>
          <p:spPr>
            <a:xfrm>
              <a:off x="5403606" y="895275"/>
              <a:ext cx="718784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Armario</a:t>
              </a:r>
              <a:r>
                <a:rPr lang="en-US" sz="600" dirty="0"/>
                <a:t> </a:t>
              </a:r>
            </a:p>
            <a:p>
              <a:pPr algn="ctr"/>
              <a:r>
                <a:rPr lang="en-US" sz="600" dirty="0"/>
                <a:t>Retail #1 </a:t>
              </a:r>
            </a:p>
            <a:p>
              <a:pPr algn="ctr"/>
              <a:r>
                <a:rPr lang="en-US" sz="600" dirty="0"/>
                <a:t>0,5m x 1m</a:t>
              </a: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BBB50D68-C55B-43E9-8A10-2F995EBAA273}"/>
                </a:ext>
              </a:extLst>
            </p:cNvPr>
            <p:cNvSpPr/>
            <p:nvPr/>
          </p:nvSpPr>
          <p:spPr>
            <a:xfrm>
              <a:off x="5403606" y="550445"/>
              <a:ext cx="718784" cy="3290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</a:t>
              </a:r>
              <a:r>
                <a:rPr lang="en-US" sz="600" dirty="0" err="1">
                  <a:solidFill>
                    <a:srgbClr val="0070C0"/>
                  </a:solidFill>
                </a:rPr>
                <a:t>Armario</a:t>
              </a:r>
              <a:r>
                <a:rPr lang="en-US" sz="600" dirty="0">
                  <a:solidFill>
                    <a:srgbClr val="0070C0"/>
                  </a:solidFill>
                </a:rPr>
                <a:t> #1 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0,5m x 1m</a:t>
              </a:r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0AB56C57-E25D-4D79-BFDE-30E6D3A0A52E}"/>
              </a:ext>
            </a:extLst>
          </p:cNvPr>
          <p:cNvGrpSpPr/>
          <p:nvPr/>
        </p:nvGrpSpPr>
        <p:grpSpPr>
          <a:xfrm>
            <a:off x="7117103" y="3422094"/>
            <a:ext cx="1014333" cy="1437159"/>
            <a:chOff x="4219973" y="554277"/>
            <a:chExt cx="1014333" cy="1437159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80F1719B-02CF-486C-BD80-39A73A4F04A7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Tech #1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2270985A-C265-4B06-8C5E-7BB686549182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Tech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04C43F34-B70F-4108-8BEC-76762CF2B376}"/>
              </a:ext>
            </a:extLst>
          </p:cNvPr>
          <p:cNvGrpSpPr/>
          <p:nvPr/>
        </p:nvGrpSpPr>
        <p:grpSpPr>
          <a:xfrm>
            <a:off x="7727054" y="1821674"/>
            <a:ext cx="704484" cy="1596038"/>
            <a:chOff x="5392170" y="551769"/>
            <a:chExt cx="704484" cy="1596038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1BF69DB2-7D0D-480B-A1EC-491B13B9FD21}"/>
                </a:ext>
              </a:extLst>
            </p:cNvPr>
            <p:cNvSpPr/>
            <p:nvPr/>
          </p:nvSpPr>
          <p:spPr>
            <a:xfrm>
              <a:off x="5392171" y="551769"/>
              <a:ext cx="703829" cy="5056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Rack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0,7m x 1m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1805A879-BEEA-491A-8838-F7F892E3EEB0}"/>
                </a:ext>
              </a:extLst>
            </p:cNvPr>
            <p:cNvSpPr/>
            <p:nvPr/>
          </p:nvSpPr>
          <p:spPr>
            <a:xfrm>
              <a:off x="5392825" y="1057388"/>
              <a:ext cx="703829" cy="58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Rack #1</a:t>
              </a:r>
            </a:p>
            <a:p>
              <a:pPr algn="ctr"/>
              <a:r>
                <a:rPr lang="en-US" sz="600" dirty="0"/>
                <a:t>0,8m x 1m</a:t>
              </a:r>
            </a:p>
            <a:p>
              <a:pPr algn="ctr"/>
              <a:r>
                <a:rPr lang="en-US" sz="600" dirty="0"/>
                <a:t>2 Kw</a:t>
              </a:r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9424B53F-A9C5-4EDE-8B0C-04E430EE5643}"/>
                </a:ext>
              </a:extLst>
            </p:cNvPr>
            <p:cNvSpPr/>
            <p:nvPr/>
          </p:nvSpPr>
          <p:spPr>
            <a:xfrm>
              <a:off x="5392170" y="1642188"/>
              <a:ext cx="703829" cy="5056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Rack# 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0,7m x 1m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2C652A00-F9B4-4543-AC2A-D4C9FCA70FA6}"/>
              </a:ext>
            </a:extLst>
          </p:cNvPr>
          <p:cNvGrpSpPr/>
          <p:nvPr/>
        </p:nvGrpSpPr>
        <p:grpSpPr>
          <a:xfrm>
            <a:off x="8430883" y="1821674"/>
            <a:ext cx="704484" cy="1596038"/>
            <a:chOff x="5392170" y="551769"/>
            <a:chExt cx="704484" cy="1596038"/>
          </a:xfrm>
        </p:grpSpPr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808AC862-84D0-4BF5-9345-282EC37E0177}"/>
                </a:ext>
              </a:extLst>
            </p:cNvPr>
            <p:cNvSpPr/>
            <p:nvPr/>
          </p:nvSpPr>
          <p:spPr>
            <a:xfrm>
              <a:off x="5392171" y="551769"/>
              <a:ext cx="703829" cy="5056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Rack #2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0,7m x 1m</a:t>
              </a:r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6AB07E8A-44CE-4DF0-9D5F-1F569D4F2BD2}"/>
                </a:ext>
              </a:extLst>
            </p:cNvPr>
            <p:cNvSpPr/>
            <p:nvPr/>
          </p:nvSpPr>
          <p:spPr>
            <a:xfrm>
              <a:off x="5392825" y="1057388"/>
              <a:ext cx="703829" cy="5848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Rack #2</a:t>
              </a:r>
            </a:p>
            <a:p>
              <a:pPr algn="ctr"/>
              <a:r>
                <a:rPr lang="en-US" sz="600" dirty="0"/>
                <a:t>0,8m x 1m</a:t>
              </a:r>
            </a:p>
            <a:p>
              <a:pPr algn="ctr"/>
              <a:r>
                <a:rPr lang="en-US" sz="600" dirty="0"/>
                <a:t>2 Kw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14330A49-32A5-4D3F-BE38-1537DB9B743C}"/>
                </a:ext>
              </a:extLst>
            </p:cNvPr>
            <p:cNvSpPr/>
            <p:nvPr/>
          </p:nvSpPr>
          <p:spPr>
            <a:xfrm>
              <a:off x="5392170" y="1642188"/>
              <a:ext cx="703829" cy="5056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Rack# 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0,7m x 1m</a:t>
              </a: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BC1CBEF-005D-45F1-A601-21F65C7E1106}"/>
              </a:ext>
            </a:extLst>
          </p:cNvPr>
          <p:cNvGrpSpPr/>
          <p:nvPr/>
        </p:nvGrpSpPr>
        <p:grpSpPr>
          <a:xfrm>
            <a:off x="1052695" y="3430790"/>
            <a:ext cx="1000104" cy="1437159"/>
            <a:chOff x="3221065" y="554277"/>
            <a:chExt cx="1000104" cy="1437159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F3FCD1E2-B6BE-47A5-8981-F895D691C377}"/>
                </a:ext>
              </a:extLst>
            </p:cNvPr>
            <p:cNvSpPr/>
            <p:nvPr/>
          </p:nvSpPr>
          <p:spPr>
            <a:xfrm>
              <a:off x="3221576" y="554277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#9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64FE92D6-4BDE-4BB4-93EA-3A2F695A73EE}"/>
                </a:ext>
              </a:extLst>
            </p:cNvPr>
            <p:cNvSpPr/>
            <p:nvPr/>
          </p:nvSpPr>
          <p:spPr>
            <a:xfrm>
              <a:off x="3221065" y="125422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#9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4BD10103-746F-442A-88D1-159EC249D0CF}"/>
              </a:ext>
            </a:extLst>
          </p:cNvPr>
          <p:cNvGrpSpPr/>
          <p:nvPr/>
        </p:nvGrpSpPr>
        <p:grpSpPr>
          <a:xfrm>
            <a:off x="2051603" y="3430790"/>
            <a:ext cx="1014333" cy="1437159"/>
            <a:chOff x="4219973" y="554277"/>
            <a:chExt cx="1014333" cy="1437159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32205E26-F00A-4500-9CD8-CE681A0F43E7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#10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415FE3BD-AFB2-4593-AC49-4D3D7DF71122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#10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C38E682F-E8BE-42B3-9854-E1B317AB0B1B}"/>
              </a:ext>
            </a:extLst>
          </p:cNvPr>
          <p:cNvGrpSpPr/>
          <p:nvPr/>
        </p:nvGrpSpPr>
        <p:grpSpPr>
          <a:xfrm>
            <a:off x="1057578" y="1991327"/>
            <a:ext cx="724643" cy="1430213"/>
            <a:chOff x="1057692" y="512069"/>
            <a:chExt cx="724643" cy="1430213"/>
          </a:xfrm>
        </p:grpSpPr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A2DAA9CC-AAF9-4BD5-ACFA-ED3244F80C78}"/>
                </a:ext>
              </a:extLst>
            </p:cNvPr>
            <p:cNvSpPr/>
            <p:nvPr/>
          </p:nvSpPr>
          <p:spPr>
            <a:xfrm>
              <a:off x="1063552" y="1242334"/>
              <a:ext cx="718783" cy="6999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endParaRPr lang="en-US" sz="600" dirty="0"/>
            </a:p>
            <a:p>
              <a:pPr algn="ctr"/>
              <a:r>
                <a:rPr lang="en-US" sz="600" dirty="0"/>
                <a:t> Retail  #1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9D7215F2-7189-4323-BF42-6741A1FDC43C}"/>
                </a:ext>
              </a:extLst>
            </p:cNvPr>
            <p:cNvSpPr/>
            <p:nvPr/>
          </p:nvSpPr>
          <p:spPr>
            <a:xfrm>
              <a:off x="1057692" y="512069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Retail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13176D4E-EB50-463F-872F-7E473CBFB5A9}"/>
              </a:ext>
            </a:extLst>
          </p:cNvPr>
          <p:cNvGrpSpPr/>
          <p:nvPr/>
        </p:nvGrpSpPr>
        <p:grpSpPr>
          <a:xfrm>
            <a:off x="1049683" y="4867949"/>
            <a:ext cx="999593" cy="1452952"/>
            <a:chOff x="3235601" y="526075"/>
            <a:chExt cx="999593" cy="1452952"/>
          </a:xfrm>
        </p:grpSpPr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0F87C96F-ACDD-4E2D-976B-1B3D9ED6EAE6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DC38246C-E376-44B6-A6A9-AB54555EBFF5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DB077D98-9D30-4DAE-A3D0-989F0567711E}"/>
              </a:ext>
            </a:extLst>
          </p:cNvPr>
          <p:cNvGrpSpPr/>
          <p:nvPr/>
        </p:nvGrpSpPr>
        <p:grpSpPr>
          <a:xfrm>
            <a:off x="2068350" y="4867949"/>
            <a:ext cx="999593" cy="1452952"/>
            <a:chOff x="3235601" y="526075"/>
            <a:chExt cx="999593" cy="1452952"/>
          </a:xfrm>
        </p:grpSpPr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E9A2DAA3-1F7E-4DEF-A476-AFDB3491CA1E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#2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59A02412-67A8-4D98-B13F-45B93EDE1C87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440A0023-FD88-454B-91E4-CEF02A0A9FDB}"/>
              </a:ext>
            </a:extLst>
          </p:cNvPr>
          <p:cNvGrpSpPr/>
          <p:nvPr/>
        </p:nvGrpSpPr>
        <p:grpSpPr>
          <a:xfrm>
            <a:off x="3063710" y="4867949"/>
            <a:ext cx="999593" cy="1452952"/>
            <a:chOff x="3235601" y="526075"/>
            <a:chExt cx="999593" cy="1452952"/>
          </a:xfrm>
        </p:grpSpPr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26C9437F-E9CF-4365-ACF2-C71985542105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#3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26F4195A-14EC-40A3-B76B-102EFB49BFE2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#3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9188FB8B-18EE-4C75-937F-9A36B36A78BC}"/>
              </a:ext>
            </a:extLst>
          </p:cNvPr>
          <p:cNvGrpSpPr/>
          <p:nvPr/>
        </p:nvGrpSpPr>
        <p:grpSpPr>
          <a:xfrm>
            <a:off x="4082377" y="4867949"/>
            <a:ext cx="999593" cy="1452952"/>
            <a:chOff x="3235601" y="526075"/>
            <a:chExt cx="999593" cy="1452952"/>
          </a:xfrm>
        </p:grpSpPr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4EEA2A60-1B39-46B2-A169-AC498D44DC38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#4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56A717F9-0C1B-48F1-A001-81272D5F6AA3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#4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B2324717-AD72-4B61-82A5-3DCEE769EC8C}"/>
              </a:ext>
            </a:extLst>
          </p:cNvPr>
          <p:cNvGrpSpPr/>
          <p:nvPr/>
        </p:nvGrpSpPr>
        <p:grpSpPr>
          <a:xfrm>
            <a:off x="5090051" y="4867949"/>
            <a:ext cx="999593" cy="1452952"/>
            <a:chOff x="3235601" y="526075"/>
            <a:chExt cx="999593" cy="1452952"/>
          </a:xfrm>
        </p:grpSpPr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2EE46CD9-E531-4399-8558-EAEBF6F43E31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#5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52DD56BA-6662-4E5D-B6E4-6A5F9AFDE401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#5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12203ED-A36C-45CC-865F-8F5DDD370C1B}"/>
              </a:ext>
            </a:extLst>
          </p:cNvPr>
          <p:cNvGrpSpPr/>
          <p:nvPr/>
        </p:nvGrpSpPr>
        <p:grpSpPr>
          <a:xfrm>
            <a:off x="6108718" y="4867949"/>
            <a:ext cx="999593" cy="1452952"/>
            <a:chOff x="3235601" y="526075"/>
            <a:chExt cx="999593" cy="1452952"/>
          </a:xfrm>
        </p:grpSpPr>
        <p:sp>
          <p:nvSpPr>
            <p:cNvPr id="144" name="Rectángulo 143">
              <a:extLst>
                <a:ext uri="{FF2B5EF4-FFF2-40B4-BE49-F238E27FC236}">
                  <a16:creationId xmlns:a16="http://schemas.microsoft.com/office/drawing/2014/main" id="{0C7DFF1E-2BF3-477F-A72B-331B9F577270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#6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BDDF1CF9-0569-4AD0-8073-7BE5AFDB7D5A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#6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327A2156-B52C-4B27-B1EF-B8EF2C85D3F7}"/>
              </a:ext>
            </a:extLst>
          </p:cNvPr>
          <p:cNvGrpSpPr/>
          <p:nvPr/>
        </p:nvGrpSpPr>
        <p:grpSpPr>
          <a:xfrm>
            <a:off x="7110032" y="4867949"/>
            <a:ext cx="999593" cy="1452952"/>
            <a:chOff x="3235601" y="526075"/>
            <a:chExt cx="999593" cy="1452952"/>
          </a:xfrm>
        </p:grpSpPr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B75B959A-5EC0-4D9F-9836-E6844C0FC72F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#7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1F542BDD-C111-4F7C-A9DB-778EDAD317BD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#7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DC353331-FDD5-4EBD-BF69-B40B413472A5}"/>
              </a:ext>
            </a:extLst>
          </p:cNvPr>
          <p:cNvGrpSpPr/>
          <p:nvPr/>
        </p:nvGrpSpPr>
        <p:grpSpPr>
          <a:xfrm>
            <a:off x="8123238" y="4867949"/>
            <a:ext cx="999593" cy="1452952"/>
            <a:chOff x="3235601" y="526075"/>
            <a:chExt cx="999593" cy="1452952"/>
          </a:xfrm>
        </p:grpSpPr>
        <p:sp>
          <p:nvSpPr>
            <p:cNvPr id="150" name="Rectángulo 149">
              <a:extLst>
                <a:ext uri="{FF2B5EF4-FFF2-40B4-BE49-F238E27FC236}">
                  <a16:creationId xmlns:a16="http://schemas.microsoft.com/office/drawing/2014/main" id="{F3ABDF55-5F8B-4CB8-9406-B91194A53F44}"/>
                </a:ext>
              </a:extLst>
            </p:cNvPr>
            <p:cNvSpPr/>
            <p:nvPr/>
          </p:nvSpPr>
          <p:spPr>
            <a:xfrm>
              <a:off x="3235601" y="1279079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#8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1 Kw</a:t>
              </a:r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C2A326AA-64B9-4046-9624-06773A6FD75F}"/>
                </a:ext>
              </a:extLst>
            </p:cNvPr>
            <p:cNvSpPr/>
            <p:nvPr/>
          </p:nvSpPr>
          <p:spPr>
            <a:xfrm>
              <a:off x="3235943" y="52607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#8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9CBC7637-9C29-47D0-A1FD-1DF55F353408}"/>
              </a:ext>
            </a:extLst>
          </p:cNvPr>
          <p:cNvGrpSpPr/>
          <p:nvPr/>
        </p:nvGrpSpPr>
        <p:grpSpPr>
          <a:xfrm>
            <a:off x="3067973" y="3430790"/>
            <a:ext cx="1000104" cy="1437159"/>
            <a:chOff x="3221065" y="554277"/>
            <a:chExt cx="1000104" cy="1437159"/>
          </a:xfrm>
        </p:grpSpPr>
        <p:sp>
          <p:nvSpPr>
            <p:cNvPr id="153" name="Rectángulo 152">
              <a:extLst>
                <a:ext uri="{FF2B5EF4-FFF2-40B4-BE49-F238E27FC236}">
                  <a16:creationId xmlns:a16="http://schemas.microsoft.com/office/drawing/2014/main" id="{B29E4B44-C935-4E2D-A3C7-0B8E600EA5D2}"/>
                </a:ext>
              </a:extLst>
            </p:cNvPr>
            <p:cNvSpPr/>
            <p:nvPr/>
          </p:nvSpPr>
          <p:spPr>
            <a:xfrm>
              <a:off x="3221576" y="554277"/>
              <a:ext cx="999593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#11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00DCA272-9320-42B8-B96A-F3FE51329E3B}"/>
                </a:ext>
              </a:extLst>
            </p:cNvPr>
            <p:cNvSpPr/>
            <p:nvPr/>
          </p:nvSpPr>
          <p:spPr>
            <a:xfrm>
              <a:off x="3221065" y="1254225"/>
              <a:ext cx="998908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D814BD96-83BE-4682-A8AE-237C781BF35B}"/>
              </a:ext>
            </a:extLst>
          </p:cNvPr>
          <p:cNvGrpSpPr/>
          <p:nvPr/>
        </p:nvGrpSpPr>
        <p:grpSpPr>
          <a:xfrm>
            <a:off x="4066881" y="3430790"/>
            <a:ext cx="1014333" cy="1437159"/>
            <a:chOff x="4219973" y="554277"/>
            <a:chExt cx="1014333" cy="1437159"/>
          </a:xfrm>
        </p:grpSpPr>
        <p:sp>
          <p:nvSpPr>
            <p:cNvPr id="156" name="Rectángulo 155">
              <a:extLst>
                <a:ext uri="{FF2B5EF4-FFF2-40B4-BE49-F238E27FC236}">
                  <a16:creationId xmlns:a16="http://schemas.microsoft.com/office/drawing/2014/main" id="{1EC32D77-180F-4A3F-BEEE-699E44319F8D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#12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57" name="Rectángulo 156">
              <a:extLst>
                <a:ext uri="{FF2B5EF4-FFF2-40B4-BE49-F238E27FC236}">
                  <a16:creationId xmlns:a16="http://schemas.microsoft.com/office/drawing/2014/main" id="{AA6E35E3-9C5E-4675-9EFF-57382DE084DE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C5DFAEE9-5B6E-4360-AA3C-ED4944CF732B}"/>
              </a:ext>
            </a:extLst>
          </p:cNvPr>
          <p:cNvGrpSpPr/>
          <p:nvPr/>
        </p:nvGrpSpPr>
        <p:grpSpPr>
          <a:xfrm>
            <a:off x="5083833" y="3429000"/>
            <a:ext cx="1014333" cy="1437159"/>
            <a:chOff x="4219973" y="554277"/>
            <a:chExt cx="1014333" cy="1437159"/>
          </a:xfrm>
        </p:grpSpPr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42F2B332-15E7-4598-B9A2-B1977500C7CB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#13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60" name="Rectángulo 159">
              <a:extLst>
                <a:ext uri="{FF2B5EF4-FFF2-40B4-BE49-F238E27FC236}">
                  <a16:creationId xmlns:a16="http://schemas.microsoft.com/office/drawing/2014/main" id="{E0AADBE9-89E2-400C-90AC-2135483AFDE8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#13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CD37F354-3C54-4F7A-8B07-5E24137D21CF}"/>
              </a:ext>
            </a:extLst>
          </p:cNvPr>
          <p:cNvGrpSpPr/>
          <p:nvPr/>
        </p:nvGrpSpPr>
        <p:grpSpPr>
          <a:xfrm>
            <a:off x="6101347" y="3422094"/>
            <a:ext cx="1014333" cy="1437159"/>
            <a:chOff x="4219973" y="554277"/>
            <a:chExt cx="1014333" cy="1437159"/>
          </a:xfrm>
        </p:grpSpPr>
        <p:sp>
          <p:nvSpPr>
            <p:cNvPr id="162" name="Rectángulo 161">
              <a:extLst>
                <a:ext uri="{FF2B5EF4-FFF2-40B4-BE49-F238E27FC236}">
                  <a16:creationId xmlns:a16="http://schemas.microsoft.com/office/drawing/2014/main" id="{59F1CB30-FC31-492D-A98E-C238F8FC9C60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Retail #14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63" name="Rectángulo 162">
              <a:extLst>
                <a:ext uri="{FF2B5EF4-FFF2-40B4-BE49-F238E27FC236}">
                  <a16:creationId xmlns:a16="http://schemas.microsoft.com/office/drawing/2014/main" id="{F1806B4D-4F81-458A-9028-EE44BD658DCF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Retail #14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CB9AD9EF-AE19-4F37-8257-4DCD727D3D83}"/>
              </a:ext>
            </a:extLst>
          </p:cNvPr>
          <p:cNvGrpSpPr/>
          <p:nvPr/>
        </p:nvGrpSpPr>
        <p:grpSpPr>
          <a:xfrm>
            <a:off x="8122572" y="3429000"/>
            <a:ext cx="1014333" cy="1437159"/>
            <a:chOff x="4219973" y="554277"/>
            <a:chExt cx="1014333" cy="1437159"/>
          </a:xfrm>
        </p:grpSpPr>
        <p:sp>
          <p:nvSpPr>
            <p:cNvPr id="165" name="Rectángulo 164">
              <a:extLst>
                <a:ext uri="{FF2B5EF4-FFF2-40B4-BE49-F238E27FC236}">
                  <a16:creationId xmlns:a16="http://schemas.microsoft.com/office/drawing/2014/main" id="{0A13D5A7-57A5-4A86-93FD-2DA0D67CA896}"/>
                </a:ext>
              </a:extLst>
            </p:cNvPr>
            <p:cNvSpPr/>
            <p:nvPr/>
          </p:nvSpPr>
          <p:spPr>
            <a:xfrm>
              <a:off x="4219974" y="554277"/>
              <a:ext cx="1014332" cy="69994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Mesa </a:t>
              </a:r>
              <a:r>
                <a:rPr lang="en-US" sz="600" dirty="0" err="1"/>
                <a:t>Equipos</a:t>
              </a:r>
              <a:r>
                <a:rPr lang="en-US" sz="600" dirty="0"/>
                <a:t> Tech #2</a:t>
              </a:r>
            </a:p>
            <a:p>
              <a:pPr algn="ctr"/>
              <a:r>
                <a:rPr lang="en-US" sz="600" dirty="0"/>
                <a:t>1,4m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66" name="Rectángulo 165">
              <a:extLst>
                <a:ext uri="{FF2B5EF4-FFF2-40B4-BE49-F238E27FC236}">
                  <a16:creationId xmlns:a16="http://schemas.microsoft.com/office/drawing/2014/main" id="{73DE1198-910F-49CB-9EC7-5ECF3D549E9A}"/>
                </a:ext>
              </a:extLst>
            </p:cNvPr>
            <p:cNvSpPr/>
            <p:nvPr/>
          </p:nvSpPr>
          <p:spPr>
            <a:xfrm>
              <a:off x="4219973" y="1254225"/>
              <a:ext cx="1014332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Mesa </a:t>
              </a:r>
              <a:r>
                <a:rPr lang="en-US" sz="600" dirty="0" err="1">
                  <a:solidFill>
                    <a:srgbClr val="0070C0"/>
                  </a:solidFill>
                </a:rPr>
                <a:t>Equipos</a:t>
              </a:r>
              <a:r>
                <a:rPr lang="en-US" sz="600" dirty="0">
                  <a:solidFill>
                    <a:srgbClr val="0070C0"/>
                  </a:solidFill>
                </a:rPr>
                <a:t> Tech #2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1,4m x 1m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</p:txBody>
        </p:sp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0BCE42AC-786B-4C13-9FF9-59D404E0061E}"/>
              </a:ext>
            </a:extLst>
          </p:cNvPr>
          <p:cNvGrpSpPr/>
          <p:nvPr/>
        </p:nvGrpSpPr>
        <p:grpSpPr>
          <a:xfrm>
            <a:off x="6120881" y="2711511"/>
            <a:ext cx="718784" cy="714162"/>
            <a:chOff x="5403606" y="550445"/>
            <a:chExt cx="718784" cy="714162"/>
          </a:xfrm>
        </p:grpSpPr>
        <p:sp>
          <p:nvSpPr>
            <p:cNvPr id="168" name="Rectángulo 167">
              <a:extLst>
                <a:ext uri="{FF2B5EF4-FFF2-40B4-BE49-F238E27FC236}">
                  <a16:creationId xmlns:a16="http://schemas.microsoft.com/office/drawing/2014/main" id="{FADD4759-17A7-4B4F-BCA7-B0CB03D37984}"/>
                </a:ext>
              </a:extLst>
            </p:cNvPr>
            <p:cNvSpPr/>
            <p:nvPr/>
          </p:nvSpPr>
          <p:spPr>
            <a:xfrm>
              <a:off x="5403606" y="895275"/>
              <a:ext cx="718784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Armario</a:t>
              </a:r>
              <a:r>
                <a:rPr lang="en-US" sz="600" dirty="0"/>
                <a:t> </a:t>
              </a:r>
            </a:p>
            <a:p>
              <a:pPr algn="ctr"/>
              <a:r>
                <a:rPr lang="en-US" sz="600" dirty="0"/>
                <a:t>Retail #2 </a:t>
              </a:r>
            </a:p>
            <a:p>
              <a:pPr algn="ctr"/>
              <a:r>
                <a:rPr lang="en-US" sz="600" dirty="0"/>
                <a:t>0,5m x 1m</a:t>
              </a:r>
            </a:p>
          </p:txBody>
        </p:sp>
        <p:sp>
          <p:nvSpPr>
            <p:cNvPr id="169" name="Rectángulo 168">
              <a:extLst>
                <a:ext uri="{FF2B5EF4-FFF2-40B4-BE49-F238E27FC236}">
                  <a16:creationId xmlns:a16="http://schemas.microsoft.com/office/drawing/2014/main" id="{F8715C01-1056-446A-990A-F90D8D3B7150}"/>
                </a:ext>
              </a:extLst>
            </p:cNvPr>
            <p:cNvSpPr/>
            <p:nvPr/>
          </p:nvSpPr>
          <p:spPr>
            <a:xfrm>
              <a:off x="5403606" y="550445"/>
              <a:ext cx="718784" cy="3290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</a:t>
              </a:r>
              <a:r>
                <a:rPr lang="en-US" sz="600" dirty="0" err="1">
                  <a:solidFill>
                    <a:srgbClr val="0070C0"/>
                  </a:solidFill>
                </a:rPr>
                <a:t>Armario</a:t>
              </a:r>
              <a:r>
                <a:rPr lang="en-US" sz="600" dirty="0">
                  <a:solidFill>
                    <a:srgbClr val="0070C0"/>
                  </a:solidFill>
                </a:rPr>
                <a:t> #2 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0,5m x 1m</a:t>
              </a:r>
            </a:p>
          </p:txBody>
        </p:sp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7ED75EA5-8DC4-46FE-8467-2AC6DACFB34D}"/>
              </a:ext>
            </a:extLst>
          </p:cNvPr>
          <p:cNvGrpSpPr/>
          <p:nvPr/>
        </p:nvGrpSpPr>
        <p:grpSpPr>
          <a:xfrm>
            <a:off x="5391929" y="1995275"/>
            <a:ext cx="721922" cy="700962"/>
            <a:chOff x="5403606" y="178520"/>
            <a:chExt cx="721922" cy="700962"/>
          </a:xfrm>
        </p:grpSpPr>
        <p:sp>
          <p:nvSpPr>
            <p:cNvPr id="171" name="Rectángulo 170">
              <a:extLst>
                <a:ext uri="{FF2B5EF4-FFF2-40B4-BE49-F238E27FC236}">
                  <a16:creationId xmlns:a16="http://schemas.microsoft.com/office/drawing/2014/main" id="{9EE4F60E-7CBC-4ADA-B039-9C65CE74E14B}"/>
                </a:ext>
              </a:extLst>
            </p:cNvPr>
            <p:cNvSpPr/>
            <p:nvPr/>
          </p:nvSpPr>
          <p:spPr>
            <a:xfrm>
              <a:off x="5406744" y="178520"/>
              <a:ext cx="718784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Armario</a:t>
              </a:r>
              <a:r>
                <a:rPr lang="en-US" sz="600" dirty="0"/>
                <a:t> </a:t>
              </a:r>
            </a:p>
            <a:p>
              <a:pPr algn="ctr"/>
              <a:r>
                <a:rPr lang="en-US" sz="600" dirty="0"/>
                <a:t>Retail #3</a:t>
              </a:r>
            </a:p>
            <a:p>
              <a:pPr algn="ctr"/>
              <a:r>
                <a:rPr lang="en-US" sz="600" dirty="0"/>
                <a:t>0,5m x 1m</a:t>
              </a:r>
            </a:p>
          </p:txBody>
        </p:sp>
        <p:sp>
          <p:nvSpPr>
            <p:cNvPr id="172" name="Rectángulo 171">
              <a:extLst>
                <a:ext uri="{FF2B5EF4-FFF2-40B4-BE49-F238E27FC236}">
                  <a16:creationId xmlns:a16="http://schemas.microsoft.com/office/drawing/2014/main" id="{7BA213DF-54F3-428B-B02A-533740E09B69}"/>
                </a:ext>
              </a:extLst>
            </p:cNvPr>
            <p:cNvSpPr/>
            <p:nvPr/>
          </p:nvSpPr>
          <p:spPr>
            <a:xfrm>
              <a:off x="5403606" y="550445"/>
              <a:ext cx="718784" cy="3290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</a:t>
              </a:r>
              <a:r>
                <a:rPr lang="en-US" sz="600" dirty="0" err="1">
                  <a:solidFill>
                    <a:srgbClr val="0070C0"/>
                  </a:solidFill>
                </a:rPr>
                <a:t>Armario</a:t>
              </a:r>
              <a:r>
                <a:rPr lang="en-US" sz="600" dirty="0">
                  <a:solidFill>
                    <a:srgbClr val="0070C0"/>
                  </a:solidFill>
                </a:rPr>
                <a:t> #3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0,5m x 1m</a:t>
              </a:r>
            </a:p>
          </p:txBody>
        </p:sp>
      </p:grp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DC2A909C-C2FE-405A-A689-4C645548286A}"/>
              </a:ext>
            </a:extLst>
          </p:cNvPr>
          <p:cNvGrpSpPr/>
          <p:nvPr/>
        </p:nvGrpSpPr>
        <p:grpSpPr>
          <a:xfrm>
            <a:off x="6836087" y="2729828"/>
            <a:ext cx="718784" cy="697368"/>
            <a:chOff x="4685161" y="231801"/>
            <a:chExt cx="718784" cy="697368"/>
          </a:xfrm>
        </p:grpSpPr>
        <p:sp>
          <p:nvSpPr>
            <p:cNvPr id="177" name="Rectángulo 176">
              <a:extLst>
                <a:ext uri="{FF2B5EF4-FFF2-40B4-BE49-F238E27FC236}">
                  <a16:creationId xmlns:a16="http://schemas.microsoft.com/office/drawing/2014/main" id="{30DF2941-73B9-4521-8445-E66D17ABC862}"/>
                </a:ext>
              </a:extLst>
            </p:cNvPr>
            <p:cNvSpPr/>
            <p:nvPr/>
          </p:nvSpPr>
          <p:spPr>
            <a:xfrm>
              <a:off x="4685161" y="559837"/>
              <a:ext cx="718784" cy="3693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Armario</a:t>
              </a:r>
              <a:r>
                <a:rPr lang="en-US" sz="600" dirty="0"/>
                <a:t> </a:t>
              </a:r>
            </a:p>
            <a:p>
              <a:pPr algn="ctr"/>
              <a:r>
                <a:rPr lang="en-US" sz="600" dirty="0"/>
                <a:t>Tec #1</a:t>
              </a:r>
            </a:p>
            <a:p>
              <a:pPr algn="ctr"/>
              <a:r>
                <a:rPr lang="en-US" sz="600" dirty="0"/>
                <a:t>0,5m x 1m</a:t>
              </a:r>
            </a:p>
          </p:txBody>
        </p:sp>
        <p:sp>
          <p:nvSpPr>
            <p:cNvPr id="178" name="Rectángulo 177">
              <a:extLst>
                <a:ext uri="{FF2B5EF4-FFF2-40B4-BE49-F238E27FC236}">
                  <a16:creationId xmlns:a16="http://schemas.microsoft.com/office/drawing/2014/main" id="{25A62BD4-9416-4EA2-ABFD-B442A5A0434C}"/>
                </a:ext>
              </a:extLst>
            </p:cNvPr>
            <p:cNvSpPr/>
            <p:nvPr/>
          </p:nvSpPr>
          <p:spPr>
            <a:xfrm>
              <a:off x="4685161" y="231801"/>
              <a:ext cx="718784" cy="3290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</a:t>
              </a:r>
              <a:r>
                <a:rPr lang="en-US" sz="600" dirty="0" err="1">
                  <a:solidFill>
                    <a:srgbClr val="0070C0"/>
                  </a:solidFill>
                </a:rPr>
                <a:t>Armario</a:t>
              </a:r>
              <a:r>
                <a:rPr lang="en-US" sz="600" dirty="0">
                  <a:solidFill>
                    <a:srgbClr val="0070C0"/>
                  </a:solidFill>
                </a:rPr>
                <a:t> 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0,5m x 1m</a:t>
              </a:r>
            </a:p>
          </p:txBody>
        </p: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25A11B23-6928-45DD-9715-268948A3A3A6}"/>
              </a:ext>
            </a:extLst>
          </p:cNvPr>
          <p:cNvGrpSpPr/>
          <p:nvPr/>
        </p:nvGrpSpPr>
        <p:grpSpPr>
          <a:xfrm>
            <a:off x="1772239" y="1991327"/>
            <a:ext cx="724643" cy="1430213"/>
            <a:chOff x="1057692" y="512069"/>
            <a:chExt cx="724643" cy="1430213"/>
          </a:xfrm>
        </p:grpSpPr>
        <p:sp>
          <p:nvSpPr>
            <p:cNvPr id="180" name="Rectángulo 179">
              <a:extLst>
                <a:ext uri="{FF2B5EF4-FFF2-40B4-BE49-F238E27FC236}">
                  <a16:creationId xmlns:a16="http://schemas.microsoft.com/office/drawing/2014/main" id="{06EA9B62-000F-4F5B-8DC3-C0EB7162F783}"/>
                </a:ext>
              </a:extLst>
            </p:cNvPr>
            <p:cNvSpPr/>
            <p:nvPr/>
          </p:nvSpPr>
          <p:spPr>
            <a:xfrm>
              <a:off x="1063552" y="1242334"/>
              <a:ext cx="718783" cy="6999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endParaRPr lang="en-US" sz="600" dirty="0"/>
            </a:p>
            <a:p>
              <a:pPr algn="ctr"/>
              <a:r>
                <a:rPr lang="en-US" sz="600" dirty="0"/>
                <a:t> Retail  #1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81" name="Rectángulo 180">
              <a:extLst>
                <a:ext uri="{FF2B5EF4-FFF2-40B4-BE49-F238E27FC236}">
                  <a16:creationId xmlns:a16="http://schemas.microsoft.com/office/drawing/2014/main" id="{5D2C1EE1-1D15-42E6-A0B5-1134A6FD59C7}"/>
                </a:ext>
              </a:extLst>
            </p:cNvPr>
            <p:cNvSpPr/>
            <p:nvPr/>
          </p:nvSpPr>
          <p:spPr>
            <a:xfrm>
              <a:off x="1057692" y="512069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Retail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DED1706A-5181-4344-8B88-B2E32322DBD0}"/>
              </a:ext>
            </a:extLst>
          </p:cNvPr>
          <p:cNvGrpSpPr/>
          <p:nvPr/>
        </p:nvGrpSpPr>
        <p:grpSpPr>
          <a:xfrm>
            <a:off x="2488536" y="1984784"/>
            <a:ext cx="724643" cy="1430213"/>
            <a:chOff x="1057692" y="512069"/>
            <a:chExt cx="724643" cy="1430213"/>
          </a:xfrm>
        </p:grpSpPr>
        <p:sp>
          <p:nvSpPr>
            <p:cNvPr id="183" name="Rectángulo 182">
              <a:extLst>
                <a:ext uri="{FF2B5EF4-FFF2-40B4-BE49-F238E27FC236}">
                  <a16:creationId xmlns:a16="http://schemas.microsoft.com/office/drawing/2014/main" id="{67B479EB-18BD-44D5-A61A-2DD73422CF1D}"/>
                </a:ext>
              </a:extLst>
            </p:cNvPr>
            <p:cNvSpPr/>
            <p:nvPr/>
          </p:nvSpPr>
          <p:spPr>
            <a:xfrm>
              <a:off x="1063552" y="1242334"/>
              <a:ext cx="718783" cy="6999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endParaRPr lang="en-US" sz="600" dirty="0"/>
            </a:p>
            <a:p>
              <a:pPr algn="ctr"/>
              <a:r>
                <a:rPr lang="en-US" sz="600" dirty="0"/>
                <a:t> Retail  #1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84" name="Rectángulo 183">
              <a:extLst>
                <a:ext uri="{FF2B5EF4-FFF2-40B4-BE49-F238E27FC236}">
                  <a16:creationId xmlns:a16="http://schemas.microsoft.com/office/drawing/2014/main" id="{636ABE10-041E-49F3-BDF5-A3191895C599}"/>
                </a:ext>
              </a:extLst>
            </p:cNvPr>
            <p:cNvSpPr/>
            <p:nvPr/>
          </p:nvSpPr>
          <p:spPr>
            <a:xfrm>
              <a:off x="1057692" y="512069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Retail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EF94A4A6-F904-45AC-B454-4A42E7AFF5F6}"/>
              </a:ext>
            </a:extLst>
          </p:cNvPr>
          <p:cNvGrpSpPr/>
          <p:nvPr/>
        </p:nvGrpSpPr>
        <p:grpSpPr>
          <a:xfrm>
            <a:off x="3212150" y="1992680"/>
            <a:ext cx="724643" cy="1430213"/>
            <a:chOff x="1057692" y="512069"/>
            <a:chExt cx="724643" cy="1430213"/>
          </a:xfrm>
        </p:grpSpPr>
        <p:sp>
          <p:nvSpPr>
            <p:cNvPr id="186" name="Rectángulo 185">
              <a:extLst>
                <a:ext uri="{FF2B5EF4-FFF2-40B4-BE49-F238E27FC236}">
                  <a16:creationId xmlns:a16="http://schemas.microsoft.com/office/drawing/2014/main" id="{927A8202-D14B-4753-A57C-7EF14B1DD178}"/>
                </a:ext>
              </a:extLst>
            </p:cNvPr>
            <p:cNvSpPr/>
            <p:nvPr/>
          </p:nvSpPr>
          <p:spPr>
            <a:xfrm>
              <a:off x="1063552" y="1242334"/>
              <a:ext cx="718783" cy="6999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endParaRPr lang="en-US" sz="600" dirty="0"/>
            </a:p>
            <a:p>
              <a:pPr algn="ctr"/>
              <a:r>
                <a:rPr lang="en-US" sz="600" dirty="0"/>
                <a:t> Retail  #1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0,5 Kw</a:t>
              </a:r>
            </a:p>
          </p:txBody>
        </p:sp>
        <p:sp>
          <p:nvSpPr>
            <p:cNvPr id="187" name="Rectángulo 186">
              <a:extLst>
                <a:ext uri="{FF2B5EF4-FFF2-40B4-BE49-F238E27FC236}">
                  <a16:creationId xmlns:a16="http://schemas.microsoft.com/office/drawing/2014/main" id="{2C3C64CD-FFBC-4B3C-97BA-0F20FF250433}"/>
                </a:ext>
              </a:extLst>
            </p:cNvPr>
            <p:cNvSpPr/>
            <p:nvPr/>
          </p:nvSpPr>
          <p:spPr>
            <a:xfrm>
              <a:off x="1057692" y="512069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Retail #1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0EFEC3FA-12EA-496C-A205-C61EF557007E}"/>
              </a:ext>
            </a:extLst>
          </p:cNvPr>
          <p:cNvGrpSpPr/>
          <p:nvPr/>
        </p:nvGrpSpPr>
        <p:grpSpPr>
          <a:xfrm>
            <a:off x="4656962" y="1984784"/>
            <a:ext cx="722905" cy="1437159"/>
            <a:chOff x="-5095312" y="1995566"/>
            <a:chExt cx="722905" cy="1437159"/>
          </a:xfrm>
        </p:grpSpPr>
        <p:sp>
          <p:nvSpPr>
            <p:cNvPr id="189" name="Rectángulo 188">
              <a:extLst>
                <a:ext uri="{FF2B5EF4-FFF2-40B4-BE49-F238E27FC236}">
                  <a16:creationId xmlns:a16="http://schemas.microsoft.com/office/drawing/2014/main" id="{300BD13B-B7A9-41AE-8A41-2B566570A5B0}"/>
                </a:ext>
              </a:extLst>
            </p:cNvPr>
            <p:cNvSpPr/>
            <p:nvPr/>
          </p:nvSpPr>
          <p:spPr>
            <a:xfrm>
              <a:off x="-5091190" y="2732777"/>
              <a:ext cx="718783" cy="69994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Escritorio</a:t>
              </a:r>
              <a:r>
                <a:rPr lang="en-US" sz="600" dirty="0"/>
                <a:t> Tec #2</a:t>
              </a:r>
            </a:p>
            <a:p>
              <a:pPr algn="ctr"/>
              <a:r>
                <a:rPr lang="en-US" sz="600" dirty="0"/>
                <a:t>1m x 1m</a:t>
              </a:r>
            </a:p>
            <a:p>
              <a:pPr algn="ctr"/>
              <a:r>
                <a:rPr lang="en-US" sz="600" dirty="0"/>
                <a:t>0,25 Kw</a:t>
              </a:r>
            </a:p>
          </p:txBody>
        </p:sp>
        <p:sp>
          <p:nvSpPr>
            <p:cNvPr id="190" name="Rectángulo 189">
              <a:extLst>
                <a:ext uri="{FF2B5EF4-FFF2-40B4-BE49-F238E27FC236}">
                  <a16:creationId xmlns:a16="http://schemas.microsoft.com/office/drawing/2014/main" id="{9E21D21E-AFA3-4A86-BDBB-4042046BBBE3}"/>
                </a:ext>
              </a:extLst>
            </p:cNvPr>
            <p:cNvSpPr/>
            <p:nvPr/>
          </p:nvSpPr>
          <p:spPr>
            <a:xfrm>
              <a:off x="-5095312" y="1995566"/>
              <a:ext cx="718783" cy="7372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Silla Tec #2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1m x 1m</a:t>
              </a:r>
            </a:p>
          </p:txBody>
        </p:sp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C230C706-B3AD-45EE-AB4F-E706EE85142F}"/>
              </a:ext>
            </a:extLst>
          </p:cNvPr>
          <p:cNvGrpSpPr/>
          <p:nvPr/>
        </p:nvGrpSpPr>
        <p:grpSpPr>
          <a:xfrm>
            <a:off x="6108160" y="1998497"/>
            <a:ext cx="721922" cy="700962"/>
            <a:chOff x="5403606" y="178520"/>
            <a:chExt cx="721922" cy="700962"/>
          </a:xfrm>
        </p:grpSpPr>
        <p:sp>
          <p:nvSpPr>
            <p:cNvPr id="192" name="Rectángulo 191">
              <a:extLst>
                <a:ext uri="{FF2B5EF4-FFF2-40B4-BE49-F238E27FC236}">
                  <a16:creationId xmlns:a16="http://schemas.microsoft.com/office/drawing/2014/main" id="{A04A5829-44F4-47C6-AB17-B2E19830DC71}"/>
                </a:ext>
              </a:extLst>
            </p:cNvPr>
            <p:cNvSpPr/>
            <p:nvPr/>
          </p:nvSpPr>
          <p:spPr>
            <a:xfrm>
              <a:off x="5406744" y="178520"/>
              <a:ext cx="718784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Armario</a:t>
              </a:r>
              <a:r>
                <a:rPr lang="en-US" sz="600" dirty="0"/>
                <a:t> </a:t>
              </a:r>
            </a:p>
            <a:p>
              <a:pPr algn="ctr"/>
              <a:r>
                <a:rPr lang="en-US" sz="600" dirty="0"/>
                <a:t>Retail #3</a:t>
              </a:r>
            </a:p>
            <a:p>
              <a:pPr algn="ctr"/>
              <a:r>
                <a:rPr lang="en-US" sz="600" dirty="0"/>
                <a:t>0,5m x 1m</a:t>
              </a:r>
            </a:p>
          </p:txBody>
        </p:sp>
        <p:sp>
          <p:nvSpPr>
            <p:cNvPr id="193" name="Rectángulo 192">
              <a:extLst>
                <a:ext uri="{FF2B5EF4-FFF2-40B4-BE49-F238E27FC236}">
                  <a16:creationId xmlns:a16="http://schemas.microsoft.com/office/drawing/2014/main" id="{0FC31891-2347-4246-A641-EB163263A313}"/>
                </a:ext>
              </a:extLst>
            </p:cNvPr>
            <p:cNvSpPr/>
            <p:nvPr/>
          </p:nvSpPr>
          <p:spPr>
            <a:xfrm>
              <a:off x="5403606" y="550445"/>
              <a:ext cx="718784" cy="3290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Espacio Puerta </a:t>
              </a:r>
              <a:r>
                <a:rPr lang="en-US" sz="600" dirty="0" err="1">
                  <a:solidFill>
                    <a:srgbClr val="0070C0"/>
                  </a:solidFill>
                </a:rPr>
                <a:t>Armario</a:t>
              </a:r>
              <a:r>
                <a:rPr lang="en-US" sz="600" dirty="0">
                  <a:solidFill>
                    <a:srgbClr val="0070C0"/>
                  </a:solidFill>
                </a:rPr>
                <a:t> #3</a:t>
              </a:r>
            </a:p>
            <a:p>
              <a:pPr algn="ctr"/>
              <a:r>
                <a:rPr lang="en-US" sz="600" dirty="0">
                  <a:solidFill>
                    <a:srgbClr val="0070C0"/>
                  </a:solidFill>
                </a:rPr>
                <a:t>0,5m x 1m</a:t>
              </a: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FB3EF9AE-66A0-4F29-AA35-873A5103B7D1}"/>
              </a:ext>
            </a:extLst>
          </p:cNvPr>
          <p:cNvSpPr/>
          <p:nvPr/>
        </p:nvSpPr>
        <p:spPr>
          <a:xfrm>
            <a:off x="3962909" y="1521844"/>
            <a:ext cx="3566454" cy="1869893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45B11E-7F96-4F6F-8D22-017D825D6929}"/>
              </a:ext>
            </a:extLst>
          </p:cNvPr>
          <p:cNvSpPr txBox="1"/>
          <p:nvPr/>
        </p:nvSpPr>
        <p:spPr>
          <a:xfrm>
            <a:off x="5016353" y="1555236"/>
            <a:ext cx="140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Equipos</a:t>
            </a:r>
            <a:r>
              <a:rPr lang="en-US" b="1" dirty="0"/>
              <a:t> Tech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DF305311-5750-4CB3-880A-873669AB00E8}"/>
              </a:ext>
            </a:extLst>
          </p:cNvPr>
          <p:cNvSpPr/>
          <p:nvPr/>
        </p:nvSpPr>
        <p:spPr>
          <a:xfrm>
            <a:off x="7573068" y="1528750"/>
            <a:ext cx="1752712" cy="186989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C688D1AF-D073-405F-BB42-8B86FE775A9A}"/>
              </a:ext>
            </a:extLst>
          </p:cNvPr>
          <p:cNvSpPr txBox="1"/>
          <p:nvPr/>
        </p:nvSpPr>
        <p:spPr>
          <a:xfrm>
            <a:off x="7702143" y="1512957"/>
            <a:ext cx="175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Sector  Racks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0B2D724A-AFF3-4435-96C4-BD3F7577E86C}"/>
              </a:ext>
            </a:extLst>
          </p:cNvPr>
          <p:cNvSpPr/>
          <p:nvPr/>
        </p:nvSpPr>
        <p:spPr>
          <a:xfrm>
            <a:off x="914386" y="3470820"/>
            <a:ext cx="8438630" cy="325082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31E95B22-B270-48DC-B146-347C424BEE8C}"/>
              </a:ext>
            </a:extLst>
          </p:cNvPr>
          <p:cNvSpPr/>
          <p:nvPr/>
        </p:nvSpPr>
        <p:spPr>
          <a:xfrm>
            <a:off x="903457" y="1521845"/>
            <a:ext cx="2996694" cy="1948976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9B7A8DD5-D8FD-487F-AE9E-05634C0E8D8B}"/>
              </a:ext>
            </a:extLst>
          </p:cNvPr>
          <p:cNvSpPr txBox="1"/>
          <p:nvPr/>
        </p:nvSpPr>
        <p:spPr>
          <a:xfrm>
            <a:off x="4062960" y="6376462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Equipos</a:t>
            </a:r>
            <a:r>
              <a:rPr lang="en-US" b="1" dirty="0"/>
              <a:t> Retail 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BAD99409-5020-4E8F-9B33-4280C0C4F4DD}"/>
              </a:ext>
            </a:extLst>
          </p:cNvPr>
          <p:cNvSpPr txBox="1"/>
          <p:nvPr/>
        </p:nvSpPr>
        <p:spPr>
          <a:xfrm>
            <a:off x="1719393" y="1564449"/>
            <a:ext cx="158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Equipos</a:t>
            </a:r>
            <a:r>
              <a:rPr lang="en-US" b="1" dirty="0"/>
              <a:t> Retail </a:t>
            </a:r>
          </a:p>
        </p:txBody>
      </p:sp>
    </p:spTree>
    <p:extLst>
      <p:ext uri="{BB962C8B-B14F-4D97-AF65-F5344CB8AC3E}">
        <p14:creationId xmlns:p14="http://schemas.microsoft.com/office/powerpoint/2010/main" val="3345555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1152</Words>
  <Application>Microsoft Office PowerPoint</Application>
  <PresentationFormat>Panorámica</PresentationFormat>
  <Paragraphs>433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Nowik, Adrian</dc:creator>
  <cp:lastModifiedBy>Nowik, Adrian</cp:lastModifiedBy>
  <cp:revision>1</cp:revision>
  <cp:lastPrinted>2021-12-27T14:51:58Z</cp:lastPrinted>
  <dcterms:created xsi:type="dcterms:W3CDTF">2021-12-27T12:50:17Z</dcterms:created>
  <dcterms:modified xsi:type="dcterms:W3CDTF">2022-03-23T14:18:11Z</dcterms:modified>
</cp:coreProperties>
</file>