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zie5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anozie5/LearningDataSci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Anozie Chinemerem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https://github.com/anozie5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12869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https://github.com/anozie5/LearningDataScience</a:t>
            </a:r>
            <a:endParaRPr lang="en-IN" sz="2000" u="heavy" spc="-1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lang="en-IN" sz="2000" u="heavy" spc="-1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2616</Words>
  <Application>Microsoft Office PowerPoint</Application>
  <PresentationFormat>Widescreen</PresentationFormat>
  <Paragraphs>273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Chinemerem Anozie</cp:lastModifiedBy>
  <cp:revision>3</cp:revision>
  <dcterms:created xsi:type="dcterms:W3CDTF">2021-08-26T16:53:12Z</dcterms:created>
  <dcterms:modified xsi:type="dcterms:W3CDTF">2024-03-20T18:41:33Z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