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94BD93-B901-408A-B558-CAA69BB6D19F}" v="38" dt="2023-10-26T21:34:43.3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7" autoAdjust="0"/>
    <p:restoredTop sz="94660"/>
  </p:normalViewPr>
  <p:slideViewPr>
    <p:cSldViewPr snapToGrid="0">
      <p:cViewPr>
        <p:scale>
          <a:sx n="87" d="100"/>
          <a:sy n="87" d="100"/>
        </p:scale>
        <p:origin x="57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rew Patella" userId="a7d9734ebdcde3a5" providerId="LiveId" clId="{0D94BD93-B901-408A-B558-CAA69BB6D19F}"/>
    <pc:docChg chg="custSel addSld modSld">
      <pc:chgData name="Drew Patella" userId="a7d9734ebdcde3a5" providerId="LiveId" clId="{0D94BD93-B901-408A-B558-CAA69BB6D19F}" dt="2023-10-26T21:34:44.502" v="78"/>
      <pc:docMkLst>
        <pc:docMk/>
      </pc:docMkLst>
      <pc:sldChg chg="addSp modSp mod">
        <pc:chgData name="Drew Patella" userId="a7d9734ebdcde3a5" providerId="LiveId" clId="{0D94BD93-B901-408A-B558-CAA69BB6D19F}" dt="2023-10-26T21:33:40.662" v="70" actId="1076"/>
        <pc:sldMkLst>
          <pc:docMk/>
          <pc:sldMk cId="2055354772" sldId="256"/>
        </pc:sldMkLst>
        <pc:spChg chg="add mod">
          <ac:chgData name="Drew Patella" userId="a7d9734ebdcde3a5" providerId="LiveId" clId="{0D94BD93-B901-408A-B558-CAA69BB6D19F}" dt="2023-10-26T21:08:58.273" v="12" actId="20577"/>
          <ac:spMkLst>
            <pc:docMk/>
            <pc:sldMk cId="2055354772" sldId="256"/>
            <ac:spMk id="2" creationId="{DD2CEC3B-37EE-6B74-3B84-C9108C120C05}"/>
          </ac:spMkLst>
        </pc:spChg>
        <pc:spChg chg="add mod">
          <ac:chgData name="Drew Patella" userId="a7d9734ebdcde3a5" providerId="LiveId" clId="{0D94BD93-B901-408A-B558-CAA69BB6D19F}" dt="2023-10-26T21:09:59.111" v="27" actId="208"/>
          <ac:spMkLst>
            <pc:docMk/>
            <pc:sldMk cId="2055354772" sldId="256"/>
            <ac:spMk id="3" creationId="{FA07489B-9A5D-3F6A-2A32-B63358A89AFF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4" creationId="{25A70A50-B9AC-B3D6-8743-94F9B0AF2DA4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5" creationId="{389AB8AF-0659-06A7-24CA-E72A6E0DFA3D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6" creationId="{80383E07-3084-18B8-DAA1-7A1C7D1D1A9D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12" creationId="{5EA02F21-11E7-96E3-14BC-ECEB78C1A207}"/>
          </ac:spMkLst>
        </pc:spChg>
        <pc:spChg chg="mod">
          <ac:chgData name="Drew Patella" userId="a7d9734ebdcde3a5" providerId="LiveId" clId="{0D94BD93-B901-408A-B558-CAA69BB6D19F}" dt="2023-10-26T21:31:45.299" v="39" actId="1076"/>
          <ac:spMkLst>
            <pc:docMk/>
            <pc:sldMk cId="2055354772" sldId="256"/>
            <ac:spMk id="13" creationId="{4BFB4E34-1CA8-753F-55B5-9BE776899C22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18" creationId="{7C882AE7-CAE8-A0DE-1662-25FE37497378}"/>
          </ac:spMkLst>
        </pc:spChg>
        <pc:spChg chg="add mod">
          <ac:chgData name="Drew Patella" userId="a7d9734ebdcde3a5" providerId="LiveId" clId="{0D94BD93-B901-408A-B558-CAA69BB6D19F}" dt="2023-10-26T21:13:48.249" v="34" actId="20577"/>
          <ac:spMkLst>
            <pc:docMk/>
            <pc:sldMk cId="2055354772" sldId="256"/>
            <ac:spMk id="24" creationId="{B22B3AF2-AF53-A5C7-7D0A-8E720973C403}"/>
          </ac:spMkLst>
        </pc:spChg>
        <pc:spChg chg="add mod">
          <ac:chgData name="Drew Patella" userId="a7d9734ebdcde3a5" providerId="LiveId" clId="{0D94BD93-B901-408A-B558-CAA69BB6D19F}" dt="2023-10-26T21:32:23.993" v="45" actId="1076"/>
          <ac:spMkLst>
            <pc:docMk/>
            <pc:sldMk cId="2055354772" sldId="256"/>
            <ac:spMk id="25" creationId="{3177A5F1-C39C-9594-3BB7-90D1C1275A9D}"/>
          </ac:spMkLst>
        </pc:spChg>
        <pc:spChg chg="add mod">
          <ac:chgData name="Drew Patella" userId="a7d9734ebdcde3a5" providerId="LiveId" clId="{0D94BD93-B901-408A-B558-CAA69BB6D19F}" dt="2023-10-26T21:33:40.662" v="70" actId="1076"/>
          <ac:spMkLst>
            <pc:docMk/>
            <pc:sldMk cId="2055354772" sldId="256"/>
            <ac:spMk id="39" creationId="{CB1F02EC-5CCE-B9C5-F43D-709E4DA2895A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67" creationId="{D4B4833F-FFCC-5DB7-CAB6-11E356624F5E}"/>
          </ac:spMkLst>
        </pc:spChg>
        <pc:spChg chg="mod">
          <ac:chgData name="Drew Patella" userId="a7d9734ebdcde3a5" providerId="LiveId" clId="{0D94BD93-B901-408A-B558-CAA69BB6D19F}" dt="2023-10-26T21:31:38.084" v="38" actId="14100"/>
          <ac:spMkLst>
            <pc:docMk/>
            <pc:sldMk cId="2055354772" sldId="256"/>
            <ac:spMk id="68" creationId="{DC971566-D754-16E6-2689-FF8C71539C94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69" creationId="{A50BFF35-D60F-FAA4-C108-21844824DC6C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70" creationId="{DA92B4A3-8906-4DFE-CD16-B646358E233F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74" creationId="{43F86B15-CB4B-5885-5F74-D3E56BF6DAC0}"/>
          </ac:spMkLst>
        </pc:spChg>
        <pc:spChg chg="mod">
          <ac:chgData name="Drew Patella" userId="a7d9734ebdcde3a5" providerId="LiveId" clId="{0D94BD93-B901-408A-B558-CAA69BB6D19F}" dt="2023-10-26T21:33:31.183" v="68" actId="1076"/>
          <ac:spMkLst>
            <pc:docMk/>
            <pc:sldMk cId="2055354772" sldId="256"/>
            <ac:spMk id="75" creationId="{42E54A55-C8ED-B4E0-F15C-A419B1CE1BDE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76" creationId="{DA7365B9-259E-43DD-AA61-BA4E61FCF467}"/>
          </ac:spMkLst>
        </pc:spChg>
        <pc:spChg chg="mod">
          <ac:chgData name="Drew Patella" userId="a7d9734ebdcde3a5" providerId="LiveId" clId="{0D94BD93-B901-408A-B558-CAA69BB6D19F}" dt="2023-10-26T21:08:19.453" v="0" actId="1076"/>
          <ac:spMkLst>
            <pc:docMk/>
            <pc:sldMk cId="2055354772" sldId="256"/>
            <ac:spMk id="77" creationId="{769AFEB3-120E-73A2-77FB-290C1BC6E2F8}"/>
          </ac:spMkLst>
        </pc:spChg>
        <pc:grpChg chg="mod">
          <ac:chgData name="Drew Patella" userId="a7d9734ebdcde3a5" providerId="LiveId" clId="{0D94BD93-B901-408A-B558-CAA69BB6D19F}" dt="2023-10-26T21:09:47.674" v="26"/>
          <ac:grpSpMkLst>
            <pc:docMk/>
            <pc:sldMk cId="2055354772" sldId="256"/>
            <ac:grpSpMk id="23" creationId="{C84A4EE8-F6A2-9F60-7AB4-12711A14D26E}"/>
          </ac:grpSpMkLst>
        </pc:grpChg>
        <pc:grpChg chg="add mod">
          <ac:chgData name="Drew Patella" userId="a7d9734ebdcde3a5" providerId="LiveId" clId="{0D94BD93-B901-408A-B558-CAA69BB6D19F}" dt="2023-10-26T21:32:39.832" v="47" actId="1076"/>
          <ac:grpSpMkLst>
            <pc:docMk/>
            <pc:sldMk cId="2055354772" sldId="256"/>
            <ac:grpSpMk id="26" creationId="{35E9F094-7131-7BA2-2D19-33F81036DEEC}"/>
          </ac:grpSpMkLst>
        </pc:grpChg>
        <pc:grpChg chg="mod">
          <ac:chgData name="Drew Patella" userId="a7d9734ebdcde3a5" providerId="LiveId" clId="{0D94BD93-B901-408A-B558-CAA69BB6D19F}" dt="2023-10-26T21:08:19.453" v="0" actId="1076"/>
          <ac:grpSpMkLst>
            <pc:docMk/>
            <pc:sldMk cId="2055354772" sldId="256"/>
            <ac:grpSpMk id="78" creationId="{20987060-AEB3-C167-34A1-3D013D7C7E24}"/>
          </ac:grpSpMkLst>
        </pc:grpChg>
        <pc:grpChg chg="mod">
          <ac:chgData name="Drew Patella" userId="a7d9734ebdcde3a5" providerId="LiveId" clId="{0D94BD93-B901-408A-B558-CAA69BB6D19F}" dt="2023-10-26T21:08:19.453" v="0" actId="1076"/>
          <ac:grpSpMkLst>
            <pc:docMk/>
            <pc:sldMk cId="2055354772" sldId="256"/>
            <ac:grpSpMk id="118" creationId="{2768E8F0-E370-7253-C32A-6A078C8DD4AE}"/>
          </ac:grpSpMkLst>
        </pc:grpChg>
        <pc:grpChg chg="mod">
          <ac:chgData name="Drew Patella" userId="a7d9734ebdcde3a5" providerId="LiveId" clId="{0D94BD93-B901-408A-B558-CAA69BB6D19F}" dt="2023-10-26T21:08:19.453" v="0" actId="1076"/>
          <ac:grpSpMkLst>
            <pc:docMk/>
            <pc:sldMk cId="2055354772" sldId="256"/>
            <ac:grpSpMk id="129" creationId="{AF37337D-3F11-759E-5F30-A811AA8776D0}"/>
          </ac:grpSpMkLst>
        </pc:grpChg>
        <pc:grpChg chg="mod">
          <ac:chgData name="Drew Patella" userId="a7d9734ebdcde3a5" providerId="LiveId" clId="{0D94BD93-B901-408A-B558-CAA69BB6D19F}" dt="2023-10-26T21:31:30.595" v="37" actId="1076"/>
          <ac:grpSpMkLst>
            <pc:docMk/>
            <pc:sldMk cId="2055354772" sldId="256"/>
            <ac:grpSpMk id="139" creationId="{1DCAA96D-9410-220D-0642-58BE8293FAFB}"/>
          </ac:grpSpMkLst>
        </pc:grpChg>
        <pc:grpChg chg="mod">
          <ac:chgData name="Drew Patella" userId="a7d9734ebdcde3a5" providerId="LiveId" clId="{0D94BD93-B901-408A-B558-CAA69BB6D19F}" dt="2023-10-26T21:08:19.453" v="0" actId="1076"/>
          <ac:grpSpMkLst>
            <pc:docMk/>
            <pc:sldMk cId="2055354772" sldId="256"/>
            <ac:grpSpMk id="147" creationId="{C464D263-ACD4-1EE5-6527-AC1A19EB917A}"/>
          </ac:grpSpMkLst>
        </pc:grpChg>
        <pc:grpChg chg="mod">
          <ac:chgData name="Drew Patella" userId="a7d9734ebdcde3a5" providerId="LiveId" clId="{0D94BD93-B901-408A-B558-CAA69BB6D19F}" dt="2023-10-26T21:08:19.453" v="0" actId="1076"/>
          <ac:grpSpMkLst>
            <pc:docMk/>
            <pc:sldMk cId="2055354772" sldId="256"/>
            <ac:grpSpMk id="168" creationId="{FDA4BEB9-1AD5-7F5C-20A6-FBCDB8D66F30}"/>
          </ac:grpSpMkLst>
        </pc:grp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8" creationId="{1CBB472E-110E-9A64-C343-663C5EBA8001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14" creationId="{59B92204-001B-EE21-5A83-C458F8ADB0B8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15" creationId="{A8ACCF90-29DD-9FFF-9DA0-B3F3E3A1EE84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16" creationId="{8754FB45-B397-FC6A-89DD-BC9BF1CEF131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17" creationId="{DFC33EB0-65CA-E61F-F516-2A10E12056D1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19" creationId="{16695BF2-915D-B71E-C35C-64F5EEE68866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20" creationId="{D813F0AC-0524-AD73-6B5D-2CD893F3B94E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21" creationId="{729EB400-1EC0-31DB-4D18-67646B807C86}"/>
          </ac:inkMkLst>
        </pc:inkChg>
        <pc:inkChg chg="add mod">
          <ac:chgData name="Drew Patella" userId="a7d9734ebdcde3a5" providerId="LiveId" clId="{0D94BD93-B901-408A-B558-CAA69BB6D19F}" dt="2023-10-26T21:09:47.674" v="26"/>
          <ac:inkMkLst>
            <pc:docMk/>
            <pc:sldMk cId="2055354772" sldId="256"/>
            <ac:inkMk id="22" creationId="{E639FBB1-59A6-E32E-9C2A-FBC2406A585F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27" creationId="{E57D17CF-49E7-E7B2-9EB7-FFC618A4F59A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28" creationId="{A609025B-7B1A-BA69-2CD6-B5114E6E8490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29" creationId="{25230C4E-AF1D-1C65-2FF7-6344330BC75A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0" creationId="{2EA7A509-E23F-0468-56E1-0FCF156957C4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1" creationId="{F96F259F-CBF5-2157-83BA-89434AE0FD2D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2" creationId="{F5639599-3A46-C432-DDB4-89295490EAB7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3" creationId="{046F304C-2558-4A4B-A088-0C86890A131A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4" creationId="{58E38EFF-6C70-916A-684D-D0B84BE7C00E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5" creationId="{3A68B6A3-35D6-4905-B3A2-70AC7A5DDBDF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6" creationId="{44418073-640F-1215-A1BC-8553DB42FF71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7" creationId="{D921CB48-C2B9-187D-9253-30939C205668}"/>
          </ac:inkMkLst>
        </pc:inkChg>
        <pc:inkChg chg="mod">
          <ac:chgData name="Drew Patella" userId="a7d9734ebdcde3a5" providerId="LiveId" clId="{0D94BD93-B901-408A-B558-CAA69BB6D19F}" dt="2023-10-26T21:32:35.675" v="46"/>
          <ac:inkMkLst>
            <pc:docMk/>
            <pc:sldMk cId="2055354772" sldId="256"/>
            <ac:inkMk id="38" creationId="{1696D8C2-8883-A30A-A40F-36EDCADCF49B}"/>
          </ac:inkMkLst>
        </pc:inkChg>
        <pc:cxnChg chg="mod">
          <ac:chgData name="Drew Patella" userId="a7d9734ebdcde3a5" providerId="LiveId" clId="{0D94BD93-B901-408A-B558-CAA69BB6D19F}" dt="2023-10-26T21:08:19.453" v="0" actId="1076"/>
          <ac:cxnSpMkLst>
            <pc:docMk/>
            <pc:sldMk cId="2055354772" sldId="256"/>
            <ac:cxnSpMk id="9" creationId="{2DBF4D70-D5EC-5ED5-F49B-C67EDE703E27}"/>
          </ac:cxnSpMkLst>
        </pc:cxnChg>
        <pc:cxnChg chg="mod">
          <ac:chgData name="Drew Patella" userId="a7d9734ebdcde3a5" providerId="LiveId" clId="{0D94BD93-B901-408A-B558-CAA69BB6D19F}" dt="2023-10-26T21:08:19.453" v="0" actId="1076"/>
          <ac:cxnSpMkLst>
            <pc:docMk/>
            <pc:sldMk cId="2055354772" sldId="256"/>
            <ac:cxnSpMk id="10" creationId="{CD846E99-9396-4218-B88F-2457CC6ECF51}"/>
          </ac:cxnSpMkLst>
        </pc:cxnChg>
        <pc:cxnChg chg="mod">
          <ac:chgData name="Drew Patella" userId="a7d9734ebdcde3a5" providerId="LiveId" clId="{0D94BD93-B901-408A-B558-CAA69BB6D19F}" dt="2023-10-26T21:08:19.453" v="0" actId="1076"/>
          <ac:cxnSpMkLst>
            <pc:docMk/>
            <pc:sldMk cId="2055354772" sldId="256"/>
            <ac:cxnSpMk id="11" creationId="{ABEDD55F-5E1A-8863-1358-472D2798E1A8}"/>
          </ac:cxnSpMkLst>
        </pc:cxnChg>
      </pc:sldChg>
      <pc:sldChg chg="delSp modSp add mod">
        <pc:chgData name="Drew Patella" userId="a7d9734ebdcde3a5" providerId="LiveId" clId="{0D94BD93-B901-408A-B558-CAA69BB6D19F}" dt="2023-10-26T21:34:44.502" v="78"/>
        <pc:sldMkLst>
          <pc:docMk/>
          <pc:sldMk cId="2281804273" sldId="257"/>
        </pc:sldMkLst>
        <pc:spChg chg="del">
          <ac:chgData name="Drew Patella" userId="a7d9734ebdcde3a5" providerId="LiveId" clId="{0D94BD93-B901-408A-B558-CAA69BB6D19F}" dt="2023-10-26T21:34:40.334" v="72" actId="478"/>
          <ac:spMkLst>
            <pc:docMk/>
            <pc:sldMk cId="2281804273" sldId="257"/>
            <ac:spMk id="2" creationId="{DD2CEC3B-37EE-6B74-3B84-C9108C120C05}"/>
          </ac:spMkLst>
        </pc:spChg>
        <pc:spChg chg="del">
          <ac:chgData name="Drew Patella" userId="a7d9734ebdcde3a5" providerId="LiveId" clId="{0D94BD93-B901-408A-B558-CAA69BB6D19F}" dt="2023-10-26T21:34:41.461" v="73" actId="478"/>
          <ac:spMkLst>
            <pc:docMk/>
            <pc:sldMk cId="2281804273" sldId="257"/>
            <ac:spMk id="3" creationId="{FA07489B-9A5D-3F6A-2A32-B63358A89AFF}"/>
          </ac:spMkLst>
        </pc:spChg>
        <pc:spChg chg="del mod">
          <ac:chgData name="Drew Patella" userId="a7d9734ebdcde3a5" providerId="LiveId" clId="{0D94BD93-B901-408A-B558-CAA69BB6D19F}" dt="2023-10-26T21:34:44.502" v="78"/>
          <ac:spMkLst>
            <pc:docMk/>
            <pc:sldMk cId="2281804273" sldId="257"/>
            <ac:spMk id="24" creationId="{B22B3AF2-AF53-A5C7-7D0A-8E720973C403}"/>
          </ac:spMkLst>
        </pc:spChg>
        <pc:grpChg chg="del">
          <ac:chgData name="Drew Patella" userId="a7d9734ebdcde3a5" providerId="LiveId" clId="{0D94BD93-B901-408A-B558-CAA69BB6D19F}" dt="2023-10-26T21:34:44.502" v="76" actId="478"/>
          <ac:grpSpMkLst>
            <pc:docMk/>
            <pc:sldMk cId="2281804273" sldId="257"/>
            <ac:grpSpMk id="23" creationId="{C84A4EE8-F6A2-9F60-7AB4-12711A14D26E}"/>
          </ac:grpSpMkLst>
        </pc:gr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3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4223,'0'0'3387,"1"7"-4704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4735,'0'0'1007,"-6"-1"4944,59 10-3267,-25-5-2110,-16-2-574,1 0-14,-5 0-56,-3 1 242,-1-1-3337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6911,'0'0'6376,"0"2"-5586,1 13 77,1 1 1,1-1 0,0 0 0,7 19-1,-10-31-755,1-1 16,-1-1-21,3 7-99,-3-6-72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7935,'0'0'8120,"1"3"-7854,5 33 1138,0-12-1248,-6-21-7,1 0 22,-1-1-119,7 16 461,-5-9-572,-1-7-9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5503,'0'0'9080,"1"2"-8642,0 7-20,-1-7 372,13 30 852,-12-30-1362,0 0-216,2 5-25,-2-5-103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6143,'0'0'10944,"-1"1"-10794,-5 4-20,5-3 422,-1-3-446,-28-2 1479,28 3-1558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 6527,'0'0'9779,"-1"1"-9704,-5 2-1979,12-1 938,-4-2 646,17-10 683,-17 9-182,9 1-1682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 3711,'0'0'8888,"0"-1"-8674,-2-7-154,1 7 189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0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8447,'0'0'5948,"0"1"-5229,-2 7-42,2-6 691,-1 0-1184,-7 20 224,8-20-284,-1 0-17,-7 20 169,7-20-340,0 4 193,0 0-3050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8319,'0'0'5398,"0"2"-4449,-16 74 3640,8-46-4046,5-18-463,-4 7 239,1-1-3447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1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5631,'0'0'10847,"-1"1"-10494,-12 28 1503,12-28-1754,1 2 20,-4 5 6,3-6 0,0 1-5,-3 6-22,3-6-5,0-1 0,-11 38 239,8-19-558,3-19 58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6015,'0'0'9747,"-1"2"-9304,-10 16 1023,10-16-1132,-2 6-155,0-1 284,-5 13-193,8-18-206,-5 10 120,1-5-163,3-6 96,0 1-53,-5 17 11,6-17-22,-6 9-23,-7 16 502,12-25-580,0 0 76,-3 4-28,3-4-54,3-2-20,5 3 74,-3-3-43,4-1 43,-4 0 43,7-1-33,1 0-10,-2 1 23,25 0 1340,-34 1-1433,1 0-104,6 0 195,-6-1-64,0 2-545,5 0 400,-5-1-4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4863,'0'0'8032,"7"-5"-7032,5 4-345,1 0-1,23 3 1,-16-1-602,37-2 0,-51 0-57,-5 1-66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3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4991,'0'0'5412,"1"2"-4932,3 6 1031,-3-6-1111,3 6-43,-3-6 353,0 0-332,3 6 6,-3-6 0,-1 0-21,3 5-91,-2-5-43,0 0-5,6 17 152,-7-17-232,1 0-80,0 7-10,1 2-66,-1-9-96,-1 0 0,1 5 14,-1-5 20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4095,'0'0'9075,"1"2"-8738,2 6-38,-2-6 296,0 0-217,8 20 1232,6 28 0,-12-39-1594,0 1-16,-1-3-13,-1-7-51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4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6015,'0'0'4587,"1"2"-3751,2 5-159,-2-6 1325,0 1-1680,16 52 1733,-17-52-1894,0 0-1,9 30 235,-4-20-4374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4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6015,'0'0'5595,"1"1"-5003,14 54 3725,-15-53-4133,1 0-34,2 8-20,-3-8-2,1 0-8,7 29 171,-7-29-199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5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5887,'0'0'5983,"0"2"-5630,1 7 5,0-7 20,5 25 1654,-6-24-1584,2 10 632,-3-4-3204,-1-20-2334,0 4 5244,2 5-1226,-1 0-110,1-1 355,0 0 36,-7-15-581,5 13 190,0 4 1690,1 9 5862,0-4-7038,1 1-1,0-1 0,1 1 1,-1-1-1,1 1 0,1 4 1,4 21 180,-5-28 194,-11-32-4484,8 21 3558,2 7 218,-1 0 91,0-6 20,0 6 3,0-1-256,-1-5 256,1 6 2083,1 3-1243,1 18 1557,-1-17-1693,1 1-12,0 5 63,4 20 600,-4-20-914,-4-12-430,2 2 87,0-4-149,-1 0 0,0 1 1,0-1-1,-3-5 0,4 11 355,1-2-114,-1 1 83,1 1 39,0-1 0,-1 1 0,1-1 0,-1 1 0,1 0 0,-1-1-1,1 1 1,-1 0 0,1-1 0,-1 1 0,1 0 0,-1 0 0,1-1-1,-1 1 1,1 0 0,-2 0 0,1 22 1255,2-20-1053,1 10 225,-1-7-376,0 4-41,0-7 33,-11-9-2262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0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9471,'0'0'5875,"-1"2"-5358,-4 4-34,4-5 177,0 1-371,-11 16 290,0 1 0,-13 28 1,24-44-698,0-2-198,1 1 414,-8 15-4918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1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3967,'0'0'13200,"-1"1"-12920,-2 2-101,1-1 0,-1 1-1,1 0 1,0 0-1,-3 5 1,-11 31 403,11-28-532,-1 5-34,0-2-16,-6 6-98,11-18-81,0 0-40,-4 5-5,3-6-16,1 1-416,0-1 446,-1 2 125,0 0-3617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1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5247,'0'0'7643,"1"1"-7311,6 5 81,-1-1 0,-1 1 0,1 1 0,-1-1 0,0 1 0,-1 0-1,0 0 1,0 1 0,4 8 0,-7-12-221,2 4-32,0 1-146,-2-7-105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6271,'0'0'8128,"1"1"-7780,5 4-17,-5-4-10,1 0-1,3 6-25,-3-5-107,-1 0-48,6 12 211,0-1 0,-1 2 0,6 19-1,-5-12-88,-3-11-235,-1-2 26,-2-7-65,-8-11-6034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2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5631,'0'0'9083,"1"1"-8672,1 1-233,-1-1-72,1 1-1,-1 0 1,1-1 0,-1 1-1,0 0 1,0 0-1,0 0 1,0 0-1,0 1 1,0-1-1,0 0 1,-1 0-1,1 3 1,5 17 344,8 17-167,-2-11 130,-11-27-86,-3 0-592,-5 0 286,3-1 32,-4 0 1,-2-1-44,-2 1-10,0-1 0,1 1 0,0-1 0,-22-3-128,31 4 16,-6-2-391,3 2-3882,-3 1-431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4735,'0'0'5200,"17"-5"-3048,-14 4-2030,24 3 1112,-21-2-1104,19 2-56,-18-2-84,2 2-33,-2-2 55,-6 1 109,16 0 1487,-15 0-1587,-1 0-2,11-1 35,-2-1-48,-9 0-12,0 1-26,0 0 64,4 3-11,-4-3 75,-2 1-128,-4 0 11,4 0-33,-1-1-74,-2 0 86,-70-4-2529,71 3 2577,-18 3 41,13-1-47,2 0-10,3 0-33,-3 0 43,3 0 43,-2 1-22,3-2 394,3 1-384,-1-1 0,0 0 0,0 1 0,1-1 0,-1 0 0,1 1 0,-1-1 0,0 0 0,1 0 0,-1 1 0,1-1 0,-1 0 0,1 0 0,-1 0 0,1 0 0,-1 0 0,0 1 0,1-1 0,-1 0 0,1 0 0,-1 0 0,2 0-1,16 0 649,-12 1-560,5-1 79,-1 2-54,-1-1 1,1 1 0,16 6-1,-25-7-80,5-1 62,-8 0-493,-11-1-1241,-12-1 500,15 2 1161,4 0 11,3 0-10,-20-1 140,22 1 294,3 1-343,1 1-1,0-1 1,0 0-1,0 0 1,-1 0-1,7 0 0,-7 0-59,28 6 337,-22-5-426,-8-2 52,1 0 0,-1 0 0,1 0-1,0 0 1,-1 1 0,1-1 0,0 0 0,-1 0 0,1 1 0,-1-1 0,1 0 0,-1 1 0,1-1 0,-1 1 0,1-1 0,0 2 0,-1-2-46,-1 0 1,1 0-1,0 0 1,0 1-1,-1-1 0,1 0 1,-1 0-1,1 0 0,0 0 1,-1 1-1,1-1 1,0 0-1,-1 0 0,1 0 1,-1 0-1,1 0 0,0 0 1,-1 0-1,1 0 1,0 0-1,-1 0 0,1-1 1,-1 1-1,1 0 0,0 0 1,-1 0-1,1 0 1,0 0-1,-1-1 0,-39-7-514,30 6 459,2 1 42,2 1 26,5 0-1,-5 0 1162,6 1-460,5 3-397,4-1-319,6 0-12,15 6 14,-16-3-184,-13-5 118,-4-1-531,-1 0 219,1-1 0,-1 1-1,1-1 1,-7-2 0,5 1 202,-1 0 0,1 1 0,-1 0 0,0 0 0,1 0 0,-9 1 1580,14 0-1306,1 2 95,10 4 190,-2-3-369,20 6 121,-29-9-136,8 3 277,-5-1-100,-7-3-98,-3-1-309,2 1 26,0 0 0,-1 0 0,1 0 0,-5 0 0,8 1 994,4 1-695,0 0 1,-1 0 0,1 0-1,0 0 1,0 0-1,0-1 1,0 1 0,0 0-1,0-1 1,0 0-1,3 1 1,2 0-57,-4 1 94,-7 1 298,5-2-352,3 2-78,-3-3-33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4863,'0'0'10051,"1"1"-10294,6 1 201,-2 0 78,0-3 71,9-2-80,-3 1-27,0-2 11,-2 2 42,-6 1 1,6 0-54,-7 1-80,7 3-3023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8 4607,'0'0'4227,"1"1"-3259,5 6-172,-1-1 0,0 1 0,-1 0 0,1 1-1,-2-1 1,7 16 0,4 7 310,-13-28-890,3 4 551,-5-14-1082,-7-21-1433,7 24 1459,-5-14-111,-1-4-484,7 18 1589,3 8 1531,0 2-2143,0 0 0,-1 0 0,1 0 0,2 9 0,0 0-18,-5-13-113,9 22 349,-6-14-56,-6-16-288,2 5-58,1-1 60,0 1-82,-10-19-31,-1-18-112,8 26 192,0 4 26,0-2 328,4 16 245,0-3-466,3 9 59,0 3-148,-3-11-48,2 5-5,-2 0 234,1-1-97,-1-5 39,-3-3-240,-6-3 137,0-2-43,0 0 22,7 6 58,0-1 0,0 1 1,0-1-1,1 1 1,-1 0-1,0 0 1,0-1-1,0 1 0,0 0 1,0 0-1,0 0 1,0 0-1,0 0 1,0 0-1,0 0 0,0 0 1,0 1-1,-1-1 1,1 1-97,-1-1 697,2 0-635,0 0-1,0 0 1,0 0-1,0 0 1,0 1-1,0-1 0,0 0 1,0 0-1,0 0 1,0 0-1,0 0 1,0 0-1,0 0 1,0 1-1,0-1 1,0 0-1,0 0 1,0 0-1,0 0 1,0 0-1,0 0 1,-1 0-1,1 0 1,0 1-1,0-1 0,0 0 1,0 0-1,0 0 1,0 0-1,0 0 1,0 0-1,0 0 1,-1 0-1,1 0 1,0 0-1,0 0 1,0 0-1,0 0 1,0 0-1,0 0 1,0 0-1,-1 0 0,1 0 1,-3 3 11,6 13 387,4 7-325,-4-4-110,-2-17-20,-1-3-22,-1-1-5,-11-14-18,7 8 89,4 7 3,0 0 0,1-1 1,-1 1-1,0 0 1,0 0-1,0 0 1,0 0-1,0 1 1,0-1-1,0 0 1,-3-1-1,4 2 17,-1 0 0,1 0-1,-1-1 1,1 1-1,-1 0 1,1 0 0,-1 0-1,1 0 1,-1 0 0,1 0-1,-1 1 1,1-1 0,-1 0-1,1 0 1,-1 0-1,1 0 1,-1 0 0,1 1-1,0-1 1,-1 0 0,1 1-1,-1-1 1,1 0 0,-1 1-1,0 0 431,-4 2-279,-4 9 389,7-11-237,2 1-185,-2 4-34,2-5-88,0-1 0,0 1 0,0-1 0,0 1 0,0-1 0,1 1 0,-1-1 1,0 1-1,0-1 0,0 1 0,0-1 0,0 1 0,1-1 0,-1 0 0,0 1 1,1-1-1,-1 1 0,0-1 0,0 0 0,1 1 0,-1-1 0,1 0 1,-1 1-1,0-1 0,1 0 0,-1 0 0,1 1 0,-1-1 0,1 0 0,-1 0 1,0 0-1,1 0 0,-1 0 0,1 0 0,-1 1 0,1-1 0,-1 0 1,1 0-1,0 0 0,1 0 14,-2-1-224,0 1 206,0-1 0,1 1 0,-1-1 0,0 1 0,1-1 0,-1 1-1,0-1 1,1 1 0,-1 0 0,1-1 0,-1 1 0,1-1 0,-1 1 0,1 0-1,-1 0 1,1-1 0,-1 1 0,2 0 0,5 2-27,-5-1-29,-3 0 44,-5 5 10,-5-5-32,-4-5 74,14 4-43,1 0 0,0 0 0,-1 0 1,1 0-1,0 0 0,-1 0 0,1 0 0,0 0 0,-1 0 0,1 0 0,0 0 0,-1 0 1,1 0-1,0 0 0,-1 0 0,1 1 0,0-1 0,-1 0 0,1 0 0,0 0 1,-1 0-1,1 1 0,0-1 0,-1 0 0,-6 4-30,5-3 63,8 7-7504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5375,'0'0'7958,"0"12"-5206,-1-9-2695,-10 17 1480,10-18-1469,1-2-54,0 4 85,-6 9 50,6-12-228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6399,'0'0'9032,"-1"2"-8617,-3 5 255,1 1 1,-5 13-1,8-20-633,-1 1 28,-3 9 245,1-2-289,1 0 32,2-7-22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5887,'0'0'3594,"-1"7"-1998,1-3 2158,-1 1-3343,-1 0 0,0 0 1,0 0-1,0 0 0,-5 7 0,6-10-294,2 0 470,-2-1-513,0 0 0,1 0 0,-1 0 1,1 0-1,-1 0 0,1-1 0,-1 1 0,1 0 0,-1 0 0,1 1 1,0-1-1,0 0 0,-1 0 0,1 0 0,0 0 0,0 0 0,0 1 1,0 2-149,-9 20-368,1-7 226,8-16 96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5887,'0'0'4780,"-2"7"-3274,0-3 1592,-11 19-1430,13-22-1476,-1 1-28,-9 23 422,9-24-656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4095,'0'0'9956,"12"0"-9168,-9 0-657,4 0 271,10-11-65,-12 7-316,-3 3 96,-2 1-39,1-1-53,0 1-1,0 0 1,-1-1 0,1 1-1,0 0 1,0 0 0,0 0 0,0 0-1,0 0 1,0 0 0,0 0-1,0 0 1,0 0 0,0 0-1,0 0 1,2 1 0,-2 0-164,-7-11-7324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6911,'0'0'3115,"11"0"698,8 1-2525,-17-1-856,-1 1-240,38-3 480,-37 2-576,7 2-16,-1 0-78,-7-2-72,-9-9-267,-2 6-2239,1 2-2411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4735,'0'0'7704,"10"-7"-5950,-4 4-1436,-4 3 825,0 0-612,20 3 573,7 2-1330,-28-5 296,1 0 20,19 1 390,-21-2-426,0-6-58,0 7-2,0-1 0,0 1 0,0 0 0,0-1 0,0 1 0,0 0 0,0-1 0,0 1 0,0 0 0,0 0 0,0-1 0,0 1 0,-1 0 0,1-1 0,0 1 0,0 0 0,0 0 0,-1-1 0,1 1 0,0 0 0,0 0 0,0 0 0,-1-1 0,1 1 0,0 0 0,-1 0 0,1 0 0,0 0 0,0 0 0,-1 0 0,1-1 0,0 1 0,-1 0 0,1 0 0,0 0 0,0 0 0,-1 0 0,1 0 0,0 0 0,-1 0 0,1 0 0,0 0 0,-1 0 0,1 1 0,0-1 0,-1 0 0,1 0 0,0 0 0,0 0 0,-1 0 0,1 1 0,-14 5-1824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6399,'0'0'3024,"8"-1"-1340,-4 1 1616,50-7-984,-49 7-2306,0 0-54,-13-2 10,-11-2-888,18 4-526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3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4991,'0'0'4224,"8"3"-968,-6 0-2720,17 10 1071,-18-12-1991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4223,'0'0'3491,"4"6"-2058,-2-3 2325,24 20-839,6 4-2405,-31-26-583,-10-5-3399,5 2 473,-4-3-780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3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4991,'0'0'7704,"4"10"-6776,2-3-130,0 1-1,10 8 0,-9-10-564,0 0 0,-1 1-1,5 7 1,-10-13-205,0 1-96,10 19-363,-9-15-1752,-8-16-1176,-1 0-735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4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6911,'0'0'6792,"9"6"-5281,14 13-382,10 10-409,-32-28-302,-1 1-668,1 4 208,-1-5 63,0 0 4,-1-1 0,1 1 0,0 0 0,0-1 0,0 1 0,-1-1 0,1 1 0,0-1 0,-1 1 0,1-1 0,0 0 0,-1 1 0,1-1 0,-1 1 0,0 0 0,-27-4 452,26 2-381,-9-2 11,7 2-54,-6 0 1,0 0-44,0 3-10,2 2-14,6-2-45,-3 2 55,3-2 47,-6 1-33,-1-4-10,0-1-10,-1 1-22,2 1 53,7 1-73,0-1-394,-1 1 0,1 0 0,0 0 0,0 0 0,0 0 0,0 0 0,0 1 0,0-1 0,-2 3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5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4223,'0'0'3379,"2"-7"-1695,0 4 1804,9-11-2296,-10 13-1075,0-1-59,9-12 876,-9 12-474,-1 2-384,1-1 0,-1 1 0,1 0-1,-1-1 1,0 1 0,1-1 0,-1 1-1,1 0 1,-1 0 0,1-1 0,-1 1-1,1 0 1,-1 0 0,1 0 0,-1-1-1,1 1 1,1 1-2,3 12 800,-5-11-526,9 6-76,-4-4-245,-4-3 26,8 5 203,-4-5-202,-7-6-58,1 3-71,-8-3-436,8 4 406,0 1 0,0-1-1,0 1 1,0-1 0,0 1-1,1-1 1,-1 1 0,0-1-1,0 0 1,0 1 0,1-1-1,-1 0 1,0 0 0,1 0-1,-1 0 1,0 1 0,1-1-1,-1 0 1,1 0 0,-1-2-1,1 2 990,3 3-699,11 1 86,-12-2 815,5-7-1502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5375,'0'0'7958,"0"12"-5206,-1-9-2695,-10 17 1480,10-18-1469,1-2-54,0 4 85,-6 9 50,6-12-228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6399,'0'0'9032,"-1"2"-8617,-3 5 255,1 1 1,-5 13-1,8-20-633,-1 1 28,-3 9 245,1-2-289,1 0 32,2-7-22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5887,'0'0'3594,"-1"7"-1998,1-3 2158,-1 1-3343,-1 0 0,0 0 1,0 0-1,0 0 0,-5 7 0,6-10-294,2 0 470,-2-1-513,0 0 0,1 0 0,-1 0 1,1 0-1,-1 0 0,1-1 0,-1 1 0,1 0 0,-1 0 0,1 1 1,0-1-1,0 0 0,-1 0 0,1 0 0,0 0 0,0 0 0,0 1 1,0 2-149,-9 20-368,1-7 226,8-16 96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5887,'0'0'4780,"-2"7"-3274,0-3 1592,-11 19-1430,13-22-1476,-1 1-28,-9 23 422,9-24-656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4095,'0'0'9956,"12"0"-9168,-9 0-657,4 0 271,10-11-65,-12 7-316,-3 3 96,-2 1-39,1-1-53,0 1-1,0 0 1,-1-1 0,1 1-1,0 0 1,0 0 0,0 0 0,0 0-1,0 0 1,0 0 0,0 0-1,0 0 1,0 0 0,0 0-1,0 0 1,2 1 0,-2 0-164,-7-11-7324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6911,'0'0'3115,"11"0"698,8 1-2525,-17-1-856,-1 1-240,38-3 480,-37 2-576,7 2-16,-1 0-78,-7-2-72,-9-9-267,-2 6-2239,1 2-2411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4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4735,'0'0'6664,"8"3"-2961,14 16-1750,-21-18-1857,-1 0-16,4 4-64,-3 1-29,0-5 137,1 4-4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4735,'0'0'7704,"10"-7"-5950,-4 4-1436,-4 3 825,0 0-612,20 3 573,7 2-1330,-28-5 296,1 0 20,19 1 390,-21-2-426,0-6-58,0 7-2,0-1 0,0 1 0,0 0 0,0-1 0,0 1 0,0 0 0,0-1 0,0 1 0,0 0 0,0 0 0,0-1 0,0 1 0,-1 0 0,1-1 0,0 1 0,0 0 0,0 0 0,-1-1 0,1 1 0,0 0 0,0 0 0,0 0 0,-1-1 0,1 1 0,0 0 0,-1 0 0,1 0 0,0 0 0,0 0 0,-1 0 0,1-1 0,0 1 0,-1 0 0,1 0 0,0 0 0,0 0 0,-1 0 0,1 0 0,0 0 0,-1 0 0,1 0 0,0 0 0,-1 0 0,1 1 0,0-1 0,-1 0 0,1 0 0,0 0 0,0 0 0,-1 0 0,1 1 0,-14 5-1824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6399,'0'0'3024,"8"-1"-1340,-4 1 1616,50-7-984,-49 7-2306,0 0-54,-13-2 10,-11-2-888,18 4-526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4223,'0'0'3491,"4"6"-2058,-2-3 2325,24 20-839,6 4-2405,-31-26-583,-10-5-3399,5 2 473,-4-3-780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4991,'0'0'7704,"4"10"-6776,2-3-130,0 1-1,10 8 0,-9-10-564,0 0 0,-1 1-1,5 7 1,-10-13-205,0 1-96,10 19-363,-9-15-1752,-8-16-1176,-1 0-735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6911,'0'0'6792,"9"6"-5281,14 13-382,10 10-409,-32-28-302,-1 1-668,1 4 208,-1-5 63,0 0 4,-1-1 0,1 1 0,0 0 0,0-1 0,0 1 0,-1-1 0,1 1 0,0-1 0,-1 1 0,1-1 0,0 0 0,-1 1 0,1-1 0,-1 1 0,0 0 0,-27-4 452,26 2-381,-9-2 11,7 2-54,-6 0 1,0 0-44,0 3-10,2 2-14,6-2-45,-3 2 55,3-2 47,-6 1-33,-1-4-10,0-1-10,-1 1-22,2 1 53,7 1-73,0-1-394,-1 1 0,1 0 0,0 0 0,0 0 0,0 0 0,0 0 0,0 1 0,0-1 0,-2 3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4223,'0'0'3379,"2"-7"-1695,0 4 1804,9-11-2296,-10 13-1075,0-1-59,9-12 876,-9 12-474,-1 2-384,1-1 0,-1 1 0,1 0-1,-1-1 1,0 1 0,1-1 0,-1 1-1,1 0 1,-1 0 0,1-1 0,-1 1-1,1 0 1,-1 0 0,1 0 0,-1-1-1,1 1 1,1 1-2,3 12 800,-5-11-526,9 6-76,-4-4-245,-4-3 26,8 5 203,-4-5-202,-7-6-58,1 3-71,-8-3-436,8 4 406,0 1 0,0-1-1,0 1 1,0-1 0,0 1-1,1-1 1,-1 1 0,0-1-1,0 0 1,0 1 0,1-1-1,-1 0 1,0 0 0,1 0-1,-1 0 1,0 1 0,1-1-1,-1 0 1,1 0 0,-1-2-1,1 2 990,3 3-699,11 1 86,-12-2 815,5-7-1502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4863,'0'0'5079,"7"5"-1286,13 16-1889,-20-20-1192,1 0-584,0 4-9,-1-4-39,7 14 489,-6-10-450,-1-4 129,0-2-257,0-4 9,0 4-54,0 0-10,2-4 22,-2 3 74,1-3-7,-1 4 44,3-7 245,-1 4-318,-1 3-44,-1 0 76,1-4-28,-1 3 194,0 1-114,0-4-78,0 4-72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4351,'0'0'4818,"6"7"-1836,6 4-937,-8-8-1611,0 0-1,0 0 1,-1 0 0,0 1 0,6 7 0,-8-10-508,0 0 15,2 5 59,-2-4 43,1 10 74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6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6015,'0'0'5163,"6"3"-3818,-3-1 1867,20 16-1452,-22-17-1632,9 20 498,-3-10-92,3 13-152,-7-19-372,5 7-5828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7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4991,'0'0'2244,"8"16"4336,5 12-3204,-13-26-2453,0-2-958,0 0 33,1 0-1,-1 0 1,1 0 0,-1 0-1,0 0 1,1 0-1,-1 0 1,1 0-1,-1 0 1,0 0 0,1 0-1,-1 0 1,1 0-1,-1 0 1,0-1-1,1 1 1,-1 0 0,0 0-1,1 0 1,-1-1-1,0 1 1,1 0 0,-1 0-1,0-1 1,1 1-1,-1 0 1,0 0-1,0-1 1,0 1 0,1 0-1,-1-1 1,0 0-1,1 0 135,4-11 155,-5 11-234,1 0 11,0-4 0,-1 3 64,0-13 384,1 10-448,-1 4 0,1-1 0,1-2 0,-2 3 192,0 0-160,3-4-5,-3 4 234,0 0-271,2-5-44,-1 0-24,-1 5 68,5-6 222,-6 6-249,5-9 182,-3 9-273,4-19 22,-5 19 80,1-3-57,0 3 53,0 0 0,-1 0 1,1 0-1,-1-1 0,1 1 0,-1 0 0,0 0 0,0 0 0,1-1 1,-1 1-1,0-3 0,0 3-77,0 0 73,0-4-30,0 4-54,1 0-10,1-4 0,-2 4 0,3-20 438,-1 18-445,-2 2 83,0 1 0,1 0 0,-1 0 0,0-1 0,0 1 0,1 0 0,-1 0 0,0-1 0,0 1-1,0 0 1,0-1 0,1 1 0,-1 0 0,0 0 0,0-1 0,0 1 0,0 0 0,0-1 0,0 1 0,0 0 0,0-1 0,0 1 0,0-1 0,0 1 0,0 0 0,0-1 0,0 1 0,0-1 0,0 0-82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 3711,'0'0'1579,"1"-2"-1778,6-6 6781,-5 8-6016,7 1 4066,-10 1-4568,-8 51 4182,7-49-4268,-1 3 66,2-6 168,0 1-158,-1 5-58,1-5 82,1 0-14,-2 5 0,2-5 376,0-2-436,-1 5 129,-10 9-51,10-13 27,1 1-56,-3 5-31,2-5 70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3711,'0'0'2287,"4"7"-34,6 4-473,-9-11-1666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5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5375,'0'0'10479,"0"2"-9630,-19 69 2571,18-69-3345,1 1-10,-2 6 5,2-6 20,0-2 6,-1 1-102,-6 14 567,2-6-734,4-8 342,0-1-228,-5 4-9,5-3-1,2-5-3005,0-2 3262,3 1-4678,3-2-457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8063,'0'0'3976,"0"2"-2537,-5 24 2891,-6 16-2639,10-40-1499,1 1-28,-3 5-4,2-5 208,1-2-272,-1 1-271,-1 1 451,1 1-4337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6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3327,'0'0'12600,"1"2"-12344,9 38 1056,-6-27-898,5 19-2717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0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6911,'0'0'6376,"0"2"-5586,1 13 77,1 1 1,1-1 0,0 0 0,7 19-1,-10-31-755,1-1 16,-1-1-21,3 7-99,-3-6-72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7935,'0'0'8120,"1"3"-7854,5 33 1138,0-12-1248,-6-21-7,1 0 22,-1-1-119,7 16 461,-5-9-572,-1-7-9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7.7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5503,'0'0'9080,"1"2"-8642,0 7-20,-1-7 372,13 30 852,-12-30-1362,0 0-216,2 5-25,-2-5-103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6143,'0'0'10944,"-1"1"-10794,-5 4-20,5-3 422,-1-3-446,-28-2 1479,28 3-1558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5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6 6527,'0'0'9779,"-1"1"-9704,-5 2-1979,12-1 938,-4-2 646,17-10 683,-17 9-182,9 1-1682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8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11 3711,'0'0'8888,"0"-1"-8674,-2-7-154,1 7 189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0.7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1 8447,'0'0'5948,"0"1"-5229,-2 7-42,2-6 691,-1 0-1184,-7 20 224,8-20-284,-1 0-17,-7 20 169,7-20-340,0 4 193,0 0-3050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4607,'0'0'4068,"5"9"-1777,1 11-448,-5-19-1887,2 6-1668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1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1 8319,'0'0'5398,"0"2"-4449,-16 74 3640,8-46-4046,5-18-463,-4 7 239,1-1-3447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1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 1 5631,'0'0'10847,"-1"1"-10494,-12 28 1503,12-28-1754,1 2 20,-4 5 6,3-6 0,0 1-5,-3 6-22,3-6-5,0-1 0,-11 38 239,8-19-558,3-19 58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2.6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6015,'0'0'9747,"-1"2"-9304,-10 16 1023,10-16-1132,-2 6-155,0-1 284,-5 13-193,8-18-206,-5 10 120,1-5-163,3-6 96,0 1-53,-5 17 11,6-17-22,-6 9-23,-7 16 502,12-25-580,0 0 76,-3 4-28,3-4-54,3-2-20,5 3 74,-3-3-43,4-1 43,-4 0 43,7-1-33,1 0-10,-2 1 23,25 0 1340,-34 1-1433,1 0-104,6 0 195,-6-1-64,0 2-545,5 0 400,-5-1-4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3.2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4991,'0'0'5412,"1"2"-4932,3 6 1031,-3-6-1111,3 6-43,-3-6 353,0 0-332,3 6 6,-3-6 0,-1 0-21,3 5-91,-2-5-43,0 0-5,6 17 152,-7-17-232,1 0-80,0 7-10,1 2-66,-1-9-96,-1 0 0,1 5 14,-1-5 20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3.7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4095,'0'0'9075,"1"2"-8738,2 6-38,-2-6 296,0 0-217,8 20 1232,6 28 0,-12-39-1594,0 1-16,-1-3-13,-1-7-51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4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6015,'0'0'4587,"1"2"-3751,2 5-159,-2-6 1325,0 1-1680,16 52 1733,-17-52-1894,0 0-1,9 30 235,-4-20-4374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4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6015,'0'0'5595,"1"1"-5003,14 54 3725,-15-53-4133,1 0-34,2 8-20,-3-8-2,1 0-8,7 29 171,-7-29-199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35.6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5887,'0'0'5983,"0"2"-5630,1 7 5,0-7 20,5 25 1654,-6-24-1584,2 10 632,-3-4-3204,-1-20-2334,0 4 5244,2 5-1226,-1 0-110,1-1 355,0 0 36,-7-15-581,5 13 190,0 4 1690,1 9 5862,0-4-7038,1 1-1,0-1 0,1 1 1,-1-1-1,1 1 0,1 4 1,4 21 180,-5-28 194,-11-32-4484,8 21 3558,2 7 218,-1 0 91,0-6 20,0 6 3,0-1-256,-1-5 256,1 6 2083,1 3-1243,1 18 1557,-1-17-1693,1 1-12,0 5 63,4 20 600,-4-20-914,-4-12-430,2 2 87,0-4-149,-1 0 0,0 1 1,0-1-1,-3-5 0,4 11 355,1-2-114,-1 1 83,1 1 39,0-1 0,-1 1 0,1-1 0,-1 1 0,1 0 0,-1-1-1,1 1 1,-1 0 0,1-1 0,-1 1 0,1 0 0,-1 0 0,1-1-1,-1 1 1,1 0 0,-2 0 0,1 22 1255,2-20-1053,1 10 225,-1-7-376,0 4-41,0-7 33,-11-9-2262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0.8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9471,'0'0'5875,"-1"2"-5358,-4 4-34,4-5 177,0 1-371,-11 16 290,0 1 0,-13 28 1,24-44-698,0-2-198,1 1 414,-8 15-4918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1.2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79 1 3967,'0'0'13200,"-1"1"-12920,-2 2-101,1-1 0,-1 1-1,1 0 1,0 0-1,-3 5 1,-11 31 403,11-28-532,-1 5-34,0-2-16,-6 6-98,11-18-81,0 0-40,-4 5-5,3-6-16,1 1-416,0-1 446,-1 2 125,0 0-3617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3199,'0'0'1296,"3"8"1963,2 6-849,11 20-1,-12-27-3472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1.9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5247,'0'0'7643,"1"1"-7311,6 5 81,-1-1 0,-1 1 0,1 1 0,-1-1 0,0 1 0,-1 0-1,0 0 1,0 1 0,4 8 0,-7-12-221,2 4-32,0 1-146,-2-7-105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2.3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6271,'0'0'8128,"1"1"-7780,5 4-17,-5-4-10,1 0-1,3 6-25,-3-5-107,-1 0-48,6 12 211,0-1 0,-1 2 0,6 19-1,-5-12-88,-3-11-235,-1-2 26,-2-7-65,-8-11-6034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2.7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83 1 5631,'0'0'9083,"1"1"-8672,1 1-233,-1-1-72,1 1-1,-1 0 1,1-1 0,-1 1-1,0 0 1,0 0-1,0 0 1,0 0-1,0 1 1,0-1-1,0 0 1,-1 0-1,1 3 1,5 17 344,8 17-167,-2-11 130,-11-27-86,-3 0-592,-5 0 286,3-1 32,-4 0 1,-2-1-44,-2 1-10,0-1 0,1 1 0,0-1 0,-22-3-128,31 4 16,-6-2-391,3 2-3882,-3 1-431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3.2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4863,'0'0'10051,"1"1"-10294,6 1 201,-2 0 78,0-3 71,9-2-80,-3 1-27,0-2 11,-2 2 42,-6 1 1,6 0-54,-7 1-80,7 3-3023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44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 8 4607,'0'0'4227,"1"1"-3259,5 6-172,-1-1 0,0 1 0,-1 0 0,1 1-1,-2-1 1,7 16 0,4 7 310,-13-28-890,3 4 551,-5-14-1082,-7-21-1433,7 24 1459,-5-14-111,-1-4-484,7 18 1589,3 8 1531,0 2-2143,0 0 0,-1 0 0,1 0 0,2 9 0,0 0-18,-5-13-113,9 22 349,-6-14-56,-6-16-288,2 5-58,1-1 60,0 1-82,-10-19-31,-1-18-112,8 26 192,0 4 26,0-2 328,4 16 245,0-3-466,3 9 59,0 3-148,-3-11-48,2 5-5,-2 0 234,1-1-97,-1-5 39,-3-3-240,-6-3 137,0-2-43,0 0 22,7 6 58,0-1 0,0 1 1,0-1-1,1 1 1,-1 0-1,0 0 1,0-1-1,0 1 0,0 0 1,0 0-1,0 0 1,0 0-1,0 0 1,0 0-1,0 0 0,0 0 1,0 1-1,-1-1 1,1 1-97,-1-1 697,2 0-635,0 0-1,0 0 1,0 0-1,0 0 1,0 1-1,0-1 0,0 0 1,0 0-1,0 0 1,0 0-1,0 0 1,0 0-1,0 0 1,0 1-1,0-1 1,0 0-1,0 0 1,0 0-1,0 0 1,0 0-1,0 0 1,-1 0-1,1 0 1,0 1-1,0-1 0,0 0 1,0 0-1,0 0 1,0 0-1,0 0 1,0 0-1,0 0 1,-1 0-1,1 0 1,0 0-1,0 0 1,0 0-1,0 0 1,0 0-1,0 0 1,0 0-1,-1 0 0,1 0 1,-3 3 11,6 13 387,4 7-325,-4-4-110,-2-17-20,-1-3-22,-1-1-5,-11-14-18,7 8 89,4 7 3,0 0 0,1-1 1,-1 1-1,0 0 1,0 0-1,0 0 1,0 0-1,0 1 1,0-1-1,0 0 1,-3-1-1,4 2 17,-1 0 0,1 0-1,-1-1 1,1 1-1,-1 0 1,1 0 0,-1 0-1,1 0 1,-1 0 0,1 0-1,-1 1 1,1-1 0,-1 0-1,1 0 1,-1 0-1,1 0 1,-1 0 0,1 1-1,0-1 1,-1 0 0,1 1-1,-1-1 1,1 0 0,-1 1-1,0 0 431,-4 2-279,-4 9 389,7-11-237,2 1-185,-2 4-34,2-5-88,0-1 0,0 1 0,0-1 0,0 1 0,0-1 0,1 1 0,-1-1 1,0 1-1,0-1 0,0 1 0,0-1 0,0 1 0,1-1 0,-1 0 0,0 1 1,1-1-1,-1 1 0,0-1 0,0 0 0,1 1 0,-1-1 0,1 0 1,-1 1-1,0-1 0,1 0 0,-1 0 0,1 1 0,-1-1 0,1 0 0,-1 0 1,0 0-1,1 0 0,-1 0 0,1 0 0,-1 1 0,1-1 0,-1 0 1,1 0-1,0 0 0,1 0 14,-2-1-224,0 1 206,0-1 0,1 1 0,-1-1 0,0 1 0,1-1 0,-1 1-1,0-1 1,1 1 0,-1 0 0,1-1 0,-1 1 0,1-1 0,-1 1 0,1 0-1,-1 0 1,1-1 0,-1 1 0,2 0 0,5 2-27,-5-1-29,-3 0 44,-5 5 10,-5-5-32,-4-5 74,14 4-43,1 0 0,0 0 0,-1 0 1,1 0-1,0 0 0,-1 0 0,1 0 0,0 0 0,-1 0 0,1 0 0,0 0 0,-1 0 1,1 0-1,0 0 0,-1 0 0,1 1 0,0-1 0,-1 0 0,1 0 0,0 0 1,-1 0-1,1 1 0,0-1 0,-1 0 0,-6 4-30,5-3 63,8 7-7504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0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5375,'0'0'7958,"0"12"-5206,-1-9-2695,-10 17 1480,10-18-1469,1-2-54,0 4 85,-6 9 50,6-12-228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4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6399,'0'0'9032,"-1"2"-8617,-3 5 255,1 1 1,-5 13-1,8-20-633,-1 1 28,-3 9 245,1-2-289,1 0 32,2-7-22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0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5887,'0'0'3594,"-1"7"-1998,1-3 2158,-1 1-3343,-1 0 0,0 0 1,0 0-1,0 0 0,-5 7 0,6-10-294,2 0 470,-2-1-513,0 0 0,1 0 0,-1 0 1,1 0-1,-1 0 0,1-1 0,-1 1 0,1 0 0,-1 0 0,1 1 1,0-1-1,0 0 0,-1 0 0,1 0 0,0 0 0,0 0 0,0 1 1,0 2-149,-9 20-368,1-7 226,8-16 96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1.2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5887,'0'0'4780,"-2"7"-3274,0-3 1592,-11 19-1430,13-22-1476,-1 1-28,-9 23 422,9-24-656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1.7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4095,'0'0'9956,"12"0"-9168,-9 0-657,4 0 271,10-11-65,-12 7-316,-3 3 96,-2 1-39,1-1-53,0 1-1,0 0 1,-1-1 0,1 1-1,0 0 1,0 0 0,0 0 0,0 0-1,0 0 1,0 0 0,0 0-1,0 0 1,0 0 0,0 0-1,0 0 1,2 1 0,-2 0-164,-7-11-7324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5119,'0'0'5960,"4"9"-4808,-2-3-1008,10 21 3422,-12-26-3308,1 1-142,0 0 0,0 0 1,0 0-1,0 0 0,0 0 0,1 0 0,-1 0 0,0 0 0,1-1 0,2 4 1,-3-5-51,0 1 25,3 3-22,-3-3 123,8 9 40,-9-9-296,5 6-40,-3-3 102,1-1 67,1 6 40,-3-8-147,3 6-1258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0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6911,'0'0'3115,"11"0"698,8 1-2525,-17-1-856,-1 1-240,38-3 480,-37 2-576,7 2-16,-1 0-78,-7-2-72,-9-9-267,-2 6-2239,1 2-2411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4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4735,'0'0'7704,"10"-7"-5950,-4 4-1436,-4 3 825,0 0-612,20 3 573,7 2-1330,-28-5 296,1 0 20,19 1 390,-21-2-426,0-6-58,0 7-2,0-1 0,0 1 0,0 0 0,0-1 0,0 1 0,0 0 0,0-1 0,0 1 0,0 0 0,0 0 0,0-1 0,0 1 0,-1 0 0,1-1 0,0 1 0,0 0 0,0 0 0,-1-1 0,1 1 0,0 0 0,0 0 0,0 0 0,-1-1 0,1 1 0,0 0 0,-1 0 0,1 0 0,0 0 0,0 0 0,-1 0 0,1-1 0,0 1 0,-1 0 0,1 0 0,0 0 0,0 0 0,-1 0 0,1 0 0,0 0 0,-1 0 0,1 0 0,0 0 0,-1 0 0,1 1 0,0-1 0,-1 0 0,1 0 0,0 0 0,0 0 0,-1 0 0,1 1 0,-14 5-1824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2.82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6399,'0'0'3024,"8"-1"-1340,-4 1 1616,50-7-984,-49 7-2306,0 0-54,-13-2 10,-11-2-888,18 4-526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3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4223,'0'0'3491,"4"6"-2058,-2-3 2325,24 20-839,6 4-2405,-31-26-583,-10-5-3399,5 2 473,-4-3-780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3.5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4991,'0'0'7704,"4"10"-6776,2-3-130,0 1-1,10 8 0,-9-10-564,0 0 0,-1 1-1,5 7 1,-10-13-205,0 1-96,10 19-363,-9-15-1752,-8-16-1176,-1 0-735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4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6911,'0'0'6792,"9"6"-5281,14 13-382,10 10-409,-32-28-302,-1 1-668,1 4 208,-1-5 63,0 0 4,-1-1 0,1 1 0,0 0 0,0-1 0,0 1 0,-1-1 0,1 1 0,0-1 0,-1 1 0,1-1 0,0 0 0,-1 1 0,1-1 0,-1 1 0,0 0 0,-27-4 452,26 2-381,-9-2 11,7 2-54,-6 0 1,0 0-44,0 3-10,2 2-14,6-2-45,-3 2 55,3-2 47,-6 1-33,-1-4-10,0-1-10,-1 1-22,2 1 53,7 1-73,0-1-394,-1 1 0,1 0 0,0 0 0,0 0 0,0 0 0,0 0 0,0 1 0,0-1 0,-2 3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3:05.0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4223,'0'0'3379,"2"-7"-1695,0 4 1804,9-11-2296,-10 13-1075,0-1-59,9-12 876,-9 12-474,-1 2-384,1-1 0,-1 1 0,1 0-1,-1-1 1,0 1 0,1-1 0,-1 1-1,1 0 1,-1 0 0,1-1 0,-1 1-1,1 0 1,-1 0 0,1 0 0,-1-1-1,1 1 1,1 1-2,3 12 800,-5-11-526,9 6-76,-4-4-245,-4-3 26,8 5 203,-4-5-202,-7-6-58,1 3-71,-8-3-436,8 4 406,0 1 0,0-1-1,0 1 1,0-1 0,0 1-1,1-1 1,-1 1 0,0-1-1,0 0 1,0 1 0,1-1-1,-1 0 1,0 0 0,1 0-1,-1 0 1,0 1 0,1-1-1,-1 0 1,1 0 0,-1-2-1,1 2 990,3 3-699,11 1 86,-12-2 815,5-7-1502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1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13055,'0'0'-150,"-3"5"-212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2.0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4095,'0'0'2896,"-7"5"-632,-17 17 528,23-21-2520,-7 8 566,7-6-3336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2.4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0 6143,'0'0'2051,"-17"17"3090,-1 5-3181,17-21-1880,-3 4 47,7-14-6355,1 4 2689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6015,'0'0'6127,"-3"9"-4950,-4 3-2494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2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93 1 6655,'0'0'947,"-15"10"2874,8-7-3076,4-1-387,0 0 0,0-1 1,1 1-1,-1 1 1,-4 3-1,6-5-69,-13 13 1695,-15 12-1546,28-25-492,-4 4-4351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3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1 6143,'0'0'1512,"-8"3"1488,-11 16 1939,18-18-4614,0 0-181,-2 3-64,3-3 136,-1-1-175,1 1-1,-1 0 0,1-1 1,0 1-1,-1 0 0,1-1 1,-1 1-1,1 0 0,-1-1 0,0 1 1,1-1-1,-1 1 0,0-1 1,1 1-1,-2 0 0,-5 3 275,7-3-123,-9 9 75,8-9-214,0-1 1,-4 2-58,3-1-55,-4 2 44,0 3 15,2-1 15,3-4 826,9 2-339,-4-4-506,-1 2-55,3 2 44,1 0 15,11 2 234,-15-4-183,-1-1 0,0 1 0,0 0 0,0 0 0,0 0 0,0 0 0,0 0 0,0 1 0,0-1 0,0 1 0,1 1 0,4 2-41,-1 0-10,1-1 0,-1 0 0,1-1 0,0 0 0,-1 0-14,-5-2-56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4.2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4735,'0'0'2752,"2"8"-1568,0 7-288,-2-14-672,2 18 795,-1-11-888,1 4 217,-1-1-1,0 20 0,-1-24-357,0-6-104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22 3455,'0'0'5168,"6"15"-3468,-4 1-1312,0 26-116,-2-15-864,5-51-488,-6-25 503,1 48 646,0-1-1,0-4-4,0 0 4,-3-14-85,2 18 60,0-3-22,0-1 791,1 8-30,2 8-595,-1-3-151,2 6-5,0 0-1,1 25 1,-2-6-125,-2-29 155,1-1-609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5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 5631,'0'0'370,"0"9"447,-4 56 452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09:47.1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12 6143,'0'0'536,"-6"14"2032,8 17-721,-2-29-1718,-1-1-1,1 6-21,-2 0-98,2-6-94,-1-2-286,1 0 203,-1-1-1,1 1 1,-1 0-1,1 0 1,0-1 0,-1 1-1,1 0 1,0-1 0,0 1-1,0 0 1,0 0-1,0-1 1,0 1 0,1-2-1,-1 0 35,-2-41-202,2 43 1136,-1 0-325,1-3-726,-5 6 2939,4-1-2612,0 1-40,0 0-1,1 0 0,-1 0 0,1 0 1,-1 0-1,1 0 0,0 1 0,0 2 1,-2 18 22,2-22-126,-1-23 68,0 23 69,0-1-50,1 0-1,-1 1 1,1-1 0,0 0 0,-1 1-1,1-1 1,0 0 0,0 1 0,-1-1-1,1 1 1,0-1 0,0 0 0,-1 1-1,1-1 1,0 1 0,0-1 0,0 1-1,0-1 1,0 1 0,0-1 0,0 1-1,0-1 1,0 0 0,0 2 0,0-1 173,-2 4 158,1-5-320,0-9 76,1 7-63,-2-2-106,2 2 245,-3 5-64,2-2-22,1 0-5,-1 4-22,1-2-5,-1 2 0,1-4 384,-2-6-245,-1-5 260,3 10-456,0 0 0,0 0 0,0 0 0,0 0 0,0 0 0,0 0 0,0 1 0,0-1 0,0 0 0,0 0 0,0 0 0,-1 0 0,1 0 0,0 0 0,0 0 0,0 0 0,0 0 0,0 0 0,0 0 0,0 0 0,0 0 0,0 0 0,0 0 0,0 0 0,0 1 0,0-1 0,-1 0 0,1 0 0,0 0 0,0 0 0,0 0 0,0 0 0,0 0 0,0 0 0,0 0 0,0 0 0,0 0 0,0 0 0,-1 0 0,1 0 0,0 0 0,0-1 0,0 1 0,0 0 0,0 0 0,0 0 0,0 0 0,0 0 0,0 0 0,0 0 0,0 0 0,-1 0 0,1 0 0,0 0 0,0 0 0,0 0 0,0 0 0,0 0 0,0 0 0,0-1 0,0 1 0,0 0 0,0 0 0,0 0 0,0 0 0,0 2 57,0 4 0,1-5 0,-1 4-4,0-12 72,0 3-185,2 8 53,-1 2 59,-1-2-21,9 22 57,-8-24-42,3 1 23,-3-3 176,-1-1-124,3-2-33,1 1-134,-4 2 33,0 0 0,0 0 1,0 0-1,1 0 0,-1 0 0,0 0 0,0 0 1,0-1-1,1 1 0,-1 0 0,0 0 1,0 0-1,0 0 0,0 0 0,1-1 0,-1 1 1,0 0-1,0 0 0,0 0 0,0-1 0,0 1 1,0 0-1,0 0 0,1 0 0,-1-1 0,0 1 1,0 0-1,0 0 0,0 0 0,0-1 0,0 1 1,0 0-1,0 0 0,0-1 0,0 1 0,0 0 1,0 0-1,-1 0 0,1-1 0,0 1 1,0 0-1,0 0 0,0 0 0,0-1 0,0 1 1,-1-1-49,0 0 1,-3-2 57,3 2 517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0 5375,'0'0'7958,"0"12"-5206,-1-9-2695,-10 17 1480,10-18-1469,1-2-54,0 4 85,-6 9 50,6-12-228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0 6399,'0'0'9032,"-1"2"-8617,-3 5 255,1 1 1,-5 13-1,8-20-633,-1 1 28,-3 9 245,1-2-289,1 0 32,2-7-22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42 1 5887,'0'0'3594,"-1"7"-1998,1-3 2158,-1 1-3343,-1 0 0,0 0 1,0 0-1,0 0 0,-5 7 0,6-10-294,2 0 470,-2-1-513,0 0 0,1 0 0,-1 0 1,1 0-1,-1 0 0,1-1 0,-1 1 0,1 0 0,-1 0 0,1 1 1,0-1-1,0 0 0,-1 0 0,1 0 0,0 0 0,0 0 0,0 1 1,0 2-149,-9 20-368,1-7 226,8-16 96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 0 5887,'0'0'4780,"-2"7"-3274,0-3 1592,-11 19-1430,13-22-1476,-1 1-28,-9 23 422,9-24-656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7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4479,'0'0'1122,"0"1"-744,-3 3-220,2-3 11,1 0-106,-3 3-25,-5 5 176,4-5-652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26 4095,'0'0'9956,"12"0"-9168,-9 0-657,4 0 271,10-11-65,-12 7-316,-3 3 96,-2 1-39,1-1-53,0 1-1,0 0 1,-1-1 0,1 1-1,0 0 1,0 0 0,0 0 0,0 0-1,0 0 1,0 0 0,0 0-1,0 0 1,0 0 0,0 0-1,0 0 1,2 1 0,-2 0-164,-7-11-7324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 6911,'0'0'3115,"11"0"698,8 1-2525,-17-1-856,-1 1-240,38-3 480,-37 2-576,7 2-16,-1 0-78,-7-2-72,-9-9-267,-2 6-2239,1 2-2411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 4735,'0'0'7704,"10"-7"-5950,-4 4-1436,-4 3 825,0 0-612,20 3 573,7 2-1330,-28-5 296,1 0 20,19 1 390,-21-2-426,0-6-58,0 7-2,0-1 0,0 1 0,0 0 0,0-1 0,0 1 0,0 0 0,0-1 0,0 1 0,0 0 0,0 0 0,0-1 0,0 1 0,-1 0 0,1-1 0,0 1 0,0 0 0,0 0 0,-1-1 0,1 1 0,0 0 0,0 0 0,0 0 0,-1-1 0,1 1 0,0 0 0,-1 0 0,1 0 0,0 0 0,0 0 0,-1 0 0,1-1 0,0 1 0,-1 0 0,1 0 0,0 0 0,0 0 0,-1 0 0,1 0 0,0 0 0,-1 0 0,1 0 0,0 0 0,-1 0 0,1 1 0,0-1 0,-1 0 0,1 0 0,0 0 0,0 0 0,-1 0 0,1 1 0,-14 5-1824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14 6399,'0'0'3024,"8"-1"-1340,-4 1 1616,50-7-984,-49 7-2306,0 0-54,-13-2 10,-11-2-888,18 4-526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4223,'0'0'3491,"4"6"-2058,-2-3 2325,24 20-839,6 4-2405,-31-26-583,-10-5-3399,5 2 473,-4-3-780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4991,'0'0'7704,"4"10"-6776,2-3-130,0 1-1,10 8 0,-9-10-564,0 0 0,-1 1-1,5 7 1,-10-13-205,0 1-96,10 19-363,-9-15-1752,-8-16-1176,-1 0-735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89 0 6911,'0'0'6792,"9"6"-5281,14 13-382,10 10-409,-32-28-302,-1 1-668,1 4 208,-1-5 63,0 0 4,-1-1 0,1 1 0,0 0 0,0-1 0,0 1 0,-1-1 0,1 1 0,0-1 0,-1 1 0,1-1 0,0 0 0,-1 1 0,1-1 0,-1 1 0,0 0 0,-27-4 452,26 2-381,-9-2 11,7 2-54,-6 0 1,0 0-44,0 3-10,2 2-14,6-2-45,-3 2 55,3-2 47,-6 1-33,-1-4-10,0-1-10,-1 1-22,2 1 53,7 1-73,0-1-394,-1 1 0,1 0 0,0 0 0,0 0 0,0 0 0,0 0 0,0 1 0,0-1 0,-2 3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21:32:35.6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48 4223,'0'0'3379,"2"-7"-1695,0 4 1804,9-11-2296,-10 13-1075,0-1-59,9-12 876,-9 12-474,-1 2-384,1-1 0,-1 1 0,1 0-1,-1-1 1,0 1 0,1-1 0,-1 1-1,1 0 1,-1 0 0,1-1 0,-1 1-1,1 0 1,-1 0 0,1 0 0,-1-1-1,1 1 1,1 1-2,3 12 800,-5-11-526,9 6-76,-4-4-245,-4-3 26,8 5 203,-4-5-202,-7-6-58,1 3-71,-8-3-436,8 4 406,0 1 0,0-1-1,0 1 1,0-1 0,0 1-1,1-1 1,-1 1 0,0-1-1,0 0 1,0 1 0,1-1-1,-1 0 1,0 0 0,1 0-1,-1 0 1,0 1 0,1-1-1,-1 0 1,1 0 0,-1-2-1,1 2 990,3 3-699,11 1 86,-12-2 815,5-7-1502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3.6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4223,'0'0'3387,"1"7"-4704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0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3711,'0'0'2287,"4"7"-34,6 4-473,-9-11-1666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8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4863,'0'0'948,"-4"8"1520,-13 17 203,16-24-2478,-1 1 94,-6 11 936,5-6-1179,-1 0-46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4607,'0'0'4068,"5"9"-1777,1 11-448,-5-19-1887,2 6-1668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4.7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3199,'0'0'1296,"3"8"1963,2 6-849,11 20-1,-12-27-3472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5.6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5119,'0'0'5960,"4"9"-4808,-2-3-1008,10 21 3422,-12-26-3308,1 1-142,0 0 0,0 0 1,0 0-1,0 0 0,0 0 0,1 0 0,-1 0 0,0 0 0,1-1 0,2 4 1,-3-5-51,0 1 25,3 3-22,-3-3 123,8 9 40,-9-9-296,5 6-40,-3-3 102,1-1 67,1 6 40,-3-8-147,3 6-1258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7.3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0 6015,'0'0'6127,"-3"9"-4950,-4 3-2494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7.7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 0 4479,'0'0'1122,"0"1"-744,-3 3-220,2-3 11,1 0-106,-3 3-25,-5 5 176,4-5-652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8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39 1 4863,'0'0'948,"-4"8"1520,-13 17 203,16-24-2478,-1 1 94,-6 11 936,5-6-1179,-1 0-46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8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4991,'0'0'4450,"-6"8"-2696,-7 18 1018,13-25-2505,-18 27 1642,5-1-525,13-26-1304,-1-1-63,1 0-1,0 1 1,-1-1-1,1 0 1,0 1-1,-1-1 1,1 0-1,0 1 1,0-1-1,-1 1 1,1-1-1,0 0 1,0 1-1,0-1 1,-1 1-1,1-1 0,0 1 1,0-1-1,0 1 1,0-1-1,0 1 1,0 0-1,-5 17-184,3-13 168,1-3 43,-1 2-22,2-2 32,-1 1 237,-1 0-3077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0.4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1 4735,'0'0'1007,"-6"-1"4944,59 10-3267,-25-5-2110,-16-2-574,1 0-14,-5 0-56,-3 1 242,-1-1-3337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0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4863,'0'0'8032,"7"-5"-7032,5 4-345,1 0-1,23 3 1,-16-1-602,37-2 0,-51 0-57,-5 1-66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4735,'0'0'5200,"17"-5"-3048,-14 4-2030,24 3 1112,-21-2-1104,19 2-56,-18-2-84,2 2-33,-2-2 55,-6 1 109,16 0 1487,-15 0-1587,-1 0-2,11-1 35,-2-1-48,-9 0-12,0 1-26,0 0 64,4 3-11,-4-3 75,-2 1-128,-4 0 11,4 0-33,-1-1-74,-2 0 86,-70-4-2529,71 3 2577,-18 3 41,13-1-47,2 0-10,3 0-33,-3 0 43,3 0 43,-2 1-22,3-2 394,3 1-384,-1-1 0,0 0 0,0 1 0,1-1 0,-1 0 0,1 1 0,-1-1 0,0 0 0,1 0 0,-1 1 0,1-1 0,-1 0 0,1 0 0,-1 0 0,1 0 0,-1 0 0,0 1 0,1-1 0,-1 0 0,1 0 0,-1 0 0,2 0-1,16 0 649,-12 1-560,5-1 79,-1 2-54,-1-1 1,1 1 0,16 6-1,-25-7-80,5-1 62,-8 0-493,-11-1-1241,-12-1 500,15 2 1161,4 0 11,3 0-10,-20-1 140,22 1 294,3 1-343,1 1-1,0-1 1,0 0-1,0 0 1,-1 0-1,7 0 0,-7 0-59,28 6 337,-22-5-426,-8-2 52,1 0 0,-1 0 0,1 0-1,0 0 1,-1 1 0,1-1 0,0 0 0,-1 0 0,1 1 0,-1-1 0,1 0 0,-1 1 0,1-1 0,-1 1 0,1-1 0,0 2 0,-1-2-46,-1 0 1,1 0-1,0 0 1,0 1-1,-1-1 0,1 0 1,-1 0-1,1 0 0,0 0 1,-1 1-1,1-1 1,0 0-1,-1 0 0,1 0 1,-1 0-1,1 0 0,0 0 1,-1 0-1,1 0 1,0 0-1,-1 0 0,1-1 1,-1 1-1,1 0 0,0 0 1,-1 0-1,1 0 1,0 0-1,-1-1 0,-39-7-514,30 6 459,2 1 42,2 1 26,5 0-1,-5 0 1162,6 1-460,5 3-397,4-1-319,6 0-12,15 6 14,-16-3-184,-13-5 118,-4-1-531,-1 0 219,1-1 0,-1 1-1,1-1 1,-7-2 0,5 1 202,-1 0 0,1 1 0,-1 0 0,0 0 0,1 0 0,-9 1 1580,14 0-1306,1 2 95,10 4 190,-2-3-369,20 6 121,-29-9-136,8 3 277,-5-1-100,-7-3-98,-3-1-309,2 1 26,0 0 0,-1 0 0,1 0 0,-5 0 0,8 1 994,4 1-695,0 0 1,-1 0 0,1 0-1,0 0 1,0 0-1,0-1 1,0 1 0,0 0-1,0-1 1,0 0-1,3 1 1,2 0-57,-4 1 94,-7 1 298,5-2-352,3 2-78,-3-3-33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08.9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68 0 4991,'0'0'4450,"-6"8"-2696,-7 18 1018,13-25-2505,-18 27 1642,5-1-525,13-26-1304,-1-1-63,1 0-1,0 1 1,-1-1-1,1 0 1,0 1-1,-1-1 1,1 0-1,0 1 1,0-1-1,-1 1 1,1-1-1,0 0 1,0 1-1,0-1 1,-1 1-1,1-1 0,0 1 1,0-1-1,0 1 1,0-1-1,0 1 1,0 0-1,-5 17-184,3-13 168,1-3 43,-1 2-22,2-2 32,-1 1 237,-1 0-3077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3.6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4991,'0'0'4224,"8"3"-968,-6 0-2720,17 10 1071,-18-12-1991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4.2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4735,'0'0'6664,"8"3"-2961,14 16-1750,-21-18-1857,-1 0-16,4 4-64,-3 1-29,0-5 137,1 4-4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5.1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4863,'0'0'5079,"7"5"-1286,13 16-1889,-20-20-1192,1 0-584,0 4-9,-1-4-39,7 14 489,-6-10-450,-1-4 129,0-2-257,0-4 9,0 4-54,0 0-10,2-4 22,-2 3 74,1-3-7,-1 4 44,3-7 245,-1 4-318,-1 3-44,-1 0 76,1-4-28,-1 3 194,0 1-114,0-4-78,0 4-72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5.7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4351,'0'0'4818,"6"7"-1836,6 4-937,-8-8-1611,0 0-1,0 0 1,-1 0 0,0 1 0,6 7 0,-8-10-508,0 0 15,2 5 59,-2-4 43,1 10 74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6.2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6015,'0'0'5163,"6"3"-3818,-3-1 1867,20 16-1452,-22-17-1632,9 20 498,-3-10-92,3 13-152,-7-19-372,5 7-5828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17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0 142 4991,'0'0'2244,"8"16"4336,5 12-3204,-13-26-2453,0-2-958,0 0 33,1 0-1,-1 0 1,1 0 0,-1 0-1,0 0 1,1 0-1,-1 0 1,1 0-1,-1 0 1,0 0 0,1 0-1,-1 0 1,1 0-1,-1 0 1,0-1-1,1 1 1,-1 0 0,0 0-1,1 0 1,-1-1-1,0 1 1,1 0 0,-1 0-1,0-1 1,1 1-1,-1 0 1,0 0-1,0-1 1,0 1 0,1 0-1,-1-1 1,0 0-1,1 0 135,4-11 155,-5 11-234,1 0 11,0-4 0,-1 3 64,0-13 384,1 10-448,-1 4 0,1-1 0,1-2 0,-2 3 192,0 0-160,3-4-5,-3 4 234,0 0-271,2-5-44,-1 0-24,-1 5 68,5-6 222,-6 6-249,5-9 182,-3 9-273,4-19 22,-5 19 80,1-3-57,0 3 53,0 0 0,-1 0 1,1 0-1,-1-1 0,1 1 0,-1 0 0,0 0 0,0 0 0,1-1 1,-1 1-1,0-3 0,0 3-77,0 0 73,0-4-30,0 4-54,1 0-10,1-4 0,-2 4 0,3-20 438,-1 18-445,-2 2 83,0 1 0,1 0 0,-1 0 0,0-1 0,0 1 0,1 0 0,-1 0 0,0-1 0,0 1-1,0 0 1,0-1 0,1 1 0,-1 0 0,0 0 0,0-1 0,0 1 0,0 0 0,0-1 0,0 1 0,0 0 0,0-1 0,0 1 0,0-1 0,0 1 0,0 0 0,0-1 0,0 1 0,0-1 0,0 0-82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5.0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 10 3711,'0'0'1579,"1"-2"-1778,6-6 6781,-5 8-6016,7 1 4066,-10 1-4568,-8 51 4182,7-49-4268,-1 3 66,2-6 168,0 1-158,-1 5-58,1-5 82,1 0-14,-2 5 0,2-5 376,0-2-436,-1 5 129,-10 9-51,10-13 27,1 1-56,-3 5-31,2-5 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5.86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1 5375,'0'0'10479,"0"2"-9630,-19 69 2571,18-69-3345,1 1-10,-2 6 5,2-6 20,0-2 6,-1 1-102,-6 14 567,2-6-734,4-8 342,0-1-228,-5 4-9,5-3-1,2-5-3005,0-2 3262,3 1-4678,3-2-457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6.2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25 1 8063,'0'0'3976,"0"2"-2537,-5 24 2891,-6 16-2639,10-40-1499,1 1-28,-3 5-4,2-5 208,1-2-272,-1 1-271,-1 1 451,1 1-4337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26T19:52:26.6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3327,'0'0'12600,"1"2"-12344,9 38 1056,-6-27-898,5 19-2717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09C9-D5DE-4BA2-4122-4E6BE32217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0CC84-2A29-00EC-0CF8-9FB99E61A2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0CD231-3ECA-E34A-87BB-D6BB87B6D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155B-51A6-362E-A641-E239AFDF6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BB56FC-659D-195D-DEE2-4245422A8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89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2660-3BF5-762F-06E9-0EA16C2D6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370D85-844C-B861-3446-DBD189D08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B379-65E6-5129-8D03-9CA95DF17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003877-14E2-1D47-EC6A-E78B270A6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03B-AAFD-73F4-40AD-48E280CD2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5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E3C1D7C-1DAB-7629-C710-D78B174D78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10871F-D88A-5A77-C883-7E483BB8F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3AA8A-FB93-5D1E-948B-0878C470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213A8A-66A3-604C-20B9-C05A71D5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A0D0-C8D6-C25A-A756-DBB82AB9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559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69AA0-0355-E8C9-A85B-E5C60332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A4357B-D30A-CCFA-5D4E-30017CAC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168FD-F45F-28DA-8664-F24417C97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BAC97-670F-B71F-8A25-40749265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BF471-667A-D134-5DB2-E96F24D5B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416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EE42B-9E87-AAE2-BBDB-1FB68CCA2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B7F981-A2BB-EA66-08DD-8119CF1D2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6E79D-942E-97D6-8F35-DE1C1229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A7AD8-1141-30FA-BDEE-4FC50D756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5B481A-B365-A04D-A005-12AC15D2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867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1D5F-44D5-771D-347A-129D10810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691E3-A476-F6D6-CEE1-73949479AF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7D5B0-8646-9715-C0CF-881DB4CEB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4E926-913E-4C7B-F701-E885F4768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BE514-1597-F53C-82E6-ACE5C4DE9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2A0D58-D191-86F0-E4F0-214948A9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21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CEFD-B1FD-94FC-C22C-9BE6789C5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A585C8-1A1C-449F-9C8D-E9EFB5FF0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C7706-E436-0671-6129-CCDDDA6923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E06F4C-4797-C04A-C0AC-639CBFDD94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6E38F8-478B-3B49-C6BE-F0D7F4A6E3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ED8487-708D-6EAE-058E-8458A0A00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BBAAB-CC04-5367-C8F9-34113BF69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4628D8-F87A-1B22-4F5A-4894E4E5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39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06754-4A9D-7297-1D50-B4EFC9DE6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BD3235-F17F-9728-F53F-A1D49C9A9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98033A-06FB-6521-2598-5E9248C02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05C340-39D1-23C2-A6BB-F0D46E51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4922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D29BC6-9578-0213-22AE-C2414CC9E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314973-6778-61B8-398B-AAFFB7F97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8FD4C-6006-3FD8-7E64-D5BF776C4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82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55DA-A613-8DC8-B322-1DA61A41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2614D-386E-7EAE-763E-B78051736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8742A-7F49-BD02-CA85-56F846338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B48BC5-5AC2-07B8-FC87-E1A209F86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2813D3-B172-AE30-DDA5-C37AFB7C3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C2CA7-5D03-14C5-C0BF-04FA7BAA6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6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9CC01-EE62-616B-322E-B897031B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82D369-8E69-4FE1-C088-530E2DD246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04E086-AF16-DDC6-E62A-7A71768FC8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31D148-5872-6C33-BBFD-8A28F18B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D86C7-AA2B-1327-99E3-AC6A96A2C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4B2AC-A875-A95E-B66D-B584FBB9F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224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E2FD90-22CA-43D9-0BA2-3CD3C4D41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E563B-8720-1B56-64CF-E29C8C2191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D0B44D-2DFF-7F9E-5059-21B85DBF1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49DC27-4C12-4E68-856B-CB3911A0C541}" type="datetimeFigureOut">
              <a:rPr lang="en-US" smtClean="0"/>
              <a:t>10/26/2023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FB057C-6AC9-7313-2B14-8C3897FE09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72A07D-3A69-72F0-2EE9-BC1BC10E4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B2A159-9454-4602-A401-1EA329C0E0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4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1.png"/><Relationship Id="rId21" Type="http://schemas.openxmlformats.org/officeDocument/2006/relationships/image" Target="../media/image14.png"/><Relationship Id="rId42" Type="http://schemas.openxmlformats.org/officeDocument/2006/relationships/customXml" Target="../ink/ink17.xml"/><Relationship Id="rId63" Type="http://schemas.openxmlformats.org/officeDocument/2006/relationships/customXml" Target="../ink/ink28.xml"/><Relationship Id="rId84" Type="http://schemas.openxmlformats.org/officeDocument/2006/relationships/customXml" Target="../ink/ink39.xml"/><Relationship Id="rId138" Type="http://schemas.openxmlformats.org/officeDocument/2006/relationships/image" Target="../media/image72.png"/><Relationship Id="rId107" Type="http://schemas.openxmlformats.org/officeDocument/2006/relationships/image" Target="../media/image56.png"/><Relationship Id="rId11" Type="http://schemas.openxmlformats.org/officeDocument/2006/relationships/image" Target="../media/image9.png"/><Relationship Id="rId32" Type="http://schemas.openxmlformats.org/officeDocument/2006/relationships/customXml" Target="../ink/ink12.xml"/><Relationship Id="rId53" Type="http://schemas.openxmlformats.org/officeDocument/2006/relationships/image" Target="../media/image30.png"/><Relationship Id="rId74" Type="http://schemas.openxmlformats.org/officeDocument/2006/relationships/customXml" Target="../ink/ink34.xml"/><Relationship Id="rId128" Type="http://schemas.openxmlformats.org/officeDocument/2006/relationships/image" Target="../media/image67.png"/><Relationship Id="rId149" Type="http://schemas.openxmlformats.org/officeDocument/2006/relationships/customXml" Target="../ink/ink75.xml"/><Relationship Id="rId5" Type="http://schemas.openxmlformats.org/officeDocument/2006/relationships/image" Target="../media/image4.png"/><Relationship Id="rId95" Type="http://schemas.openxmlformats.org/officeDocument/2006/relationships/image" Target="../media/image50.png"/><Relationship Id="rId22" Type="http://schemas.openxmlformats.org/officeDocument/2006/relationships/customXml" Target="../ink/ink7.xml"/><Relationship Id="rId27" Type="http://schemas.openxmlformats.org/officeDocument/2006/relationships/image" Target="../media/image17.png"/><Relationship Id="rId43" Type="http://schemas.openxmlformats.org/officeDocument/2006/relationships/image" Target="../media/image25.png"/><Relationship Id="rId48" Type="http://schemas.openxmlformats.org/officeDocument/2006/relationships/customXml" Target="../ink/ink20.xml"/><Relationship Id="rId64" Type="http://schemas.openxmlformats.org/officeDocument/2006/relationships/customXml" Target="../ink/ink29.xml"/><Relationship Id="rId69" Type="http://schemas.openxmlformats.org/officeDocument/2006/relationships/image" Target="../media/image37.png"/><Relationship Id="rId113" Type="http://schemas.openxmlformats.org/officeDocument/2006/relationships/image" Target="../media/image59.png"/><Relationship Id="rId118" Type="http://schemas.openxmlformats.org/officeDocument/2006/relationships/customXml" Target="../ink/ink56.xml"/><Relationship Id="rId134" Type="http://schemas.openxmlformats.org/officeDocument/2006/relationships/image" Target="../media/image70.png"/><Relationship Id="rId139" Type="http://schemas.openxmlformats.org/officeDocument/2006/relationships/image" Target="../media/image73.png"/><Relationship Id="rId80" Type="http://schemas.openxmlformats.org/officeDocument/2006/relationships/customXml" Target="../ink/ink37.xml"/><Relationship Id="rId85" Type="http://schemas.openxmlformats.org/officeDocument/2006/relationships/image" Target="../media/image45.png"/><Relationship Id="rId150" Type="http://schemas.openxmlformats.org/officeDocument/2006/relationships/customXml" Target="../ink/ink76.xml"/><Relationship Id="rId12" Type="http://schemas.openxmlformats.org/officeDocument/2006/relationships/customXml" Target="../ink/ink2.xml"/><Relationship Id="rId17" Type="http://schemas.openxmlformats.org/officeDocument/2006/relationships/image" Target="../media/image12.png"/><Relationship Id="rId33" Type="http://schemas.openxmlformats.org/officeDocument/2006/relationships/image" Target="../media/image20.png"/><Relationship Id="rId38" Type="http://schemas.openxmlformats.org/officeDocument/2006/relationships/customXml" Target="../ink/ink15.xml"/><Relationship Id="rId59" Type="http://schemas.openxmlformats.org/officeDocument/2006/relationships/image" Target="../media/image33.png"/><Relationship Id="rId103" Type="http://schemas.openxmlformats.org/officeDocument/2006/relationships/image" Target="../media/image54.png"/><Relationship Id="rId108" Type="http://schemas.openxmlformats.org/officeDocument/2006/relationships/customXml" Target="../ink/ink51.xml"/><Relationship Id="rId124" Type="http://schemas.openxmlformats.org/officeDocument/2006/relationships/image" Target="../media/image65.png"/><Relationship Id="rId129" Type="http://schemas.openxmlformats.org/officeDocument/2006/relationships/customXml" Target="../ink/ink61.xml"/><Relationship Id="rId54" Type="http://schemas.openxmlformats.org/officeDocument/2006/relationships/customXml" Target="../ink/ink23.xml"/><Relationship Id="rId70" Type="http://schemas.openxmlformats.org/officeDocument/2006/relationships/customXml" Target="../ink/ink32.xml"/><Relationship Id="rId75" Type="http://schemas.openxmlformats.org/officeDocument/2006/relationships/image" Target="../media/image40.png"/><Relationship Id="rId91" Type="http://schemas.openxmlformats.org/officeDocument/2006/relationships/image" Target="../media/image48.png"/><Relationship Id="rId96" Type="http://schemas.openxmlformats.org/officeDocument/2006/relationships/customXml" Target="../ink/ink45.xml"/><Relationship Id="rId140" Type="http://schemas.openxmlformats.org/officeDocument/2006/relationships/customXml" Target="../ink/ink66.xml"/><Relationship Id="rId145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15.png"/><Relationship Id="rId28" Type="http://schemas.openxmlformats.org/officeDocument/2006/relationships/customXml" Target="../ink/ink10.xml"/><Relationship Id="rId49" Type="http://schemas.openxmlformats.org/officeDocument/2006/relationships/image" Target="../media/image28.png"/><Relationship Id="rId114" Type="http://schemas.openxmlformats.org/officeDocument/2006/relationships/customXml" Target="../ink/ink54.xml"/><Relationship Id="rId119" Type="http://schemas.openxmlformats.org/officeDocument/2006/relationships/image" Target="../media/image62.png"/><Relationship Id="rId44" Type="http://schemas.openxmlformats.org/officeDocument/2006/relationships/customXml" Target="../ink/ink18.xml"/><Relationship Id="rId60" Type="http://schemas.openxmlformats.org/officeDocument/2006/relationships/customXml" Target="../ink/ink26.xml"/><Relationship Id="rId65" Type="http://schemas.openxmlformats.org/officeDocument/2006/relationships/image" Target="../media/image35.png"/><Relationship Id="rId81" Type="http://schemas.openxmlformats.org/officeDocument/2006/relationships/image" Target="../media/image43.png"/><Relationship Id="rId86" Type="http://schemas.openxmlformats.org/officeDocument/2006/relationships/customXml" Target="../ink/ink40.xml"/><Relationship Id="rId130" Type="http://schemas.openxmlformats.org/officeDocument/2006/relationships/image" Target="../media/image68.png"/><Relationship Id="rId135" Type="http://schemas.openxmlformats.org/officeDocument/2006/relationships/customXml" Target="../ink/ink64.xml"/><Relationship Id="rId151" Type="http://schemas.openxmlformats.org/officeDocument/2006/relationships/customXml" Target="../ink/ink77.xml"/><Relationship Id="rId13" Type="http://schemas.openxmlformats.org/officeDocument/2006/relationships/image" Target="../media/image10.png"/><Relationship Id="rId18" Type="http://schemas.openxmlformats.org/officeDocument/2006/relationships/customXml" Target="../ink/ink5.xml"/><Relationship Id="rId39" Type="http://schemas.openxmlformats.org/officeDocument/2006/relationships/image" Target="../media/image23.png"/><Relationship Id="rId109" Type="http://schemas.openxmlformats.org/officeDocument/2006/relationships/image" Target="../media/image57.png"/><Relationship Id="rId34" Type="http://schemas.openxmlformats.org/officeDocument/2006/relationships/customXml" Target="../ink/ink13.xml"/><Relationship Id="rId50" Type="http://schemas.openxmlformats.org/officeDocument/2006/relationships/customXml" Target="../ink/ink21.xml"/><Relationship Id="rId55" Type="http://schemas.openxmlformats.org/officeDocument/2006/relationships/image" Target="../media/image31.png"/><Relationship Id="rId76" Type="http://schemas.openxmlformats.org/officeDocument/2006/relationships/customXml" Target="../ink/ink35.xml"/><Relationship Id="rId97" Type="http://schemas.openxmlformats.org/officeDocument/2006/relationships/image" Target="../media/image51.png"/><Relationship Id="rId104" Type="http://schemas.openxmlformats.org/officeDocument/2006/relationships/customXml" Target="../ink/ink49.xml"/><Relationship Id="rId120" Type="http://schemas.openxmlformats.org/officeDocument/2006/relationships/image" Target="../media/image63.png"/><Relationship Id="rId125" Type="http://schemas.openxmlformats.org/officeDocument/2006/relationships/customXml" Target="../ink/ink59.xml"/><Relationship Id="rId141" Type="http://schemas.openxmlformats.org/officeDocument/2006/relationships/customXml" Target="../ink/ink67.xml"/><Relationship Id="rId146" Type="http://schemas.openxmlformats.org/officeDocument/2006/relationships/customXml" Target="../ink/ink72.xml"/><Relationship Id="rId7" Type="http://schemas.openxmlformats.org/officeDocument/2006/relationships/image" Target="../media/image6.png"/><Relationship Id="rId71" Type="http://schemas.openxmlformats.org/officeDocument/2006/relationships/image" Target="../media/image38.png"/><Relationship Id="rId92" Type="http://schemas.openxmlformats.org/officeDocument/2006/relationships/customXml" Target="../ink/ink43.xml"/><Relationship Id="rId2" Type="http://schemas.openxmlformats.org/officeDocument/2006/relationships/image" Target="../media/image1.png"/><Relationship Id="rId29" Type="http://schemas.openxmlformats.org/officeDocument/2006/relationships/image" Target="../media/image18.png"/><Relationship Id="rId24" Type="http://schemas.openxmlformats.org/officeDocument/2006/relationships/customXml" Target="../ink/ink8.xml"/><Relationship Id="rId40" Type="http://schemas.openxmlformats.org/officeDocument/2006/relationships/customXml" Target="../ink/ink16.xml"/><Relationship Id="rId45" Type="http://schemas.openxmlformats.org/officeDocument/2006/relationships/image" Target="../media/image26.png"/><Relationship Id="rId66" Type="http://schemas.openxmlformats.org/officeDocument/2006/relationships/customXml" Target="../ink/ink30.xml"/><Relationship Id="rId87" Type="http://schemas.openxmlformats.org/officeDocument/2006/relationships/image" Target="../media/image46.png"/><Relationship Id="rId110" Type="http://schemas.openxmlformats.org/officeDocument/2006/relationships/customXml" Target="../ink/ink52.xml"/><Relationship Id="rId115" Type="http://schemas.openxmlformats.org/officeDocument/2006/relationships/image" Target="../media/image60.png"/><Relationship Id="rId131" Type="http://schemas.openxmlformats.org/officeDocument/2006/relationships/customXml" Target="../ink/ink62.xml"/><Relationship Id="rId136" Type="http://schemas.openxmlformats.org/officeDocument/2006/relationships/image" Target="../media/image71.png"/><Relationship Id="rId61" Type="http://schemas.openxmlformats.org/officeDocument/2006/relationships/image" Target="../media/image34.png"/><Relationship Id="rId82" Type="http://schemas.openxmlformats.org/officeDocument/2006/relationships/customXml" Target="../ink/ink38.xml"/><Relationship Id="rId152" Type="http://schemas.openxmlformats.org/officeDocument/2006/relationships/image" Target="../media/image74.png"/><Relationship Id="rId19" Type="http://schemas.openxmlformats.org/officeDocument/2006/relationships/image" Target="../media/image13.png"/><Relationship Id="rId14" Type="http://schemas.openxmlformats.org/officeDocument/2006/relationships/customXml" Target="../ink/ink3.xml"/><Relationship Id="rId30" Type="http://schemas.openxmlformats.org/officeDocument/2006/relationships/customXml" Target="../ink/ink11.xml"/><Relationship Id="rId35" Type="http://schemas.openxmlformats.org/officeDocument/2006/relationships/image" Target="../media/image21.png"/><Relationship Id="rId56" Type="http://schemas.openxmlformats.org/officeDocument/2006/relationships/customXml" Target="../ink/ink24.xml"/><Relationship Id="rId77" Type="http://schemas.openxmlformats.org/officeDocument/2006/relationships/image" Target="../media/image41.png"/><Relationship Id="rId100" Type="http://schemas.openxmlformats.org/officeDocument/2006/relationships/customXml" Target="../ink/ink47.xml"/><Relationship Id="rId105" Type="http://schemas.openxmlformats.org/officeDocument/2006/relationships/image" Target="../media/image55.png"/><Relationship Id="rId126" Type="http://schemas.openxmlformats.org/officeDocument/2006/relationships/image" Target="../media/image66.png"/><Relationship Id="rId147" Type="http://schemas.openxmlformats.org/officeDocument/2006/relationships/customXml" Target="../ink/ink73.xml"/><Relationship Id="rId8" Type="http://schemas.openxmlformats.org/officeDocument/2006/relationships/image" Target="../media/image7.png"/><Relationship Id="rId51" Type="http://schemas.openxmlformats.org/officeDocument/2006/relationships/image" Target="../media/image29.png"/><Relationship Id="rId72" Type="http://schemas.openxmlformats.org/officeDocument/2006/relationships/customXml" Target="../ink/ink33.xml"/><Relationship Id="rId93" Type="http://schemas.openxmlformats.org/officeDocument/2006/relationships/image" Target="../media/image49.png"/><Relationship Id="rId98" Type="http://schemas.openxmlformats.org/officeDocument/2006/relationships/customXml" Target="../ink/ink46.xml"/><Relationship Id="rId121" Type="http://schemas.openxmlformats.org/officeDocument/2006/relationships/customXml" Target="../ink/ink57.xml"/><Relationship Id="rId142" Type="http://schemas.openxmlformats.org/officeDocument/2006/relationships/customXml" Target="../ink/ink68.xml"/><Relationship Id="rId3" Type="http://schemas.openxmlformats.org/officeDocument/2006/relationships/image" Target="../media/image2.png"/><Relationship Id="rId25" Type="http://schemas.openxmlformats.org/officeDocument/2006/relationships/image" Target="../media/image16.png"/><Relationship Id="rId46" Type="http://schemas.openxmlformats.org/officeDocument/2006/relationships/customXml" Target="../ink/ink19.xml"/><Relationship Id="rId67" Type="http://schemas.openxmlformats.org/officeDocument/2006/relationships/image" Target="../media/image36.png"/><Relationship Id="rId116" Type="http://schemas.openxmlformats.org/officeDocument/2006/relationships/customXml" Target="../ink/ink55.xml"/><Relationship Id="rId137" Type="http://schemas.openxmlformats.org/officeDocument/2006/relationships/customXml" Target="../ink/ink65.xml"/><Relationship Id="rId20" Type="http://schemas.openxmlformats.org/officeDocument/2006/relationships/customXml" Target="../ink/ink6.xml"/><Relationship Id="rId41" Type="http://schemas.openxmlformats.org/officeDocument/2006/relationships/image" Target="../media/image24.png"/><Relationship Id="rId62" Type="http://schemas.openxmlformats.org/officeDocument/2006/relationships/customXml" Target="../ink/ink27.xml"/><Relationship Id="rId83" Type="http://schemas.openxmlformats.org/officeDocument/2006/relationships/image" Target="../media/image44.png"/><Relationship Id="rId88" Type="http://schemas.openxmlformats.org/officeDocument/2006/relationships/customXml" Target="../ink/ink41.xml"/><Relationship Id="rId111" Type="http://schemas.openxmlformats.org/officeDocument/2006/relationships/image" Target="../media/image58.png"/><Relationship Id="rId132" Type="http://schemas.openxmlformats.org/officeDocument/2006/relationships/image" Target="../media/image69.png"/><Relationship Id="rId15" Type="http://schemas.openxmlformats.org/officeDocument/2006/relationships/image" Target="../media/image11.png"/><Relationship Id="rId36" Type="http://schemas.openxmlformats.org/officeDocument/2006/relationships/customXml" Target="../ink/ink14.xml"/><Relationship Id="rId57" Type="http://schemas.openxmlformats.org/officeDocument/2006/relationships/image" Target="../media/image32.png"/><Relationship Id="rId106" Type="http://schemas.openxmlformats.org/officeDocument/2006/relationships/customXml" Target="../ink/ink50.xml"/><Relationship Id="rId127" Type="http://schemas.openxmlformats.org/officeDocument/2006/relationships/customXml" Target="../ink/ink60.xml"/><Relationship Id="rId10" Type="http://schemas.openxmlformats.org/officeDocument/2006/relationships/customXml" Target="../ink/ink1.xml"/><Relationship Id="rId31" Type="http://schemas.openxmlformats.org/officeDocument/2006/relationships/image" Target="../media/image19.png"/><Relationship Id="rId52" Type="http://schemas.openxmlformats.org/officeDocument/2006/relationships/customXml" Target="../ink/ink22.xml"/><Relationship Id="rId73" Type="http://schemas.openxmlformats.org/officeDocument/2006/relationships/image" Target="../media/image39.png"/><Relationship Id="rId78" Type="http://schemas.openxmlformats.org/officeDocument/2006/relationships/customXml" Target="../ink/ink36.xml"/><Relationship Id="rId94" Type="http://schemas.openxmlformats.org/officeDocument/2006/relationships/customXml" Target="../ink/ink44.xml"/><Relationship Id="rId99" Type="http://schemas.openxmlformats.org/officeDocument/2006/relationships/image" Target="../media/image52.png"/><Relationship Id="rId101" Type="http://schemas.openxmlformats.org/officeDocument/2006/relationships/image" Target="../media/image53.png"/><Relationship Id="rId122" Type="http://schemas.openxmlformats.org/officeDocument/2006/relationships/image" Target="../media/image64.png"/><Relationship Id="rId143" Type="http://schemas.openxmlformats.org/officeDocument/2006/relationships/customXml" Target="../ink/ink69.xml"/><Relationship Id="rId148" Type="http://schemas.openxmlformats.org/officeDocument/2006/relationships/customXml" Target="../ink/ink74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26" Type="http://schemas.openxmlformats.org/officeDocument/2006/relationships/customXml" Target="../ink/ink9.xml"/><Relationship Id="rId47" Type="http://schemas.openxmlformats.org/officeDocument/2006/relationships/image" Target="../media/image27.png"/><Relationship Id="rId68" Type="http://schemas.openxmlformats.org/officeDocument/2006/relationships/customXml" Target="../ink/ink31.xml"/><Relationship Id="rId89" Type="http://schemas.openxmlformats.org/officeDocument/2006/relationships/image" Target="../media/image47.png"/><Relationship Id="rId112" Type="http://schemas.openxmlformats.org/officeDocument/2006/relationships/customXml" Target="../ink/ink53.xml"/><Relationship Id="rId133" Type="http://schemas.openxmlformats.org/officeDocument/2006/relationships/customXml" Target="../ink/ink63.xml"/><Relationship Id="rId16" Type="http://schemas.openxmlformats.org/officeDocument/2006/relationships/customXml" Target="../ink/ink4.xml"/><Relationship Id="rId37" Type="http://schemas.openxmlformats.org/officeDocument/2006/relationships/image" Target="../media/image22.png"/><Relationship Id="rId58" Type="http://schemas.openxmlformats.org/officeDocument/2006/relationships/customXml" Target="../ink/ink25.xml"/><Relationship Id="rId79" Type="http://schemas.openxmlformats.org/officeDocument/2006/relationships/image" Target="../media/image42.png"/><Relationship Id="rId102" Type="http://schemas.openxmlformats.org/officeDocument/2006/relationships/customXml" Target="../ink/ink48.xml"/><Relationship Id="rId123" Type="http://schemas.openxmlformats.org/officeDocument/2006/relationships/customXml" Target="../ink/ink58.xml"/><Relationship Id="rId144" Type="http://schemas.openxmlformats.org/officeDocument/2006/relationships/customXml" Target="../ink/ink70.xml"/><Relationship Id="rId90" Type="http://schemas.openxmlformats.org/officeDocument/2006/relationships/customXml" Target="../ink/ink4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32.xml"/><Relationship Id="rId21" Type="http://schemas.openxmlformats.org/officeDocument/2006/relationships/image" Target="../media/image86.png"/><Relationship Id="rId42" Type="http://schemas.openxmlformats.org/officeDocument/2006/relationships/customXml" Target="../ink/ink94.xml"/><Relationship Id="rId63" Type="http://schemas.openxmlformats.org/officeDocument/2006/relationships/customXml" Target="../ink/ink105.xml"/><Relationship Id="rId84" Type="http://schemas.openxmlformats.org/officeDocument/2006/relationships/image" Target="../media/image117.png"/><Relationship Id="rId16" Type="http://schemas.openxmlformats.org/officeDocument/2006/relationships/customXml" Target="../ink/ink81.xml"/><Relationship Id="rId107" Type="http://schemas.openxmlformats.org/officeDocument/2006/relationships/customXml" Target="../ink/ink127.xml"/><Relationship Id="rId11" Type="http://schemas.openxmlformats.org/officeDocument/2006/relationships/image" Target="../media/image81.png"/><Relationship Id="rId32" Type="http://schemas.openxmlformats.org/officeDocument/2006/relationships/customXml" Target="../ink/ink89.xml"/><Relationship Id="rId37" Type="http://schemas.openxmlformats.org/officeDocument/2006/relationships/image" Target="../media/image94.png"/><Relationship Id="rId53" Type="http://schemas.openxmlformats.org/officeDocument/2006/relationships/image" Target="../media/image102.png"/><Relationship Id="rId58" Type="http://schemas.openxmlformats.org/officeDocument/2006/relationships/customXml" Target="../ink/ink102.xml"/><Relationship Id="rId74" Type="http://schemas.openxmlformats.org/officeDocument/2006/relationships/image" Target="../media/image112.png"/><Relationship Id="rId79" Type="http://schemas.openxmlformats.org/officeDocument/2006/relationships/customXml" Target="../ink/ink113.xml"/><Relationship Id="rId102" Type="http://schemas.openxmlformats.org/officeDocument/2006/relationships/image" Target="../media/image126.png"/><Relationship Id="rId123" Type="http://schemas.openxmlformats.org/officeDocument/2006/relationships/customXml" Target="../ink/ink136.xml"/><Relationship Id="rId128" Type="http://schemas.openxmlformats.org/officeDocument/2006/relationships/customXml" Target="../ink/ink141.xml"/><Relationship Id="rId5" Type="http://schemas.openxmlformats.org/officeDocument/2006/relationships/image" Target="../media/image77.png"/><Relationship Id="rId90" Type="http://schemas.openxmlformats.org/officeDocument/2006/relationships/image" Target="../media/image120.png"/><Relationship Id="rId95" Type="http://schemas.openxmlformats.org/officeDocument/2006/relationships/customXml" Target="../ink/ink121.xml"/><Relationship Id="rId22" Type="http://schemas.openxmlformats.org/officeDocument/2006/relationships/customXml" Target="../ink/ink84.xml"/><Relationship Id="rId27" Type="http://schemas.openxmlformats.org/officeDocument/2006/relationships/image" Target="../media/image89.png"/><Relationship Id="rId43" Type="http://schemas.openxmlformats.org/officeDocument/2006/relationships/image" Target="../media/image97.png"/><Relationship Id="rId48" Type="http://schemas.openxmlformats.org/officeDocument/2006/relationships/customXml" Target="../ink/ink97.xml"/><Relationship Id="rId64" Type="http://schemas.openxmlformats.org/officeDocument/2006/relationships/image" Target="../media/image107.png"/><Relationship Id="rId69" Type="http://schemas.openxmlformats.org/officeDocument/2006/relationships/customXml" Target="../ink/ink108.xml"/><Relationship Id="rId113" Type="http://schemas.openxmlformats.org/officeDocument/2006/relationships/customXml" Target="../ink/ink130.xml"/><Relationship Id="rId118" Type="http://schemas.openxmlformats.org/officeDocument/2006/relationships/image" Target="../media/image134.png"/><Relationship Id="rId80" Type="http://schemas.openxmlformats.org/officeDocument/2006/relationships/image" Target="../media/image115.png"/><Relationship Id="rId85" Type="http://schemas.openxmlformats.org/officeDocument/2006/relationships/customXml" Target="../ink/ink116.xml"/><Relationship Id="rId12" Type="http://schemas.openxmlformats.org/officeDocument/2006/relationships/customXml" Target="../ink/ink79.xml"/><Relationship Id="rId17" Type="http://schemas.openxmlformats.org/officeDocument/2006/relationships/image" Target="../media/image84.png"/><Relationship Id="rId33" Type="http://schemas.openxmlformats.org/officeDocument/2006/relationships/image" Target="../media/image92.png"/><Relationship Id="rId38" Type="http://schemas.openxmlformats.org/officeDocument/2006/relationships/customXml" Target="../ink/ink92.xml"/><Relationship Id="rId59" Type="http://schemas.openxmlformats.org/officeDocument/2006/relationships/image" Target="../media/image105.png"/><Relationship Id="rId103" Type="http://schemas.openxmlformats.org/officeDocument/2006/relationships/customXml" Target="../ink/ink125.xml"/><Relationship Id="rId108" Type="http://schemas.openxmlformats.org/officeDocument/2006/relationships/image" Target="../media/image129.png"/><Relationship Id="rId124" Type="http://schemas.openxmlformats.org/officeDocument/2006/relationships/customXml" Target="../ink/ink137.xml"/><Relationship Id="rId129" Type="http://schemas.openxmlformats.org/officeDocument/2006/relationships/customXml" Target="../ink/ink142.xml"/><Relationship Id="rId54" Type="http://schemas.openxmlformats.org/officeDocument/2006/relationships/customXml" Target="../ink/ink100.xml"/><Relationship Id="rId70" Type="http://schemas.openxmlformats.org/officeDocument/2006/relationships/image" Target="../media/image110.png"/><Relationship Id="rId75" Type="http://schemas.openxmlformats.org/officeDocument/2006/relationships/customXml" Target="../ink/ink111.xml"/><Relationship Id="rId91" Type="http://schemas.openxmlformats.org/officeDocument/2006/relationships/customXml" Target="../ink/ink119.xml"/><Relationship Id="rId96" Type="http://schemas.openxmlformats.org/officeDocument/2006/relationships/image" Target="../media/image12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23" Type="http://schemas.openxmlformats.org/officeDocument/2006/relationships/image" Target="../media/image87.png"/><Relationship Id="rId28" Type="http://schemas.openxmlformats.org/officeDocument/2006/relationships/customXml" Target="../ink/ink87.xml"/><Relationship Id="rId49" Type="http://schemas.openxmlformats.org/officeDocument/2006/relationships/image" Target="../media/image100.png"/><Relationship Id="rId114" Type="http://schemas.openxmlformats.org/officeDocument/2006/relationships/image" Target="../media/image132.png"/><Relationship Id="rId119" Type="http://schemas.openxmlformats.org/officeDocument/2006/relationships/customXml" Target="../ink/ink133.xml"/><Relationship Id="rId44" Type="http://schemas.openxmlformats.org/officeDocument/2006/relationships/customXml" Target="../ink/ink95.xml"/><Relationship Id="rId60" Type="http://schemas.openxmlformats.org/officeDocument/2006/relationships/customXml" Target="../ink/ink103.xml"/><Relationship Id="rId65" Type="http://schemas.openxmlformats.org/officeDocument/2006/relationships/customXml" Target="../ink/ink106.xml"/><Relationship Id="rId81" Type="http://schemas.openxmlformats.org/officeDocument/2006/relationships/customXml" Target="../ink/ink114.xml"/><Relationship Id="rId86" Type="http://schemas.openxmlformats.org/officeDocument/2006/relationships/image" Target="../media/image118.png"/><Relationship Id="rId130" Type="http://schemas.openxmlformats.org/officeDocument/2006/relationships/customXml" Target="../ink/ink143.xml"/><Relationship Id="rId13" Type="http://schemas.openxmlformats.org/officeDocument/2006/relationships/image" Target="../media/image82.png"/><Relationship Id="rId18" Type="http://schemas.openxmlformats.org/officeDocument/2006/relationships/customXml" Target="../ink/ink82.xml"/><Relationship Id="rId39" Type="http://schemas.openxmlformats.org/officeDocument/2006/relationships/image" Target="../media/image95.png"/><Relationship Id="rId109" Type="http://schemas.openxmlformats.org/officeDocument/2006/relationships/customXml" Target="../ink/ink128.xml"/><Relationship Id="rId34" Type="http://schemas.openxmlformats.org/officeDocument/2006/relationships/customXml" Target="../ink/ink90.xml"/><Relationship Id="rId50" Type="http://schemas.openxmlformats.org/officeDocument/2006/relationships/customXml" Target="../ink/ink98.xml"/><Relationship Id="rId55" Type="http://schemas.openxmlformats.org/officeDocument/2006/relationships/image" Target="../media/image103.png"/><Relationship Id="rId76" Type="http://schemas.openxmlformats.org/officeDocument/2006/relationships/image" Target="../media/image113.png"/><Relationship Id="rId97" Type="http://schemas.openxmlformats.org/officeDocument/2006/relationships/customXml" Target="../ink/ink122.xml"/><Relationship Id="rId104" Type="http://schemas.openxmlformats.org/officeDocument/2006/relationships/image" Target="../media/image127.png"/><Relationship Id="rId120" Type="http://schemas.openxmlformats.org/officeDocument/2006/relationships/image" Target="../media/image135.png"/><Relationship Id="rId125" Type="http://schemas.openxmlformats.org/officeDocument/2006/relationships/customXml" Target="../ink/ink138.xml"/><Relationship Id="rId7" Type="http://schemas.openxmlformats.org/officeDocument/2006/relationships/image" Target="../media/image78.png"/><Relationship Id="rId71" Type="http://schemas.openxmlformats.org/officeDocument/2006/relationships/customXml" Target="../ink/ink109.xml"/><Relationship Id="rId92" Type="http://schemas.openxmlformats.org/officeDocument/2006/relationships/image" Target="../media/image121.png"/><Relationship Id="rId2" Type="http://schemas.openxmlformats.org/officeDocument/2006/relationships/image" Target="../media/image75.png"/><Relationship Id="rId29" Type="http://schemas.openxmlformats.org/officeDocument/2006/relationships/image" Target="../media/image90.png"/><Relationship Id="rId24" Type="http://schemas.openxmlformats.org/officeDocument/2006/relationships/customXml" Target="../ink/ink85.xml"/><Relationship Id="rId40" Type="http://schemas.openxmlformats.org/officeDocument/2006/relationships/customXml" Target="../ink/ink93.xml"/><Relationship Id="rId45" Type="http://schemas.openxmlformats.org/officeDocument/2006/relationships/image" Target="../media/image98.png"/><Relationship Id="rId66" Type="http://schemas.openxmlformats.org/officeDocument/2006/relationships/image" Target="../media/image108.png"/><Relationship Id="rId87" Type="http://schemas.openxmlformats.org/officeDocument/2006/relationships/customXml" Target="../ink/ink117.xml"/><Relationship Id="rId110" Type="http://schemas.openxmlformats.org/officeDocument/2006/relationships/image" Target="../media/image130.png"/><Relationship Id="rId115" Type="http://schemas.openxmlformats.org/officeDocument/2006/relationships/customXml" Target="../ink/ink131.xml"/><Relationship Id="rId131" Type="http://schemas.openxmlformats.org/officeDocument/2006/relationships/customXml" Target="../ink/ink144.xml"/><Relationship Id="rId61" Type="http://schemas.openxmlformats.org/officeDocument/2006/relationships/image" Target="../media/image106.png"/><Relationship Id="rId82" Type="http://schemas.openxmlformats.org/officeDocument/2006/relationships/image" Target="../media/image116.png"/><Relationship Id="rId19" Type="http://schemas.openxmlformats.org/officeDocument/2006/relationships/image" Target="../media/image85.png"/><Relationship Id="rId14" Type="http://schemas.openxmlformats.org/officeDocument/2006/relationships/customXml" Target="../ink/ink80.xml"/><Relationship Id="rId30" Type="http://schemas.openxmlformats.org/officeDocument/2006/relationships/customXml" Target="../ink/ink88.xml"/><Relationship Id="rId35" Type="http://schemas.openxmlformats.org/officeDocument/2006/relationships/image" Target="../media/image93.png"/><Relationship Id="rId56" Type="http://schemas.openxmlformats.org/officeDocument/2006/relationships/customXml" Target="../ink/ink101.xml"/><Relationship Id="rId77" Type="http://schemas.openxmlformats.org/officeDocument/2006/relationships/customXml" Target="../ink/ink112.xml"/><Relationship Id="rId100" Type="http://schemas.openxmlformats.org/officeDocument/2006/relationships/image" Target="../media/image125.png"/><Relationship Id="rId105" Type="http://schemas.openxmlformats.org/officeDocument/2006/relationships/customXml" Target="../ink/ink126.xml"/><Relationship Id="rId126" Type="http://schemas.openxmlformats.org/officeDocument/2006/relationships/customXml" Target="../ink/ink139.xml"/><Relationship Id="rId8" Type="http://schemas.openxmlformats.org/officeDocument/2006/relationships/image" Target="../media/image79.png"/><Relationship Id="rId51" Type="http://schemas.openxmlformats.org/officeDocument/2006/relationships/image" Target="../media/image101.png"/><Relationship Id="rId72" Type="http://schemas.openxmlformats.org/officeDocument/2006/relationships/image" Target="../media/image111.png"/><Relationship Id="rId93" Type="http://schemas.openxmlformats.org/officeDocument/2006/relationships/customXml" Target="../ink/ink120.xml"/><Relationship Id="rId98" Type="http://schemas.openxmlformats.org/officeDocument/2006/relationships/image" Target="../media/image124.png"/><Relationship Id="rId121" Type="http://schemas.openxmlformats.org/officeDocument/2006/relationships/customXml" Target="../ink/ink134.xml"/><Relationship Id="rId3" Type="http://schemas.openxmlformats.org/officeDocument/2006/relationships/image" Target="../media/image2.png"/><Relationship Id="rId25" Type="http://schemas.openxmlformats.org/officeDocument/2006/relationships/image" Target="../media/image88.png"/><Relationship Id="rId46" Type="http://schemas.openxmlformats.org/officeDocument/2006/relationships/customXml" Target="../ink/ink96.xml"/><Relationship Id="rId67" Type="http://schemas.openxmlformats.org/officeDocument/2006/relationships/customXml" Target="../ink/ink107.xml"/><Relationship Id="rId116" Type="http://schemas.openxmlformats.org/officeDocument/2006/relationships/image" Target="../media/image133.png"/><Relationship Id="rId20" Type="http://schemas.openxmlformats.org/officeDocument/2006/relationships/customXml" Target="../ink/ink83.xml"/><Relationship Id="rId41" Type="http://schemas.openxmlformats.org/officeDocument/2006/relationships/image" Target="../media/image96.png"/><Relationship Id="rId62" Type="http://schemas.openxmlformats.org/officeDocument/2006/relationships/customXml" Target="../ink/ink104.xml"/><Relationship Id="rId83" Type="http://schemas.openxmlformats.org/officeDocument/2006/relationships/customXml" Target="../ink/ink115.xml"/><Relationship Id="rId88" Type="http://schemas.openxmlformats.org/officeDocument/2006/relationships/image" Target="../media/image119.png"/><Relationship Id="rId111" Type="http://schemas.openxmlformats.org/officeDocument/2006/relationships/customXml" Target="../ink/ink129.xml"/><Relationship Id="rId132" Type="http://schemas.openxmlformats.org/officeDocument/2006/relationships/customXml" Target="../ink/ink145.xml"/><Relationship Id="rId15" Type="http://schemas.openxmlformats.org/officeDocument/2006/relationships/image" Target="../media/image83.png"/><Relationship Id="rId36" Type="http://schemas.openxmlformats.org/officeDocument/2006/relationships/customXml" Target="../ink/ink91.xml"/><Relationship Id="rId57" Type="http://schemas.openxmlformats.org/officeDocument/2006/relationships/image" Target="../media/image104.png"/><Relationship Id="rId106" Type="http://schemas.openxmlformats.org/officeDocument/2006/relationships/image" Target="../media/image128.png"/><Relationship Id="rId127" Type="http://schemas.openxmlformats.org/officeDocument/2006/relationships/customXml" Target="../ink/ink140.xml"/><Relationship Id="rId10" Type="http://schemas.openxmlformats.org/officeDocument/2006/relationships/customXml" Target="../ink/ink78.xml"/><Relationship Id="rId31" Type="http://schemas.openxmlformats.org/officeDocument/2006/relationships/image" Target="../media/image91.png"/><Relationship Id="rId52" Type="http://schemas.openxmlformats.org/officeDocument/2006/relationships/customXml" Target="../ink/ink99.xml"/><Relationship Id="rId73" Type="http://schemas.openxmlformats.org/officeDocument/2006/relationships/customXml" Target="../ink/ink110.xml"/><Relationship Id="rId78" Type="http://schemas.openxmlformats.org/officeDocument/2006/relationships/image" Target="../media/image114.png"/><Relationship Id="rId94" Type="http://schemas.openxmlformats.org/officeDocument/2006/relationships/image" Target="../media/image122.png"/><Relationship Id="rId99" Type="http://schemas.openxmlformats.org/officeDocument/2006/relationships/customXml" Target="../ink/ink123.xml"/><Relationship Id="rId101" Type="http://schemas.openxmlformats.org/officeDocument/2006/relationships/customXml" Target="../ink/ink124.xml"/><Relationship Id="rId122" Type="http://schemas.openxmlformats.org/officeDocument/2006/relationships/customXml" Target="../ink/ink135.xml"/><Relationship Id="rId4" Type="http://schemas.openxmlformats.org/officeDocument/2006/relationships/image" Target="../media/image76.png"/><Relationship Id="rId9" Type="http://schemas.openxmlformats.org/officeDocument/2006/relationships/image" Target="../media/image80.png"/><Relationship Id="rId26" Type="http://schemas.openxmlformats.org/officeDocument/2006/relationships/customXml" Target="../ink/ink86.xml"/><Relationship Id="rId47" Type="http://schemas.openxmlformats.org/officeDocument/2006/relationships/image" Target="../media/image99.png"/><Relationship Id="rId68" Type="http://schemas.openxmlformats.org/officeDocument/2006/relationships/image" Target="../media/image109.png"/><Relationship Id="rId89" Type="http://schemas.openxmlformats.org/officeDocument/2006/relationships/customXml" Target="../ink/ink118.xml"/><Relationship Id="rId112" Type="http://schemas.openxmlformats.org/officeDocument/2006/relationships/image" Target="../media/image131.png"/><Relationship Id="rId133" Type="http://schemas.openxmlformats.org/officeDocument/2006/relationships/image" Target="../media/image7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70A50-B9AC-B3D6-8743-94F9B0AF2DA4}"/>
              </a:ext>
            </a:extLst>
          </p:cNvPr>
          <p:cNvSpPr/>
          <p:nvPr/>
        </p:nvSpPr>
        <p:spPr>
          <a:xfrm>
            <a:off x="1318543" y="1697386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AB8AF-0659-06A7-24CA-E72A6E0DFA3D}"/>
              </a:ext>
            </a:extLst>
          </p:cNvPr>
          <p:cNvSpPr/>
          <p:nvPr/>
        </p:nvSpPr>
        <p:spPr>
          <a:xfrm>
            <a:off x="4135433" y="1697386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F4D70-D5EC-5ED5-F49B-C67EDE703E2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02390" y="2420146"/>
            <a:ext cx="1333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46E99-9396-4218-B88F-2457CC6ECF5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19280" y="2420146"/>
            <a:ext cx="10744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02F21-11E7-96E3-14BC-ECEB78C1A207}"/>
                  </a:ext>
                </a:extLst>
              </p:cNvPr>
              <p:cNvSpPr txBox="1"/>
              <p:nvPr/>
            </p:nvSpPr>
            <p:spPr>
              <a:xfrm>
                <a:off x="1883124" y="3964349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02F21-11E7-96E3-14BC-ECEB78C1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24" y="3964349"/>
                <a:ext cx="4299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FB4E34-1CA8-753F-55B5-9BE776899C22}"/>
                  </a:ext>
                </a:extLst>
              </p:cNvPr>
              <p:cNvSpPr txBox="1"/>
              <p:nvPr/>
            </p:nvSpPr>
            <p:spPr>
              <a:xfrm>
                <a:off x="3324510" y="3964349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FB4E34-1CA8-753F-55B5-9BE77689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10" y="3964349"/>
                <a:ext cx="4789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>
            <a:extLst>
              <a:ext uri="{FF2B5EF4-FFF2-40B4-BE49-F238E27FC236}">
                <a16:creationId xmlns:a16="http://schemas.microsoft.com/office/drawing/2014/main" id="{DC971566-D754-16E6-2689-FF8C71539C94}"/>
              </a:ext>
            </a:extLst>
          </p:cNvPr>
          <p:cNvSpPr/>
          <p:nvPr/>
        </p:nvSpPr>
        <p:spPr>
          <a:xfrm rot="5400000">
            <a:off x="2705634" y="1818857"/>
            <a:ext cx="1475816" cy="2858425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A50BFF35-D60F-FAA4-C108-21844824DC6C}"/>
              </a:ext>
            </a:extLst>
          </p:cNvPr>
          <p:cNvSpPr/>
          <p:nvPr/>
        </p:nvSpPr>
        <p:spPr>
          <a:xfrm rot="5400000">
            <a:off x="1331472" y="2584570"/>
            <a:ext cx="1483847" cy="1275710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DA92B4A3-8906-4DFE-CD16-B646358E233F}"/>
              </a:ext>
            </a:extLst>
          </p:cNvPr>
          <p:cNvSpPr/>
          <p:nvPr/>
        </p:nvSpPr>
        <p:spPr>
          <a:xfrm rot="16200000">
            <a:off x="5189545" y="-2489966"/>
            <a:ext cx="1733099" cy="8027804"/>
          </a:xfrm>
          <a:prstGeom prst="arc">
            <a:avLst>
              <a:gd name="adj1" fmla="val 16200000"/>
              <a:gd name="adj2" fmla="val 54055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987060-AEB3-C167-34A1-3D013D7C7E24}"/>
              </a:ext>
            </a:extLst>
          </p:cNvPr>
          <p:cNvGrpSpPr/>
          <p:nvPr/>
        </p:nvGrpSpPr>
        <p:grpSpPr>
          <a:xfrm>
            <a:off x="9222407" y="1697386"/>
            <a:ext cx="1483847" cy="2657924"/>
            <a:chOff x="8612881" y="2466896"/>
            <a:chExt cx="1483847" cy="265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C3DF04-BCFE-334E-20E1-78600A6342A6}"/>
                </a:ext>
              </a:extLst>
            </p:cNvPr>
            <p:cNvSpPr/>
            <p:nvPr/>
          </p:nvSpPr>
          <p:spPr>
            <a:xfrm>
              <a:off x="8612881" y="2466896"/>
              <a:ext cx="1483847" cy="14455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5945F5D-88E3-2904-E210-B4B06DF9DCF3}"/>
                </a:ext>
              </a:extLst>
            </p:cNvPr>
            <p:cNvSpPr/>
            <p:nvPr/>
          </p:nvSpPr>
          <p:spPr>
            <a:xfrm rot="5400000">
              <a:off x="8620192" y="3337577"/>
              <a:ext cx="1483847" cy="1275710"/>
            </a:xfrm>
            <a:prstGeom prst="arc">
              <a:avLst>
                <a:gd name="adj1" fmla="val 16200000"/>
                <a:gd name="adj2" fmla="val 53716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701FC13-DAF2-A1F4-321C-7CFCBE9C2D9B}"/>
                    </a:ext>
                  </a:extLst>
                </p:cNvPr>
                <p:cNvSpPr txBox="1"/>
                <p:nvPr/>
              </p:nvSpPr>
              <p:spPr>
                <a:xfrm>
                  <a:off x="9138164" y="4755488"/>
                  <a:ext cx="480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701FC13-DAF2-A1F4-321C-7CFCBE9C2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8164" y="4755488"/>
                  <a:ext cx="4806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86B15-CB4B-5885-5F74-D3E56BF6DAC0}"/>
                  </a:ext>
                </a:extLst>
              </p:cNvPr>
              <p:cNvSpPr txBox="1"/>
              <p:nvPr/>
            </p:nvSpPr>
            <p:spPr>
              <a:xfrm>
                <a:off x="3039594" y="2094666"/>
                <a:ext cx="858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86B15-CB4B-5885-5F74-D3E56BF6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94" y="2094666"/>
                <a:ext cx="858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E54A55-C8ED-B4E0-F15C-A419B1CE1BDE}"/>
                  </a:ext>
                </a:extLst>
              </p:cNvPr>
              <p:cNvSpPr txBox="1"/>
              <p:nvPr/>
            </p:nvSpPr>
            <p:spPr>
              <a:xfrm>
                <a:off x="5609062" y="1802027"/>
                <a:ext cx="112812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E54A55-C8ED-B4E0-F15C-A419B1CE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62" y="1802027"/>
                <a:ext cx="1128129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383E07-3084-18B8-DAA1-7A1C7D1D1A9D}"/>
              </a:ext>
            </a:extLst>
          </p:cNvPr>
          <p:cNvSpPr/>
          <p:nvPr/>
        </p:nvSpPr>
        <p:spPr>
          <a:xfrm>
            <a:off x="6693770" y="1697388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EDD55F-5E1A-8863-1358-472D2798E1A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77617" y="2420146"/>
            <a:ext cx="10447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82AE7-CAE8-A0DE-1662-25FE37497378}"/>
                  </a:ext>
                </a:extLst>
              </p:cNvPr>
              <p:cNvSpPr txBox="1"/>
              <p:nvPr/>
            </p:nvSpPr>
            <p:spPr>
              <a:xfrm>
                <a:off x="7217683" y="3912465"/>
                <a:ext cx="4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82AE7-CAE8-A0DE-1662-25FE37497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83" y="3912465"/>
                <a:ext cx="4360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D4B4833F-FFCC-5DB7-CAB6-11E356624F5E}"/>
              </a:ext>
            </a:extLst>
          </p:cNvPr>
          <p:cNvSpPr/>
          <p:nvPr/>
        </p:nvSpPr>
        <p:spPr>
          <a:xfrm rot="5400000">
            <a:off x="6693769" y="2584573"/>
            <a:ext cx="1483847" cy="1275710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365B9-259E-43DD-AA61-BA4E61FCF467}"/>
                  </a:ext>
                </a:extLst>
              </p:cNvPr>
              <p:cNvSpPr txBox="1"/>
              <p:nvPr/>
            </p:nvSpPr>
            <p:spPr>
              <a:xfrm>
                <a:off x="8280025" y="2035983"/>
                <a:ext cx="83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365B9-259E-43DD-AA61-BA4E61FC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25" y="2035983"/>
                <a:ext cx="8399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9AFEB3-120E-73A2-77FB-290C1BC6E2F8}"/>
                  </a:ext>
                </a:extLst>
              </p:cNvPr>
              <p:cNvSpPr txBox="1"/>
              <p:nvPr/>
            </p:nvSpPr>
            <p:spPr>
              <a:xfrm>
                <a:off x="5642674" y="288054"/>
                <a:ext cx="88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9AFEB3-120E-73A2-77FB-290C1BC6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74" y="288054"/>
                <a:ext cx="8846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68E8F0-E370-7253-C32A-6A078C8DD4AE}"/>
              </a:ext>
            </a:extLst>
          </p:cNvPr>
          <p:cNvGrpSpPr/>
          <p:nvPr/>
        </p:nvGrpSpPr>
        <p:grpSpPr>
          <a:xfrm>
            <a:off x="2014330" y="1471138"/>
            <a:ext cx="63360" cy="69120"/>
            <a:chOff x="1882920" y="2276029"/>
            <a:chExt cx="63360" cy="6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3EC05A-241E-71E0-F2DD-BFC4681DFBFE}"/>
                    </a:ext>
                  </a:extLst>
                </p14:cNvPr>
                <p14:cNvContentPartPr/>
                <p14:nvPr/>
              </p14:nvContentPartPr>
              <p14:xfrm>
                <a:off x="1898040" y="2308069"/>
                <a:ext cx="720" cy="28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3EC05A-241E-71E0-F2DD-BFC4681DFB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920" y="2301949"/>
                  <a:ext cx="12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40E0D9-0098-DCC3-7509-2C5E576F4308}"/>
                    </a:ext>
                  </a:extLst>
                </p14:cNvPr>
                <p14:cNvContentPartPr/>
                <p14:nvPr/>
              </p14:nvContentPartPr>
              <p14:xfrm>
                <a:off x="1890480" y="2301949"/>
                <a:ext cx="5760" cy="684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40E0D9-0098-DCC3-7509-2C5E576F43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4360" y="2295829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A2EC5A-D3AB-D903-B81B-92D35C8E8F8C}"/>
                    </a:ext>
                  </a:extLst>
                </p14:cNvPr>
                <p14:cNvContentPartPr/>
                <p14:nvPr/>
              </p14:nvContentPartPr>
              <p14:xfrm>
                <a:off x="1885800" y="2293309"/>
                <a:ext cx="5400" cy="13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A2EC5A-D3AB-D903-B81B-92D35C8E8F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79680" y="2287189"/>
                  <a:ext cx="1764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A853A74-2764-F548-2A7E-8423178D65CF}"/>
                    </a:ext>
                  </a:extLst>
                </p14:cNvPr>
                <p14:cNvContentPartPr/>
                <p14:nvPr/>
              </p14:nvContentPartPr>
              <p14:xfrm>
                <a:off x="1884720" y="2284669"/>
                <a:ext cx="10440" cy="2304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A853A74-2764-F548-2A7E-8423178D65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8600" y="2278549"/>
                  <a:ext cx="22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6D913A-7F78-8E22-4277-EA20461C9634}"/>
                    </a:ext>
                  </a:extLst>
                </p14:cNvPr>
                <p14:cNvContentPartPr/>
                <p14:nvPr/>
              </p14:nvContentPartPr>
              <p14:xfrm>
                <a:off x="1882920" y="2282509"/>
                <a:ext cx="25200" cy="414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6D913A-7F78-8E22-4277-EA20461C9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6800" y="2276389"/>
                  <a:ext cx="3744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A13C2C-8572-594B-01CE-86EDEEB4DB28}"/>
                    </a:ext>
                  </a:extLst>
                </p14:cNvPr>
                <p14:cNvContentPartPr/>
                <p14:nvPr/>
              </p14:nvContentPartPr>
              <p14:xfrm>
                <a:off x="1935480" y="2288629"/>
                <a:ext cx="3960" cy="79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A13C2C-8572-594B-01CE-86EDEEB4DB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9360" y="2282509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CC20036-9774-F1BB-A2F8-11CB3F71D804}"/>
                    </a:ext>
                  </a:extLst>
                </p14:cNvPr>
                <p14:cNvContentPartPr/>
                <p14:nvPr/>
              </p14:nvContentPartPr>
              <p14:xfrm>
                <a:off x="1935120" y="2287909"/>
                <a:ext cx="7200" cy="90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CC20036-9774-F1BB-A2F8-11CB3F71D8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9000" y="2281789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5D34042-28A3-2B93-E197-9C4B494B93F4}"/>
                    </a:ext>
                  </a:extLst>
                </p14:cNvPr>
                <p14:cNvContentPartPr/>
                <p14:nvPr/>
              </p14:nvContentPartPr>
              <p14:xfrm>
                <a:off x="1929720" y="2283589"/>
                <a:ext cx="14400" cy="230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5D34042-28A3-2B93-E197-9C4B494B93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3600" y="2277469"/>
                  <a:ext cx="2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50D250-C3F5-D01D-B46F-7CC87B86F2F1}"/>
                    </a:ext>
                  </a:extLst>
                </p14:cNvPr>
                <p14:cNvContentPartPr/>
                <p14:nvPr/>
              </p14:nvContentPartPr>
              <p14:xfrm>
                <a:off x="1921440" y="2276749"/>
                <a:ext cx="24840" cy="50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50D250-C3F5-D01D-B46F-7CC87B86F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5320" y="2270629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B2ADC9-D630-186C-8AF9-7F8F1E820F3A}"/>
                    </a:ext>
                  </a:extLst>
                </p14:cNvPr>
                <p14:cNvContentPartPr/>
                <p14:nvPr/>
              </p14:nvContentPartPr>
              <p14:xfrm>
                <a:off x="1883280" y="2280709"/>
                <a:ext cx="44640" cy="86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B2ADC9-D630-186C-8AF9-7F8F1E820F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7160" y="2274589"/>
                  <a:ext cx="5688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971ABE-133F-7F31-9366-8312AA8B9E65}"/>
                    </a:ext>
                  </a:extLst>
                </p14:cNvPr>
                <p14:cNvContentPartPr/>
                <p14:nvPr/>
              </p14:nvContentPartPr>
              <p14:xfrm>
                <a:off x="1885440" y="2277829"/>
                <a:ext cx="55080" cy="252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971ABE-133F-7F31-9366-8312AA8B9E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9320" y="2271709"/>
                  <a:ext cx="67320" cy="1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B135CA3-58A1-9121-EFCB-EFAB98602D72}"/>
                    </a:ext>
                  </a:extLst>
                </p14:cNvPr>
                <p14:cNvContentPartPr/>
                <p14:nvPr/>
              </p14:nvContentPartPr>
              <p14:xfrm>
                <a:off x="1887600" y="2276029"/>
                <a:ext cx="55440" cy="3528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B135CA3-58A1-9121-EFCB-EFAB98602D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1480" y="2269909"/>
                  <a:ext cx="67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C71D59-346E-AA8B-0625-F99AE24F7F6D}"/>
                    </a:ext>
                  </a:extLst>
                </p14:cNvPr>
                <p14:cNvContentPartPr/>
                <p14:nvPr/>
              </p14:nvContentPartPr>
              <p14:xfrm>
                <a:off x="1906320" y="2309869"/>
                <a:ext cx="11160" cy="720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C71D59-346E-AA8B-0625-F99AE24F7F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0200" y="2303749"/>
                  <a:ext cx="234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DABA6E-6278-8D64-EBDD-D1A4A805832D}"/>
                    </a:ext>
                  </a:extLst>
                </p14:cNvPr>
                <p14:cNvContentPartPr/>
                <p14:nvPr/>
              </p14:nvContentPartPr>
              <p14:xfrm>
                <a:off x="1903080" y="2311669"/>
                <a:ext cx="14400" cy="1512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DABA6E-6278-8D64-EBDD-D1A4A80583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96960" y="2305549"/>
                  <a:ext cx="2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9445CB-3101-C420-94E0-EBAD95E6F0A4}"/>
                    </a:ext>
                  </a:extLst>
                </p14:cNvPr>
                <p14:cNvContentPartPr/>
                <p14:nvPr/>
              </p14:nvContentPartPr>
              <p14:xfrm>
                <a:off x="1908120" y="2319229"/>
                <a:ext cx="17280" cy="201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9445CB-3101-C420-94E0-EBAD95E6F0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2000" y="2313109"/>
                  <a:ext cx="2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34D54F-A5F8-D18F-DBEB-3A8005CFD409}"/>
                    </a:ext>
                  </a:extLst>
                </p14:cNvPr>
                <p14:cNvContentPartPr/>
                <p14:nvPr/>
              </p14:nvContentPartPr>
              <p14:xfrm>
                <a:off x="1890840" y="2306269"/>
                <a:ext cx="19800" cy="2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34D54F-A5F8-D18F-DBEB-3A8005CFD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4720" y="2300149"/>
                  <a:ext cx="320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12A483C-76FB-60CB-187F-D14E6D3985BD}"/>
                    </a:ext>
                  </a:extLst>
                </p14:cNvPr>
                <p14:cNvContentPartPr/>
                <p14:nvPr/>
              </p14:nvContentPartPr>
              <p14:xfrm>
                <a:off x="1890120" y="2309869"/>
                <a:ext cx="25920" cy="3528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12A483C-76FB-60CB-187F-D14E6D3985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4000" y="2303749"/>
                  <a:ext cx="38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6D6D489-437B-96C9-A2B7-0E3A0C4C685A}"/>
                    </a:ext>
                  </a:extLst>
                </p14:cNvPr>
                <p14:cNvContentPartPr/>
                <p14:nvPr/>
              </p14:nvContentPartPr>
              <p14:xfrm>
                <a:off x="1910280" y="2276749"/>
                <a:ext cx="29520" cy="6804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6D6D489-437B-96C9-A2B7-0E3A0C4C68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4160" y="2270629"/>
                  <a:ext cx="4176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37337D-3F11-759E-5F30-A811AA8776D0}"/>
              </a:ext>
            </a:extLst>
          </p:cNvPr>
          <p:cNvGrpSpPr/>
          <p:nvPr/>
        </p:nvGrpSpPr>
        <p:grpSpPr>
          <a:xfrm>
            <a:off x="1426738" y="3222602"/>
            <a:ext cx="33120" cy="50760"/>
            <a:chOff x="1295328" y="4027493"/>
            <a:chExt cx="33120" cy="50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60EF0F-B7F0-070A-369D-050D666E7B5B}"/>
                    </a:ext>
                  </a:extLst>
                </p14:cNvPr>
                <p14:cNvContentPartPr/>
                <p14:nvPr/>
              </p14:nvContentPartPr>
              <p14:xfrm>
                <a:off x="1301448" y="4032533"/>
                <a:ext cx="14400" cy="435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60EF0F-B7F0-070A-369D-050D666E7B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5328" y="4026413"/>
                  <a:ext cx="26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AE8F0C-9D23-5726-5464-D61E97C738CE}"/>
                    </a:ext>
                  </a:extLst>
                </p14:cNvPr>
                <p14:cNvContentPartPr/>
                <p14:nvPr/>
              </p14:nvContentPartPr>
              <p14:xfrm>
                <a:off x="1295328" y="4027493"/>
                <a:ext cx="16560" cy="46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AE8F0C-9D23-5726-5464-D61E97C738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89208" y="4021373"/>
                  <a:ext cx="2880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CC085E-AD4A-69EE-4C47-76FF2EDE61D6}"/>
                    </a:ext>
                  </a:extLst>
                </p14:cNvPr>
                <p14:cNvContentPartPr/>
                <p14:nvPr/>
              </p14:nvContentPartPr>
              <p14:xfrm>
                <a:off x="1300368" y="4042253"/>
                <a:ext cx="9360" cy="349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CC085E-AD4A-69EE-4C47-76FF2EDE61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94248" y="4036133"/>
                  <a:ext cx="2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E876F8-0A53-3060-CA23-EC93AA68B352}"/>
                    </a:ext>
                  </a:extLst>
                </p14:cNvPr>
                <p14:cNvContentPartPr/>
                <p14:nvPr/>
              </p14:nvContentPartPr>
              <p14:xfrm>
                <a:off x="1317288" y="4031453"/>
                <a:ext cx="8640" cy="3204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E876F8-0A53-3060-CA23-EC93AA68B3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11168" y="4025333"/>
                  <a:ext cx="208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F83C7E-A192-2894-D1EF-1D24DD81B89D}"/>
                    </a:ext>
                  </a:extLst>
                </p14:cNvPr>
                <p14:cNvContentPartPr/>
                <p14:nvPr/>
              </p14:nvContentPartPr>
              <p14:xfrm>
                <a:off x="1318008" y="4028213"/>
                <a:ext cx="8640" cy="410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F83C7E-A192-2894-D1EF-1D24DD81B8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1888" y="4022093"/>
                  <a:ext cx="2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9C0771-BCA3-623F-F440-2BAC75FD8D44}"/>
                    </a:ext>
                  </a:extLst>
                </p14:cNvPr>
                <p14:cNvContentPartPr/>
                <p14:nvPr/>
              </p14:nvContentPartPr>
              <p14:xfrm>
                <a:off x="1318368" y="4040813"/>
                <a:ext cx="8640" cy="36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9C0771-BCA3-623F-F440-2BAC75FD8D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12248" y="4034693"/>
                  <a:ext cx="208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1F7DB6-FB28-A94E-E77F-175514422E50}"/>
                    </a:ext>
                  </a:extLst>
                </p14:cNvPr>
                <p14:cNvContentPartPr/>
                <p14:nvPr/>
              </p14:nvContentPartPr>
              <p14:xfrm>
                <a:off x="1320168" y="4054133"/>
                <a:ext cx="7920" cy="212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1F7DB6-FB28-A94E-E77F-175514422E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14048" y="4048013"/>
                  <a:ext cx="20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B62BF2B-ADEA-AF98-5D7A-BFBE50F7AFAF}"/>
                    </a:ext>
                  </a:extLst>
                </p14:cNvPr>
                <p14:cNvContentPartPr/>
                <p14:nvPr/>
              </p14:nvContentPartPr>
              <p14:xfrm>
                <a:off x="1312968" y="4075013"/>
                <a:ext cx="15480" cy="324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B62BF2B-ADEA-AF98-5D7A-BFBE50F7AF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6848" y="4068893"/>
                  <a:ext cx="27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40F982-8942-BAAF-B5A6-A49E0D2AC938}"/>
                    </a:ext>
                  </a:extLst>
                </p14:cNvPr>
                <p14:cNvContentPartPr/>
                <p14:nvPr/>
              </p14:nvContentPartPr>
              <p14:xfrm>
                <a:off x="1304328" y="4073213"/>
                <a:ext cx="14760" cy="432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40F982-8942-BAAF-B5A6-A49E0D2AC9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8208" y="4067093"/>
                  <a:ext cx="27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8CFC0C-F843-B790-AB3F-4771D577DD80}"/>
                    </a:ext>
                  </a:extLst>
                </p14:cNvPr>
                <p14:cNvContentPartPr/>
                <p14:nvPr/>
              </p14:nvContentPartPr>
              <p14:xfrm>
                <a:off x="1318728" y="4064213"/>
                <a:ext cx="1440" cy="432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8CFC0C-F843-B790-AB3F-4771D577DD8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12608" y="4058093"/>
                  <a:ext cx="13680" cy="16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CAA96D-9410-220D-0642-58BE8293FAFB}"/>
              </a:ext>
            </a:extLst>
          </p:cNvPr>
          <p:cNvGrpSpPr/>
          <p:nvPr/>
        </p:nvGrpSpPr>
        <p:grpSpPr>
          <a:xfrm>
            <a:off x="1981210" y="3186211"/>
            <a:ext cx="46440" cy="61560"/>
            <a:chOff x="4075608" y="4001213"/>
            <a:chExt cx="46440" cy="6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BF5EAA-8141-6B27-C0B4-4780A698A3F5}"/>
                    </a:ext>
                  </a:extLst>
                </p14:cNvPr>
                <p14:cNvContentPartPr/>
                <p14:nvPr/>
              </p14:nvContentPartPr>
              <p14:xfrm>
                <a:off x="4088568" y="4004093"/>
                <a:ext cx="8640" cy="2772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BF5EAA-8141-6B27-C0B4-4780A698A3F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082448" y="3997973"/>
                  <a:ext cx="20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868A932-44FB-80EB-5898-118B5ADAC0F8}"/>
                    </a:ext>
                  </a:extLst>
                </p14:cNvPr>
                <p14:cNvContentPartPr/>
                <p14:nvPr/>
              </p14:nvContentPartPr>
              <p14:xfrm>
                <a:off x="4087848" y="4001213"/>
                <a:ext cx="14760" cy="5688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868A932-44FB-80EB-5898-118B5ADAC0F8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81728" y="3995093"/>
                  <a:ext cx="27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045974E-0E90-4C78-2C4E-7AE41E365C48}"/>
                    </a:ext>
                  </a:extLst>
                </p14:cNvPr>
                <p14:cNvContentPartPr/>
                <p14:nvPr/>
              </p14:nvContentPartPr>
              <p14:xfrm>
                <a:off x="4085688" y="4007693"/>
                <a:ext cx="16200" cy="450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045974E-0E90-4C78-2C4E-7AE41E365C4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079568" y="4001573"/>
                  <a:ext cx="28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5D7502-7C53-97C3-39D7-E24E76E945FF}"/>
                    </a:ext>
                  </a:extLst>
                </p14:cNvPr>
                <p14:cNvContentPartPr/>
                <p14:nvPr/>
              </p14:nvContentPartPr>
              <p14:xfrm>
                <a:off x="4075608" y="4006613"/>
                <a:ext cx="42120" cy="561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5D7502-7C53-97C3-39D7-E24E76E945FF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069488" y="4000493"/>
                  <a:ext cx="5436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B6A412-E8A3-9613-8CDF-3CF7892D0DFF}"/>
                    </a:ext>
                  </a:extLst>
                </p14:cNvPr>
                <p14:cNvContentPartPr/>
                <p14:nvPr/>
              </p14:nvContentPartPr>
              <p14:xfrm>
                <a:off x="4102248" y="4003373"/>
                <a:ext cx="12960" cy="37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B6A412-E8A3-9613-8CDF-3CF7892D0DF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096128" y="3997253"/>
                  <a:ext cx="2520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06B3F1-2711-3C59-A278-F6E8C7F61C32}"/>
                    </a:ext>
                  </a:extLst>
                </p14:cNvPr>
                <p14:cNvContentPartPr/>
                <p14:nvPr/>
              </p14:nvContentPartPr>
              <p14:xfrm>
                <a:off x="4104768" y="4005533"/>
                <a:ext cx="14400" cy="4356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06B3F1-2711-3C59-A278-F6E8C7F61C3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098648" y="3999413"/>
                  <a:ext cx="26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97D406-C7B3-B8B7-C5B4-1DC6007CD029}"/>
                    </a:ext>
                  </a:extLst>
                </p14:cNvPr>
                <p14:cNvContentPartPr/>
                <p14:nvPr/>
              </p14:nvContentPartPr>
              <p14:xfrm>
                <a:off x="4108368" y="4013813"/>
                <a:ext cx="13680" cy="414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97D406-C7B3-B8B7-C5B4-1DC6007CD02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02248" y="4007693"/>
                  <a:ext cx="25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64258A3-A18B-FD65-A9D3-22C65DBCD300}"/>
                    </a:ext>
                  </a:extLst>
                </p14:cNvPr>
                <p14:cNvContentPartPr/>
                <p14:nvPr/>
              </p14:nvContentPartPr>
              <p14:xfrm>
                <a:off x="4111248" y="4017773"/>
                <a:ext cx="10800" cy="3924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64258A3-A18B-FD65-A9D3-22C65DBCD30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105128" y="4011653"/>
                  <a:ext cx="2304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5405AC-B36F-92A8-C952-D24A4F481A6A}"/>
                    </a:ext>
                  </a:extLst>
                </p14:cNvPr>
                <p14:cNvContentPartPr/>
                <p14:nvPr/>
              </p14:nvContentPartPr>
              <p14:xfrm>
                <a:off x="4093608" y="4018493"/>
                <a:ext cx="18360" cy="349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5405AC-B36F-92A8-C952-D24A4F481A6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087488" y="4012373"/>
                  <a:ext cx="30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464D263-ACD4-1EE5-6527-AC1A19EB917A}"/>
              </a:ext>
            </a:extLst>
          </p:cNvPr>
          <p:cNvGrpSpPr/>
          <p:nvPr/>
        </p:nvGrpSpPr>
        <p:grpSpPr>
          <a:xfrm>
            <a:off x="6763229" y="3219331"/>
            <a:ext cx="61560" cy="58320"/>
            <a:chOff x="6631819" y="4024222"/>
            <a:chExt cx="61560" cy="58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BC6951-54AE-2A75-EF93-03D4555B197D}"/>
                    </a:ext>
                  </a:extLst>
                </p14:cNvPr>
                <p14:cNvContentPartPr/>
                <p14:nvPr/>
              </p14:nvContentPartPr>
              <p14:xfrm>
                <a:off x="6641899" y="4031422"/>
                <a:ext cx="24840" cy="42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BC6951-54AE-2A75-EF93-03D4555B197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635779" y="4025302"/>
                  <a:ext cx="37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20FFC-BAF4-EC72-7A99-33C8E3A58CA0}"/>
                    </a:ext>
                  </a:extLst>
                </p14:cNvPr>
                <p14:cNvContentPartPr/>
                <p14:nvPr/>
              </p14:nvContentPartPr>
              <p14:xfrm>
                <a:off x="6634699" y="4030342"/>
                <a:ext cx="28440" cy="522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A20FFC-BAF4-EC72-7A99-33C8E3A58CA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28579" y="4024222"/>
                  <a:ext cx="4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EA8E41-A817-BC25-7809-FE5A7557013F}"/>
                    </a:ext>
                  </a:extLst>
                </p14:cNvPr>
                <p14:cNvContentPartPr/>
                <p14:nvPr/>
              </p14:nvContentPartPr>
              <p14:xfrm>
                <a:off x="6666019" y="4024942"/>
                <a:ext cx="23040" cy="36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EA8E41-A817-BC25-7809-FE5A7557013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59899" y="4018822"/>
                  <a:ext cx="352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8502D6-6BE4-E0BC-E5D3-9639D3A351FC}"/>
                    </a:ext>
                  </a:extLst>
                </p14:cNvPr>
                <p14:cNvContentPartPr/>
                <p14:nvPr/>
              </p14:nvContentPartPr>
              <p14:xfrm>
                <a:off x="6668539" y="4024222"/>
                <a:ext cx="23760" cy="5040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8502D6-6BE4-E0BC-E5D3-9639D3A351F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662419" y="4018102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AD8459-CEFB-771A-2934-2F65C52C97E9}"/>
                    </a:ext>
                  </a:extLst>
                </p14:cNvPr>
                <p14:cNvContentPartPr/>
                <p14:nvPr/>
              </p14:nvContentPartPr>
              <p14:xfrm>
                <a:off x="6644779" y="4035742"/>
                <a:ext cx="48600" cy="45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AD8459-CEFB-771A-2934-2F65C52C97E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638659" y="4029622"/>
                  <a:ext cx="6084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A18912-6D77-6A8B-2BDD-3BBE5BA0DB5F}"/>
                    </a:ext>
                  </a:extLst>
                </p14:cNvPr>
                <p14:cNvContentPartPr/>
                <p14:nvPr/>
              </p14:nvContentPartPr>
              <p14:xfrm>
                <a:off x="6631819" y="4072462"/>
                <a:ext cx="31320" cy="54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A18912-6D77-6A8B-2BDD-3BBE5BA0DB5F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6625699" y="4066342"/>
                  <a:ext cx="43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3E708C-1478-8409-C192-4C1FF53CDC10}"/>
                    </a:ext>
                  </a:extLst>
                </p14:cNvPr>
                <p14:cNvContentPartPr/>
                <p14:nvPr/>
              </p14:nvContentPartPr>
              <p14:xfrm>
                <a:off x="6631819" y="4032862"/>
                <a:ext cx="49680" cy="4464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3E708C-1478-8409-C192-4C1FF53CDC10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6625699" y="4026742"/>
                  <a:ext cx="61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DA4BEB9-1AD5-7F5C-20A6-FBCDB8D66F30}"/>
              </a:ext>
            </a:extLst>
          </p:cNvPr>
          <p:cNvGrpSpPr/>
          <p:nvPr/>
        </p:nvGrpSpPr>
        <p:grpSpPr>
          <a:xfrm>
            <a:off x="9302128" y="3192343"/>
            <a:ext cx="59040" cy="52560"/>
            <a:chOff x="9170718" y="3997234"/>
            <a:chExt cx="5904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A6D417-87A1-6FA5-4260-0D68DEE155C8}"/>
                    </a:ext>
                  </a:extLst>
                </p14:cNvPr>
                <p14:cNvContentPartPr/>
                <p14:nvPr/>
              </p14:nvContentPartPr>
              <p14:xfrm>
                <a:off x="9191238" y="4002274"/>
                <a:ext cx="7200" cy="20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A6D417-87A1-6FA5-4260-0D68DEE155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85118" y="3996154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7B6E22-233E-85ED-7DD2-A126B9173FD9}"/>
                    </a:ext>
                  </a:extLst>
                </p14:cNvPr>
                <p14:cNvContentPartPr/>
                <p14:nvPr/>
              </p14:nvContentPartPr>
              <p14:xfrm>
                <a:off x="9189438" y="4000474"/>
                <a:ext cx="10080" cy="25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7B6E22-233E-85ED-7DD2-A126B9173F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3318" y="3994354"/>
                  <a:ext cx="22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B27130B-F2FA-7E38-4DBB-D8AE86E0E190}"/>
                    </a:ext>
                  </a:extLst>
                </p14:cNvPr>
                <p14:cNvContentPartPr/>
                <p14:nvPr/>
              </p14:nvContentPartPr>
              <p14:xfrm>
                <a:off x="9181518" y="3997234"/>
                <a:ext cx="15120" cy="4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27130B-F2FA-7E38-4DBB-D8AE86E0E1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75398" y="3991114"/>
                  <a:ext cx="2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E42EE77-B5FE-52C7-2D09-452214DF4C11}"/>
                    </a:ext>
                  </a:extLst>
                </p14:cNvPr>
                <p14:cNvContentPartPr/>
                <p14:nvPr/>
              </p14:nvContentPartPr>
              <p14:xfrm>
                <a:off x="9179718" y="4017394"/>
                <a:ext cx="10800" cy="2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42EE77-B5FE-52C7-2D09-452214DF4C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73598" y="4011274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35EF55-C481-195C-886B-DD203E4AA9B9}"/>
                    </a:ext>
                  </a:extLst>
                </p14:cNvPr>
                <p14:cNvContentPartPr/>
                <p14:nvPr/>
              </p14:nvContentPartPr>
              <p14:xfrm>
                <a:off x="9170718" y="4040074"/>
                <a:ext cx="23760" cy="9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35EF55-C481-195C-886B-DD203E4AA9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64598" y="4033954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EE68FA5-3A68-CBBA-FF94-5C89C67362C4}"/>
                    </a:ext>
                  </a:extLst>
                </p14:cNvPr>
                <p14:cNvContentPartPr/>
                <p14:nvPr/>
              </p14:nvContentPartPr>
              <p14:xfrm>
                <a:off x="9172158" y="4035034"/>
                <a:ext cx="33480" cy="5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EE68FA5-3A68-CBBA-FF94-5C89C67362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6038" y="4028914"/>
                  <a:ext cx="45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664453E-0448-A4DB-0326-B7C99D62CD95}"/>
                    </a:ext>
                  </a:extLst>
                </p14:cNvPr>
                <p14:cNvContentPartPr/>
                <p14:nvPr/>
              </p14:nvContentPartPr>
              <p14:xfrm>
                <a:off x="9183318" y="4033954"/>
                <a:ext cx="34920" cy="6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664453E-0448-A4DB-0326-B7C99D62CD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77198" y="4027834"/>
                  <a:ext cx="47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DCCB0E4-E241-2285-0535-59FFA5B2EE9E}"/>
                    </a:ext>
                  </a:extLst>
                </p14:cNvPr>
                <p14:cNvContentPartPr/>
                <p14:nvPr/>
              </p14:nvContentPartPr>
              <p14:xfrm>
                <a:off x="9196638" y="4033234"/>
                <a:ext cx="27720" cy="5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DCCB0E4-E241-2285-0535-59FFA5B2EE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90518" y="4027114"/>
                  <a:ext cx="39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CD1088-7F32-864E-12F9-EA9A24C6B626}"/>
                    </a:ext>
                  </a:extLst>
                </p14:cNvPr>
                <p14:cNvContentPartPr/>
                <p14:nvPr/>
              </p14:nvContentPartPr>
              <p14:xfrm>
                <a:off x="9200958" y="4002274"/>
                <a:ext cx="23760" cy="21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CD1088-7F32-864E-12F9-EA9A24C6B6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94838" y="3996154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984EF3-848C-E5A3-5DD1-B303952454C2}"/>
                    </a:ext>
                  </a:extLst>
                </p14:cNvPr>
                <p14:cNvContentPartPr/>
                <p14:nvPr/>
              </p14:nvContentPartPr>
              <p14:xfrm>
                <a:off x="9200238" y="4002994"/>
                <a:ext cx="28440" cy="37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984EF3-848C-E5A3-5DD1-B303952454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94118" y="3996874"/>
                  <a:ext cx="40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E29D686-68BE-6020-D454-90A99EE23248}"/>
                    </a:ext>
                  </a:extLst>
                </p14:cNvPr>
                <p14:cNvContentPartPr/>
                <p14:nvPr/>
              </p14:nvContentPartPr>
              <p14:xfrm>
                <a:off x="9173238" y="4013074"/>
                <a:ext cx="56520" cy="32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29D686-68BE-6020-D454-90A99EE232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67118" y="4006954"/>
                  <a:ext cx="68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8B29AA-7145-640E-BB47-07B6F371C9A9}"/>
                    </a:ext>
                  </a:extLst>
                </p14:cNvPr>
                <p14:cNvContentPartPr/>
                <p14:nvPr/>
              </p14:nvContentPartPr>
              <p14:xfrm>
                <a:off x="9181158" y="4018834"/>
                <a:ext cx="26280" cy="1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8B29AA-7145-640E-BB47-07B6F371C9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75038" y="4012714"/>
                  <a:ext cx="385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2CEC3B-37EE-6B74-3B84-C9108C120C05}"/>
                  </a:ext>
                </a:extLst>
              </p:cNvPr>
              <p:cNvSpPr/>
              <p:nvPr/>
            </p:nvSpPr>
            <p:spPr>
              <a:xfrm>
                <a:off x="9246088" y="4714458"/>
                <a:ext cx="1483847" cy="1445519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D2CEC3B-37EE-6B74-3B84-C9108C120C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088" y="4714458"/>
                <a:ext cx="1483847" cy="1445519"/>
              </a:xfrm>
              <a:prstGeom prst="rect">
                <a:avLst/>
              </a:prstGeom>
              <a:blipFill>
                <a:blip r:embed="rId1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rc 2">
            <a:extLst>
              <a:ext uri="{FF2B5EF4-FFF2-40B4-BE49-F238E27FC236}">
                <a16:creationId xmlns:a16="http://schemas.microsoft.com/office/drawing/2014/main" id="{FA07489B-9A5D-3F6A-2A32-B63358A89AFF}"/>
              </a:ext>
            </a:extLst>
          </p:cNvPr>
          <p:cNvSpPr/>
          <p:nvPr/>
        </p:nvSpPr>
        <p:spPr>
          <a:xfrm>
            <a:off x="10165208" y="2304018"/>
            <a:ext cx="1132488" cy="3358786"/>
          </a:xfrm>
          <a:prstGeom prst="arc">
            <a:avLst>
              <a:gd name="adj1" fmla="val 16200000"/>
              <a:gd name="adj2" fmla="val 534273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C84A4EE8-F6A2-9F60-7AB4-12711A14D26E}"/>
              </a:ext>
            </a:extLst>
          </p:cNvPr>
          <p:cNvGrpSpPr/>
          <p:nvPr/>
        </p:nvGrpSpPr>
        <p:grpSpPr>
          <a:xfrm>
            <a:off x="10759926" y="5628767"/>
            <a:ext cx="44640" cy="49320"/>
            <a:chOff x="10759926" y="5628767"/>
            <a:chExt cx="44640" cy="49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CBB472E-110E-9A64-C343-663C5EBA8001}"/>
                    </a:ext>
                  </a:extLst>
                </p14:cNvPr>
                <p14:cNvContentPartPr/>
                <p14:nvPr/>
              </p14:nvContentPartPr>
              <p14:xfrm>
                <a:off x="10776126" y="5641727"/>
                <a:ext cx="1440" cy="21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CBB472E-110E-9A64-C343-663C5EBA8001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10770006" y="5635607"/>
                  <a:ext cx="13680" cy="1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9B92204-001B-EE21-5A83-C458F8ADB0B8}"/>
                    </a:ext>
                  </a:extLst>
                </p14:cNvPr>
                <p14:cNvContentPartPr/>
                <p14:nvPr/>
              </p14:nvContentPartPr>
              <p14:xfrm>
                <a:off x="10773966" y="5634527"/>
                <a:ext cx="15120" cy="147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9B92204-001B-EE21-5A83-C458F8ADB0B8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10767846" y="5628407"/>
                  <a:ext cx="2736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8ACCF90-29DD-9FFF-9DA0-B3F3E3A1EE84}"/>
                    </a:ext>
                  </a:extLst>
                </p14:cNvPr>
                <p14:cNvContentPartPr/>
                <p14:nvPr/>
              </p14:nvContentPartPr>
              <p14:xfrm>
                <a:off x="10771446" y="5635967"/>
                <a:ext cx="14760" cy="162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8ACCF90-29DD-9FFF-9DA0-B3F3E3A1EE84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10765326" y="5629847"/>
                  <a:ext cx="2700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8754FB45-B397-FC6A-89DD-BC9BF1CEF131}"/>
                    </a:ext>
                  </a:extLst>
                </p14:cNvPr>
                <p14:cNvContentPartPr/>
                <p14:nvPr/>
              </p14:nvContentPartPr>
              <p14:xfrm>
                <a:off x="10761366" y="5628767"/>
                <a:ext cx="33840" cy="277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8754FB45-B397-FC6A-89DD-BC9BF1CEF131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10755246" y="5622647"/>
                  <a:ext cx="460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FC33EB0-65CA-E61F-F516-2A10E12056D1}"/>
                    </a:ext>
                  </a:extLst>
                </p14:cNvPr>
                <p14:cNvContentPartPr/>
                <p14:nvPr/>
              </p14:nvContentPartPr>
              <p14:xfrm>
                <a:off x="10759926" y="5630927"/>
                <a:ext cx="43200" cy="47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DFC33EB0-65CA-E61F-F516-2A10E12056D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10753806" y="5624807"/>
                  <a:ext cx="554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16695BF2-915D-B71E-C35C-64F5EEE68866}"/>
                    </a:ext>
                  </a:extLst>
                </p14:cNvPr>
                <p14:cNvContentPartPr/>
                <p14:nvPr/>
              </p14:nvContentPartPr>
              <p14:xfrm>
                <a:off x="10790166" y="5632007"/>
                <a:ext cx="4320" cy="41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16695BF2-915D-B71E-C35C-64F5EEE68866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10784046" y="5625887"/>
                  <a:ext cx="1656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813F0AC-0524-AD73-6B5D-2CD893F3B94E}"/>
                    </a:ext>
                  </a:extLst>
                </p14:cNvPr>
                <p14:cNvContentPartPr/>
                <p14:nvPr/>
              </p14:nvContentPartPr>
              <p14:xfrm>
                <a:off x="10795566" y="5628767"/>
                <a:ext cx="9000" cy="4392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813F0AC-0524-AD73-6B5D-2CD893F3B94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0789446" y="5622647"/>
                  <a:ext cx="21240" cy="5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29EB400-1EC0-31DB-4D18-67646B807C86}"/>
                    </a:ext>
                  </a:extLst>
                </p14:cNvPr>
                <p14:cNvContentPartPr/>
                <p14:nvPr/>
              </p14:nvContentPartPr>
              <p14:xfrm>
                <a:off x="10802766" y="5640287"/>
                <a:ext cx="1440" cy="27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29EB400-1EC0-31DB-4D18-67646B807C86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0796646" y="5634167"/>
                  <a:ext cx="136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639FBB1-59A6-E32E-9C2A-FBC2406A585F}"/>
                    </a:ext>
                  </a:extLst>
                </p14:cNvPr>
                <p14:cNvContentPartPr/>
                <p14:nvPr/>
              </p14:nvContentPartPr>
              <p14:xfrm>
                <a:off x="10777566" y="5634527"/>
                <a:ext cx="19440" cy="291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639FBB1-59A6-E32E-9C2A-FBC2406A585F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10771446" y="5628407"/>
                  <a:ext cx="31680" cy="41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B3AF2-AF53-A5C7-7D0A-8E720973C403}"/>
                  </a:ext>
                </a:extLst>
              </p:cNvPr>
              <p:cNvSpPr txBox="1"/>
              <p:nvPr/>
            </p:nvSpPr>
            <p:spPr>
              <a:xfrm>
                <a:off x="11311976" y="3786729"/>
                <a:ext cx="568104" cy="3945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22B3AF2-AF53-A5C7-7D0A-8E720973C4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1976" y="3786729"/>
                <a:ext cx="568104" cy="394532"/>
              </a:xfrm>
              <a:prstGeom prst="rect">
                <a:avLst/>
              </a:prstGeom>
              <a:blipFill>
                <a:blip r:embed="rId13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3177A5F1-C39C-9594-3BB7-90D1C1275A9D}"/>
              </a:ext>
            </a:extLst>
          </p:cNvPr>
          <p:cNvSpPr/>
          <p:nvPr/>
        </p:nvSpPr>
        <p:spPr>
          <a:xfrm rot="5400000">
            <a:off x="5885675" y="837620"/>
            <a:ext cx="3011696" cy="4847725"/>
          </a:xfrm>
          <a:prstGeom prst="arc">
            <a:avLst>
              <a:gd name="adj1" fmla="val 16284977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9F094-7131-7BA2-2D19-33F81036DEEC}"/>
              </a:ext>
            </a:extLst>
          </p:cNvPr>
          <p:cNvGrpSpPr/>
          <p:nvPr/>
        </p:nvGrpSpPr>
        <p:grpSpPr>
          <a:xfrm>
            <a:off x="9775204" y="3276605"/>
            <a:ext cx="59040" cy="52560"/>
            <a:chOff x="9170718" y="3997234"/>
            <a:chExt cx="59040" cy="5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7D17CF-49E7-E7B2-9EB7-FFC618A4F59A}"/>
                    </a:ext>
                  </a:extLst>
                </p14:cNvPr>
                <p14:cNvContentPartPr/>
                <p14:nvPr/>
              </p14:nvContentPartPr>
              <p14:xfrm>
                <a:off x="9191238" y="4002274"/>
                <a:ext cx="7200" cy="201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A6D417-87A1-6FA5-4260-0D68DEE155C8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185118" y="3996154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09025B-7B1A-BA69-2CD6-B5114E6E8490}"/>
                    </a:ext>
                  </a:extLst>
                </p14:cNvPr>
                <p14:cNvContentPartPr/>
                <p14:nvPr/>
              </p14:nvContentPartPr>
              <p14:xfrm>
                <a:off x="9189438" y="4000474"/>
                <a:ext cx="10080" cy="2592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7B6E22-233E-85ED-7DD2-A126B9173FD9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183318" y="3994354"/>
                  <a:ext cx="223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30C4E-AF1D-1C65-2FF7-6344330BC75A}"/>
                    </a:ext>
                  </a:extLst>
                </p14:cNvPr>
                <p14:cNvContentPartPr/>
                <p14:nvPr/>
              </p14:nvContentPartPr>
              <p14:xfrm>
                <a:off x="9181518" y="3997234"/>
                <a:ext cx="15120" cy="424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27130B-F2FA-7E38-4DBB-D8AE86E0E190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175398" y="3991114"/>
                  <a:ext cx="2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A7A509-E23F-0468-56E1-0FCF156957C4}"/>
                    </a:ext>
                  </a:extLst>
                </p14:cNvPr>
                <p14:cNvContentPartPr/>
                <p14:nvPr/>
              </p14:nvContentPartPr>
              <p14:xfrm>
                <a:off x="9179718" y="4017394"/>
                <a:ext cx="10800" cy="2304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42EE77-B5FE-52C7-2D09-452214DF4C1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173598" y="4011274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6F259F-CBF5-2157-83BA-89434AE0FD2D}"/>
                    </a:ext>
                  </a:extLst>
                </p14:cNvPr>
                <p14:cNvContentPartPr/>
                <p14:nvPr/>
              </p14:nvContentPartPr>
              <p14:xfrm>
                <a:off x="9170718" y="4040074"/>
                <a:ext cx="23760" cy="972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35EF55-C481-195C-886B-DD203E4AA9B9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164598" y="4033954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39599-3A46-C432-DDB4-89295490EAB7}"/>
                    </a:ext>
                  </a:extLst>
                </p14:cNvPr>
                <p14:cNvContentPartPr/>
                <p14:nvPr/>
              </p14:nvContentPartPr>
              <p14:xfrm>
                <a:off x="9172158" y="4035034"/>
                <a:ext cx="33480" cy="540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EE68FA5-3A68-CBBA-FF94-5C89C67362C4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9166038" y="4028914"/>
                  <a:ext cx="4572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6F304C-2558-4A4B-A088-0C86890A131A}"/>
                    </a:ext>
                  </a:extLst>
                </p14:cNvPr>
                <p14:cNvContentPartPr/>
                <p14:nvPr/>
              </p14:nvContentPartPr>
              <p14:xfrm>
                <a:off x="9183318" y="4033954"/>
                <a:ext cx="34920" cy="6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664453E-0448-A4DB-0326-B7C99D62CD95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177198" y="4027834"/>
                  <a:ext cx="4716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E38EFF-6C70-916A-684D-D0B84BE7C00E}"/>
                    </a:ext>
                  </a:extLst>
                </p14:cNvPr>
                <p14:cNvContentPartPr/>
                <p14:nvPr/>
              </p14:nvContentPartPr>
              <p14:xfrm>
                <a:off x="9196638" y="4033234"/>
                <a:ext cx="27720" cy="540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DCCB0E4-E241-2285-0535-59FFA5B2EE9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9190518" y="4027114"/>
                  <a:ext cx="39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68B6A3-35D6-4905-B3A2-70AC7A5DDBDF}"/>
                    </a:ext>
                  </a:extLst>
                </p14:cNvPr>
                <p14:cNvContentPartPr/>
                <p14:nvPr/>
              </p14:nvContentPartPr>
              <p14:xfrm>
                <a:off x="9200958" y="4002274"/>
                <a:ext cx="23760" cy="219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CD1088-7F32-864E-12F9-EA9A24C6B62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194838" y="3996154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418073-640F-1215-A1BC-8553DB42FF71}"/>
                    </a:ext>
                  </a:extLst>
                </p14:cNvPr>
                <p14:cNvContentPartPr/>
                <p14:nvPr/>
              </p14:nvContentPartPr>
              <p14:xfrm>
                <a:off x="9200238" y="4002994"/>
                <a:ext cx="28440" cy="378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984EF3-848C-E5A3-5DD1-B303952454C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194118" y="3996874"/>
                  <a:ext cx="40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21CB48-C2B9-187D-9253-30939C205668}"/>
                    </a:ext>
                  </a:extLst>
                </p14:cNvPr>
                <p14:cNvContentPartPr/>
                <p14:nvPr/>
              </p14:nvContentPartPr>
              <p14:xfrm>
                <a:off x="9173238" y="4013074"/>
                <a:ext cx="56520" cy="3240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29D686-68BE-6020-D454-90A99EE2324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167118" y="4006954"/>
                  <a:ext cx="6876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96D8C2-8883-A30A-A40F-36EDCADCF49B}"/>
                    </a:ext>
                  </a:extLst>
                </p14:cNvPr>
                <p14:cNvContentPartPr/>
                <p14:nvPr/>
              </p14:nvContentPartPr>
              <p14:xfrm>
                <a:off x="9181158" y="4018834"/>
                <a:ext cx="26280" cy="1764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8B29AA-7145-640E-BB47-07B6F371C9A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175038" y="4012714"/>
                  <a:ext cx="385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1F02EC-5CCE-B9C5-F43D-709E4DA2895A}"/>
                  </a:ext>
                </a:extLst>
              </p:cNvPr>
              <p:cNvSpPr txBox="1"/>
              <p:nvPr/>
            </p:nvSpPr>
            <p:spPr>
              <a:xfrm>
                <a:off x="7046874" y="4819099"/>
                <a:ext cx="112812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1F02EC-5CCE-B9C5-F43D-709E4DA2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74" y="4819099"/>
                <a:ext cx="1128129" cy="618118"/>
              </a:xfrm>
              <a:prstGeom prst="rect">
                <a:avLst/>
              </a:prstGeom>
              <a:blipFill>
                <a:blip r:embed="rId15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354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A70A50-B9AC-B3D6-8743-94F9B0AF2DA4}"/>
              </a:ext>
            </a:extLst>
          </p:cNvPr>
          <p:cNvSpPr/>
          <p:nvPr/>
        </p:nvSpPr>
        <p:spPr>
          <a:xfrm>
            <a:off x="1318543" y="1697386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AB8AF-0659-06A7-24CA-E72A6E0DFA3D}"/>
              </a:ext>
            </a:extLst>
          </p:cNvPr>
          <p:cNvSpPr/>
          <p:nvPr/>
        </p:nvSpPr>
        <p:spPr>
          <a:xfrm>
            <a:off x="4135433" y="1697386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DBF4D70-D5EC-5ED5-F49B-C67EDE703E2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2802390" y="2420146"/>
            <a:ext cx="133304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D846E99-9396-4218-B88F-2457CC6ECF51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5619280" y="2420146"/>
            <a:ext cx="10744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02F21-11E7-96E3-14BC-ECEB78C1A207}"/>
                  </a:ext>
                </a:extLst>
              </p:cNvPr>
              <p:cNvSpPr txBox="1"/>
              <p:nvPr/>
            </p:nvSpPr>
            <p:spPr>
              <a:xfrm>
                <a:off x="1883124" y="3964349"/>
                <a:ext cx="4299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EA02F21-11E7-96E3-14BC-ECEB78C1A2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3124" y="3964349"/>
                <a:ext cx="42992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FB4E34-1CA8-753F-55B5-9BE776899C22}"/>
                  </a:ext>
                </a:extLst>
              </p:cNvPr>
              <p:cNvSpPr txBox="1"/>
              <p:nvPr/>
            </p:nvSpPr>
            <p:spPr>
              <a:xfrm>
                <a:off x="3324510" y="3964349"/>
                <a:ext cx="4789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BFB4E34-1CA8-753F-55B5-9BE776899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510" y="3964349"/>
                <a:ext cx="47891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Arc 67">
            <a:extLst>
              <a:ext uri="{FF2B5EF4-FFF2-40B4-BE49-F238E27FC236}">
                <a16:creationId xmlns:a16="http://schemas.microsoft.com/office/drawing/2014/main" id="{DC971566-D754-16E6-2689-FF8C71539C94}"/>
              </a:ext>
            </a:extLst>
          </p:cNvPr>
          <p:cNvSpPr/>
          <p:nvPr/>
        </p:nvSpPr>
        <p:spPr>
          <a:xfrm rot="5400000">
            <a:off x="2705634" y="1818857"/>
            <a:ext cx="1475816" cy="2858425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A50BFF35-D60F-FAA4-C108-21844824DC6C}"/>
              </a:ext>
            </a:extLst>
          </p:cNvPr>
          <p:cNvSpPr/>
          <p:nvPr/>
        </p:nvSpPr>
        <p:spPr>
          <a:xfrm rot="5400000">
            <a:off x="1331472" y="2584570"/>
            <a:ext cx="1483847" cy="1275710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Arc 69">
            <a:extLst>
              <a:ext uri="{FF2B5EF4-FFF2-40B4-BE49-F238E27FC236}">
                <a16:creationId xmlns:a16="http://schemas.microsoft.com/office/drawing/2014/main" id="{DA92B4A3-8906-4DFE-CD16-B646358E233F}"/>
              </a:ext>
            </a:extLst>
          </p:cNvPr>
          <p:cNvSpPr/>
          <p:nvPr/>
        </p:nvSpPr>
        <p:spPr>
          <a:xfrm rot="16200000">
            <a:off x="5189545" y="-2489966"/>
            <a:ext cx="1733099" cy="8027804"/>
          </a:xfrm>
          <a:prstGeom prst="arc">
            <a:avLst>
              <a:gd name="adj1" fmla="val 16200000"/>
              <a:gd name="adj2" fmla="val 5405503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20987060-AEB3-C167-34A1-3D013D7C7E24}"/>
              </a:ext>
            </a:extLst>
          </p:cNvPr>
          <p:cNvGrpSpPr/>
          <p:nvPr/>
        </p:nvGrpSpPr>
        <p:grpSpPr>
          <a:xfrm>
            <a:off x="9222407" y="1697386"/>
            <a:ext cx="1483847" cy="2657924"/>
            <a:chOff x="8612881" y="2466896"/>
            <a:chExt cx="1483847" cy="265792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EC3DF04-BCFE-334E-20E1-78600A6342A6}"/>
                </a:ext>
              </a:extLst>
            </p:cNvPr>
            <p:cNvSpPr/>
            <p:nvPr/>
          </p:nvSpPr>
          <p:spPr>
            <a:xfrm>
              <a:off x="8612881" y="2466896"/>
              <a:ext cx="1483847" cy="144551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</a:t>
              </a:r>
            </a:p>
          </p:txBody>
        </p:sp>
        <p:sp>
          <p:nvSpPr>
            <p:cNvPr id="66" name="Arc 65">
              <a:extLst>
                <a:ext uri="{FF2B5EF4-FFF2-40B4-BE49-F238E27FC236}">
                  <a16:creationId xmlns:a16="http://schemas.microsoft.com/office/drawing/2014/main" id="{65945F5D-88E3-2904-E210-B4B06DF9DCF3}"/>
                </a:ext>
              </a:extLst>
            </p:cNvPr>
            <p:cNvSpPr/>
            <p:nvPr/>
          </p:nvSpPr>
          <p:spPr>
            <a:xfrm rot="5400000">
              <a:off x="8620192" y="3337577"/>
              <a:ext cx="1483847" cy="1275710"/>
            </a:xfrm>
            <a:prstGeom prst="arc">
              <a:avLst>
                <a:gd name="adj1" fmla="val 16200000"/>
                <a:gd name="adj2" fmla="val 5371672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701FC13-DAF2-A1F4-321C-7CFCBE9C2D9B}"/>
                    </a:ext>
                  </a:extLst>
                </p:cNvPr>
                <p:cNvSpPr txBox="1"/>
                <p:nvPr/>
              </p:nvSpPr>
              <p:spPr>
                <a:xfrm>
                  <a:off x="9138164" y="4755488"/>
                  <a:ext cx="4806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1701FC13-DAF2-A1F4-321C-7CFCBE9C2D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8164" y="4755488"/>
                  <a:ext cx="4806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86B15-CB4B-5885-5F74-D3E56BF6DAC0}"/>
                  </a:ext>
                </a:extLst>
              </p:cNvPr>
              <p:cNvSpPr txBox="1"/>
              <p:nvPr/>
            </p:nvSpPr>
            <p:spPr>
              <a:xfrm>
                <a:off x="3039594" y="2094666"/>
                <a:ext cx="858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43F86B15-CB4B-5885-5F74-D3E56BF6D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9594" y="2094666"/>
                <a:ext cx="85863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E54A55-C8ED-B4E0-F15C-A419B1CE1BDE}"/>
                  </a:ext>
                </a:extLst>
              </p:cNvPr>
              <p:cNvSpPr txBox="1"/>
              <p:nvPr/>
            </p:nvSpPr>
            <p:spPr>
              <a:xfrm>
                <a:off x="5609062" y="1802027"/>
                <a:ext cx="112812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42E54A55-C8ED-B4E0-F15C-A419B1CE1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9062" y="1802027"/>
                <a:ext cx="1128129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80383E07-3084-18B8-DAA1-7A1C7D1D1A9D}"/>
              </a:ext>
            </a:extLst>
          </p:cNvPr>
          <p:cNvSpPr/>
          <p:nvPr/>
        </p:nvSpPr>
        <p:spPr>
          <a:xfrm>
            <a:off x="6693770" y="1697388"/>
            <a:ext cx="1483847" cy="14455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BEDD55F-5E1A-8863-1358-472D2798E1A8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8177617" y="2420146"/>
            <a:ext cx="1044790" cy="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82AE7-CAE8-A0DE-1662-25FE37497378}"/>
                  </a:ext>
                </a:extLst>
              </p:cNvPr>
              <p:cNvSpPr txBox="1"/>
              <p:nvPr/>
            </p:nvSpPr>
            <p:spPr>
              <a:xfrm>
                <a:off x="7217683" y="3912465"/>
                <a:ext cx="4360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882AE7-CAE8-A0DE-1662-25FE374973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7683" y="3912465"/>
                <a:ext cx="43601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Arc 66">
            <a:extLst>
              <a:ext uri="{FF2B5EF4-FFF2-40B4-BE49-F238E27FC236}">
                <a16:creationId xmlns:a16="http://schemas.microsoft.com/office/drawing/2014/main" id="{D4B4833F-FFCC-5DB7-CAB6-11E356624F5E}"/>
              </a:ext>
            </a:extLst>
          </p:cNvPr>
          <p:cNvSpPr/>
          <p:nvPr/>
        </p:nvSpPr>
        <p:spPr>
          <a:xfrm rot="5400000">
            <a:off x="6693769" y="2584573"/>
            <a:ext cx="1483847" cy="1275710"/>
          </a:xfrm>
          <a:prstGeom prst="arc">
            <a:avLst>
              <a:gd name="adj1" fmla="val 16200000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365B9-259E-43DD-AA61-BA4E61FCF467}"/>
                  </a:ext>
                </a:extLst>
              </p:cNvPr>
              <p:cNvSpPr txBox="1"/>
              <p:nvPr/>
            </p:nvSpPr>
            <p:spPr>
              <a:xfrm>
                <a:off x="8280025" y="2035983"/>
                <a:ext cx="8399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DA7365B9-259E-43DD-AA61-BA4E61FCF4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0025" y="2035983"/>
                <a:ext cx="8399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9AFEB3-120E-73A2-77FB-290C1BC6E2F8}"/>
                  </a:ext>
                </a:extLst>
              </p:cNvPr>
              <p:cNvSpPr txBox="1"/>
              <p:nvPr/>
            </p:nvSpPr>
            <p:spPr>
              <a:xfrm>
                <a:off x="5642674" y="288054"/>
                <a:ext cx="8846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769AFEB3-120E-73A2-77FB-290C1BC6E2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674" y="288054"/>
                <a:ext cx="884601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2768E8F0-E370-7253-C32A-6A078C8DD4AE}"/>
              </a:ext>
            </a:extLst>
          </p:cNvPr>
          <p:cNvGrpSpPr/>
          <p:nvPr/>
        </p:nvGrpSpPr>
        <p:grpSpPr>
          <a:xfrm>
            <a:off x="2014330" y="1471138"/>
            <a:ext cx="63360" cy="69120"/>
            <a:chOff x="1882920" y="2276029"/>
            <a:chExt cx="63360" cy="69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B73EC05A-241E-71E0-F2DD-BFC4681DFBFE}"/>
                    </a:ext>
                  </a:extLst>
                </p14:cNvPr>
                <p14:cNvContentPartPr/>
                <p14:nvPr/>
              </p14:nvContentPartPr>
              <p14:xfrm>
                <a:off x="1898040" y="2308069"/>
                <a:ext cx="720" cy="28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B73EC05A-241E-71E0-F2DD-BFC4681DFBF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91920" y="2301949"/>
                  <a:ext cx="12960" cy="1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E40E0D9-0098-DCC3-7509-2C5E576F4308}"/>
                    </a:ext>
                  </a:extLst>
                </p14:cNvPr>
                <p14:cNvContentPartPr/>
                <p14:nvPr/>
              </p14:nvContentPartPr>
              <p14:xfrm>
                <a:off x="1890480" y="2301949"/>
                <a:ext cx="5760" cy="684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E40E0D9-0098-DCC3-7509-2C5E576F4308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84360" y="2295829"/>
                  <a:ext cx="18000" cy="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4A2EC5A-D3AB-D903-B81B-92D35C8E8F8C}"/>
                    </a:ext>
                  </a:extLst>
                </p14:cNvPr>
                <p14:cNvContentPartPr/>
                <p14:nvPr/>
              </p14:nvContentPartPr>
              <p14:xfrm>
                <a:off x="1885800" y="2293309"/>
                <a:ext cx="5400" cy="136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4A2EC5A-D3AB-D903-B81B-92D35C8E8F8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880062" y="2287189"/>
                  <a:ext cx="16875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3A853A74-2764-F548-2A7E-8423178D65CF}"/>
                    </a:ext>
                  </a:extLst>
                </p14:cNvPr>
                <p14:cNvContentPartPr/>
                <p14:nvPr/>
              </p14:nvContentPartPr>
              <p14:xfrm>
                <a:off x="1884720" y="2284669"/>
                <a:ext cx="10440" cy="23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3A853A74-2764-F548-2A7E-8423178D65C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878600" y="2278549"/>
                  <a:ext cx="22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E06D913A-7F78-8E22-4277-EA20461C9634}"/>
                    </a:ext>
                  </a:extLst>
                </p14:cNvPr>
                <p14:cNvContentPartPr/>
                <p14:nvPr/>
              </p14:nvContentPartPr>
              <p14:xfrm>
                <a:off x="1882920" y="2282509"/>
                <a:ext cx="25200" cy="414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06D913A-7F78-8E22-4277-EA20461C963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76800" y="2276442"/>
                  <a:ext cx="37440" cy="5353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9A13C2C-8572-594B-01CE-86EDEEB4DB28}"/>
                    </a:ext>
                  </a:extLst>
                </p14:cNvPr>
                <p14:cNvContentPartPr/>
                <p14:nvPr/>
              </p14:nvContentPartPr>
              <p14:xfrm>
                <a:off x="1935480" y="2288629"/>
                <a:ext cx="3960" cy="7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9A13C2C-8572-594B-01CE-86EDEEB4DB2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29360" y="2282509"/>
                  <a:ext cx="1620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4CC20036-9774-F1BB-A2F8-11CB3F71D804}"/>
                    </a:ext>
                  </a:extLst>
                </p14:cNvPr>
                <p14:cNvContentPartPr/>
                <p14:nvPr/>
              </p14:nvContentPartPr>
              <p14:xfrm>
                <a:off x="1935120" y="2287909"/>
                <a:ext cx="7200" cy="90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4CC20036-9774-F1BB-A2F8-11CB3F71D80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29000" y="2281789"/>
                  <a:ext cx="194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85D34042-28A3-2B93-E197-9C4B494B93F4}"/>
                    </a:ext>
                  </a:extLst>
                </p14:cNvPr>
                <p14:cNvContentPartPr/>
                <p14:nvPr/>
              </p14:nvContentPartPr>
              <p14:xfrm>
                <a:off x="1929720" y="2283589"/>
                <a:ext cx="14400" cy="230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85D34042-28A3-2B93-E197-9C4B494B93F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923600" y="2277469"/>
                  <a:ext cx="266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B50D250-C3F5-D01D-B46F-7CC87B86F2F1}"/>
                    </a:ext>
                  </a:extLst>
                </p14:cNvPr>
                <p14:cNvContentPartPr/>
                <p14:nvPr/>
              </p14:nvContentPartPr>
              <p14:xfrm>
                <a:off x="1921440" y="2276749"/>
                <a:ext cx="24840" cy="500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B50D250-C3F5-D01D-B46F-7CC87B86F2F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15320" y="2270629"/>
                  <a:ext cx="3708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1B2ADC9-D630-186C-8AF9-7F8F1E820F3A}"/>
                    </a:ext>
                  </a:extLst>
                </p14:cNvPr>
                <p14:cNvContentPartPr/>
                <p14:nvPr/>
              </p14:nvContentPartPr>
              <p14:xfrm>
                <a:off x="1883280" y="2280709"/>
                <a:ext cx="44640" cy="8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1B2ADC9-D630-186C-8AF9-7F8F1E820F3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877160" y="2274834"/>
                  <a:ext cx="56880" cy="2039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E6971ABE-133F-7F31-9366-8312AA8B9E65}"/>
                    </a:ext>
                  </a:extLst>
                </p14:cNvPr>
                <p14:cNvContentPartPr/>
                <p14:nvPr/>
              </p14:nvContentPartPr>
              <p14:xfrm>
                <a:off x="1885440" y="2277829"/>
                <a:ext cx="55080" cy="252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E6971ABE-133F-7F31-9366-8312AA8B9E6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879320" y="2272474"/>
                  <a:ext cx="67320" cy="13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B135CA3-58A1-9121-EFCB-EFAB98602D72}"/>
                    </a:ext>
                  </a:extLst>
                </p14:cNvPr>
                <p14:cNvContentPartPr/>
                <p14:nvPr/>
              </p14:nvContentPartPr>
              <p14:xfrm>
                <a:off x="1887600" y="2276029"/>
                <a:ext cx="55440" cy="35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B135CA3-58A1-9121-EFCB-EFAB98602D72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881480" y="2269909"/>
                  <a:ext cx="67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AC71D59-346E-AA8B-0625-F99AE24F7F6D}"/>
                    </a:ext>
                  </a:extLst>
                </p14:cNvPr>
                <p14:cNvContentPartPr/>
                <p14:nvPr/>
              </p14:nvContentPartPr>
              <p14:xfrm>
                <a:off x="1906320" y="2309869"/>
                <a:ext cx="11160" cy="72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AC71D59-346E-AA8B-0625-F99AE24F7F6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00200" y="2304040"/>
                  <a:ext cx="23400" cy="1885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82DABA6E-6278-8D64-EBDD-D1A4A805832D}"/>
                    </a:ext>
                  </a:extLst>
                </p14:cNvPr>
                <p14:cNvContentPartPr/>
                <p14:nvPr/>
              </p14:nvContentPartPr>
              <p14:xfrm>
                <a:off x="1903080" y="2311669"/>
                <a:ext cx="14400" cy="1512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82DABA6E-6278-8D64-EBDD-D1A4A805832D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896960" y="2305549"/>
                  <a:ext cx="26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39445CB-3101-C420-94E0-EBAD95E6F0A4}"/>
                    </a:ext>
                  </a:extLst>
                </p14:cNvPr>
                <p14:cNvContentPartPr/>
                <p14:nvPr/>
              </p14:nvContentPartPr>
              <p14:xfrm>
                <a:off x="1908120" y="2319229"/>
                <a:ext cx="17280" cy="201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39445CB-3101-C420-94E0-EBAD95E6F0A4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902000" y="2313109"/>
                  <a:ext cx="295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5D34D54F-A5F8-D18F-DBEB-3A8005CFD409}"/>
                    </a:ext>
                  </a:extLst>
                </p14:cNvPr>
                <p14:cNvContentPartPr/>
                <p14:nvPr/>
              </p14:nvContentPartPr>
              <p14:xfrm>
                <a:off x="1890840" y="2306269"/>
                <a:ext cx="19800" cy="2448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5D34D54F-A5F8-D18F-DBEB-3A8005CFD40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884607" y="2300149"/>
                  <a:ext cx="32267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512A483C-76FB-60CB-187F-D14E6D3985BD}"/>
                    </a:ext>
                  </a:extLst>
                </p14:cNvPr>
                <p14:cNvContentPartPr/>
                <p14:nvPr/>
              </p14:nvContentPartPr>
              <p14:xfrm>
                <a:off x="1890120" y="2309869"/>
                <a:ext cx="25920" cy="3528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512A483C-76FB-60CB-187F-D14E6D3985BD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884000" y="2303749"/>
                  <a:ext cx="3816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6D6D489-437B-96C9-A2B7-0E3A0C4C685A}"/>
                    </a:ext>
                  </a:extLst>
                </p14:cNvPr>
                <p14:cNvContentPartPr/>
                <p14:nvPr/>
              </p14:nvContentPartPr>
              <p14:xfrm>
                <a:off x="1910280" y="2276749"/>
                <a:ext cx="29520" cy="68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6D6D489-437B-96C9-A2B7-0E3A0C4C685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904160" y="2270629"/>
                  <a:ext cx="41760" cy="8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F37337D-3F11-759E-5F30-A811AA8776D0}"/>
              </a:ext>
            </a:extLst>
          </p:cNvPr>
          <p:cNvGrpSpPr/>
          <p:nvPr/>
        </p:nvGrpSpPr>
        <p:grpSpPr>
          <a:xfrm>
            <a:off x="1426738" y="3222602"/>
            <a:ext cx="33120" cy="50760"/>
            <a:chOff x="1295328" y="4027493"/>
            <a:chExt cx="33120" cy="50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560EF0F-B7F0-070A-369D-050D666E7B5B}"/>
                    </a:ext>
                  </a:extLst>
                </p14:cNvPr>
                <p14:cNvContentPartPr/>
                <p14:nvPr/>
              </p14:nvContentPartPr>
              <p14:xfrm>
                <a:off x="1301448" y="4032533"/>
                <a:ext cx="14400" cy="4356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560EF0F-B7F0-070A-369D-050D666E7B5B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295328" y="4026463"/>
                  <a:ext cx="26640" cy="557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38AE8F0C-9D23-5726-5464-D61E97C738CE}"/>
                    </a:ext>
                  </a:extLst>
                </p14:cNvPr>
                <p14:cNvContentPartPr/>
                <p14:nvPr/>
              </p14:nvContentPartPr>
              <p14:xfrm>
                <a:off x="1295328" y="4027493"/>
                <a:ext cx="16560" cy="468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38AE8F0C-9D23-5726-5464-D61E97C738C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89072" y="4021373"/>
                  <a:ext cx="29072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FCC085E-AD4A-69EE-4C47-76FF2EDE61D6}"/>
                    </a:ext>
                  </a:extLst>
                </p14:cNvPr>
                <p14:cNvContentPartPr/>
                <p14:nvPr/>
              </p14:nvContentPartPr>
              <p14:xfrm>
                <a:off x="1300368" y="4042253"/>
                <a:ext cx="9360" cy="349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FCC085E-AD4A-69EE-4C47-76FF2EDE61D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294248" y="4036133"/>
                  <a:ext cx="2160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23E876F8-0A53-3060-CA23-EC93AA68B352}"/>
                    </a:ext>
                  </a:extLst>
                </p14:cNvPr>
                <p14:cNvContentPartPr/>
                <p14:nvPr/>
              </p14:nvContentPartPr>
              <p14:xfrm>
                <a:off x="1317288" y="4031453"/>
                <a:ext cx="8640" cy="320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23E876F8-0A53-3060-CA23-EC93AA68B35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311413" y="4025263"/>
                  <a:ext cx="20390" cy="44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EF83C7E-A192-2894-D1EF-1D24DD81B89D}"/>
                    </a:ext>
                  </a:extLst>
                </p14:cNvPr>
                <p14:cNvContentPartPr/>
                <p14:nvPr/>
              </p14:nvContentPartPr>
              <p14:xfrm>
                <a:off x="1318008" y="4028213"/>
                <a:ext cx="8640" cy="4104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EF83C7E-A192-2894-D1EF-1D24DD81B89D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311888" y="4022093"/>
                  <a:ext cx="2088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69C0771-BCA3-623F-F440-2BAC75FD8D44}"/>
                    </a:ext>
                  </a:extLst>
                </p14:cNvPr>
                <p14:cNvContentPartPr/>
                <p14:nvPr/>
              </p14:nvContentPartPr>
              <p14:xfrm>
                <a:off x="1318368" y="4040813"/>
                <a:ext cx="8640" cy="3636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69C0771-BCA3-623F-F440-2BAC75FD8D4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312493" y="4034693"/>
                  <a:ext cx="2039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931F7DB6-FB28-A94E-E77F-175514422E50}"/>
                    </a:ext>
                  </a:extLst>
                </p14:cNvPr>
                <p14:cNvContentPartPr/>
                <p14:nvPr/>
              </p14:nvContentPartPr>
              <p14:xfrm>
                <a:off x="1320168" y="4054133"/>
                <a:ext cx="7920" cy="2124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931F7DB6-FB28-A94E-E77F-175514422E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314048" y="4048013"/>
                  <a:ext cx="2016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6B62BF2B-ADEA-AF98-5D7A-BFBE50F7AFAF}"/>
                    </a:ext>
                  </a:extLst>
                </p14:cNvPr>
                <p14:cNvContentPartPr/>
                <p14:nvPr/>
              </p14:nvContentPartPr>
              <p14:xfrm>
                <a:off x="1312968" y="4075013"/>
                <a:ext cx="15480" cy="32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6B62BF2B-ADEA-AF98-5D7A-BFBE50F7AFA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06848" y="4068893"/>
                  <a:ext cx="27720" cy="1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8A40F982-8942-BAAF-B5A6-A49E0D2AC938}"/>
                    </a:ext>
                  </a:extLst>
                </p14:cNvPr>
                <p14:cNvContentPartPr/>
                <p14:nvPr/>
              </p14:nvContentPartPr>
              <p14:xfrm>
                <a:off x="1304328" y="4073213"/>
                <a:ext cx="14760" cy="43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8A40F982-8942-BAAF-B5A6-A49E0D2AC93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298208" y="4067093"/>
                  <a:ext cx="27000" cy="1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088CFC0C-F843-B790-AB3F-4771D577DD80}"/>
                    </a:ext>
                  </a:extLst>
                </p14:cNvPr>
                <p14:cNvContentPartPr/>
                <p14:nvPr/>
              </p14:nvContentPartPr>
              <p14:xfrm>
                <a:off x="1318728" y="4064213"/>
                <a:ext cx="1440" cy="432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088CFC0C-F843-B790-AB3F-4771D577DD8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312608" y="4057537"/>
                  <a:ext cx="13680" cy="17673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1DCAA96D-9410-220D-0642-58BE8293FAFB}"/>
              </a:ext>
            </a:extLst>
          </p:cNvPr>
          <p:cNvGrpSpPr/>
          <p:nvPr/>
        </p:nvGrpSpPr>
        <p:grpSpPr>
          <a:xfrm>
            <a:off x="1981210" y="3186211"/>
            <a:ext cx="46440" cy="61560"/>
            <a:chOff x="4075608" y="4001213"/>
            <a:chExt cx="46440" cy="6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ECBF5EAA-8141-6B27-C0B4-4780A698A3F5}"/>
                    </a:ext>
                  </a:extLst>
                </p14:cNvPr>
                <p14:cNvContentPartPr/>
                <p14:nvPr/>
              </p14:nvContentPartPr>
              <p14:xfrm>
                <a:off x="4088568" y="4004093"/>
                <a:ext cx="8640" cy="2772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ECBF5EAA-8141-6B27-C0B4-4780A698A3F5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082448" y="3997892"/>
                  <a:ext cx="20880" cy="4012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868A932-44FB-80EB-5898-118B5ADAC0F8}"/>
                    </a:ext>
                  </a:extLst>
                </p14:cNvPr>
                <p14:cNvContentPartPr/>
                <p14:nvPr/>
              </p14:nvContentPartPr>
              <p14:xfrm>
                <a:off x="4087848" y="4001213"/>
                <a:ext cx="14760" cy="56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868A932-44FB-80EB-5898-118B5ADAC0F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081728" y="3995093"/>
                  <a:ext cx="270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045974E-0E90-4C78-2C4E-7AE41E365C48}"/>
                    </a:ext>
                  </a:extLst>
                </p14:cNvPr>
                <p14:cNvContentPartPr/>
                <p14:nvPr/>
              </p14:nvContentPartPr>
              <p14:xfrm>
                <a:off x="4085688" y="4007693"/>
                <a:ext cx="16200" cy="4500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045974E-0E90-4C78-2C4E-7AE41E365C48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079568" y="4001573"/>
                  <a:ext cx="2844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B45D7502-7C53-97C3-39D7-E24E76E945FF}"/>
                    </a:ext>
                  </a:extLst>
                </p14:cNvPr>
                <p14:cNvContentPartPr/>
                <p14:nvPr/>
              </p14:nvContentPartPr>
              <p14:xfrm>
                <a:off x="4075608" y="4006613"/>
                <a:ext cx="42120" cy="5616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B45D7502-7C53-97C3-39D7-E24E76E945FF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069540" y="4000493"/>
                  <a:ext cx="54256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89B6A412-E8A3-9613-8CDF-3CF7892D0DFF}"/>
                    </a:ext>
                  </a:extLst>
                </p14:cNvPr>
                <p14:cNvContentPartPr/>
                <p14:nvPr/>
              </p14:nvContentPartPr>
              <p14:xfrm>
                <a:off x="4102248" y="4003373"/>
                <a:ext cx="12960" cy="370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89B6A412-E8A3-9613-8CDF-3CF7892D0DF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4096128" y="3997312"/>
                  <a:ext cx="25200" cy="492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A506B3F1-2711-3C59-A278-F6E8C7F61C32}"/>
                    </a:ext>
                  </a:extLst>
                </p14:cNvPr>
                <p14:cNvContentPartPr/>
                <p14:nvPr/>
              </p14:nvContentPartPr>
              <p14:xfrm>
                <a:off x="4104768" y="4005533"/>
                <a:ext cx="14400" cy="435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A506B3F1-2711-3C59-A278-F6E8C7F61C32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098648" y="3999413"/>
                  <a:ext cx="266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4297D406-C7B3-B8B7-C5B4-1DC6007CD029}"/>
                    </a:ext>
                  </a:extLst>
                </p14:cNvPr>
                <p14:cNvContentPartPr/>
                <p14:nvPr/>
              </p14:nvContentPartPr>
              <p14:xfrm>
                <a:off x="4108368" y="4013813"/>
                <a:ext cx="13680" cy="414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4297D406-C7B3-B8B7-C5B4-1DC6007CD029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102248" y="4007693"/>
                  <a:ext cx="2592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264258A3-A18B-FD65-A9D3-22C65DBCD300}"/>
                    </a:ext>
                  </a:extLst>
                </p14:cNvPr>
                <p14:cNvContentPartPr/>
                <p14:nvPr/>
              </p14:nvContentPartPr>
              <p14:xfrm>
                <a:off x="4111248" y="4017773"/>
                <a:ext cx="10800" cy="392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264258A3-A18B-FD65-A9D3-22C65DBCD300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4105325" y="4011596"/>
                  <a:ext cx="22645" cy="51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35405AC-B36F-92A8-C952-D24A4F481A6A}"/>
                    </a:ext>
                  </a:extLst>
                </p14:cNvPr>
                <p14:cNvContentPartPr/>
                <p14:nvPr/>
              </p14:nvContentPartPr>
              <p14:xfrm>
                <a:off x="4093608" y="4018493"/>
                <a:ext cx="18360" cy="34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35405AC-B36F-92A8-C952-D24A4F481A6A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4087488" y="4012373"/>
                  <a:ext cx="30600" cy="4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C464D263-ACD4-1EE5-6527-AC1A19EB917A}"/>
              </a:ext>
            </a:extLst>
          </p:cNvPr>
          <p:cNvGrpSpPr/>
          <p:nvPr/>
        </p:nvGrpSpPr>
        <p:grpSpPr>
          <a:xfrm>
            <a:off x="6763229" y="3219331"/>
            <a:ext cx="61560" cy="58320"/>
            <a:chOff x="6631819" y="4024222"/>
            <a:chExt cx="61560" cy="58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DCBC6951-54AE-2A75-EF93-03D4555B197D}"/>
                    </a:ext>
                  </a:extLst>
                </p14:cNvPr>
                <p14:cNvContentPartPr/>
                <p14:nvPr/>
              </p14:nvContentPartPr>
              <p14:xfrm>
                <a:off x="6641899" y="4031422"/>
                <a:ext cx="24840" cy="42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DCBC6951-54AE-2A75-EF93-03D4555B197D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635689" y="4025353"/>
                  <a:ext cx="37260" cy="5461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FA20FFC-BAF4-EC72-7A99-33C8E3A58CA0}"/>
                    </a:ext>
                  </a:extLst>
                </p14:cNvPr>
                <p14:cNvContentPartPr/>
                <p14:nvPr/>
              </p14:nvContentPartPr>
              <p14:xfrm>
                <a:off x="6634699" y="4030342"/>
                <a:ext cx="28440" cy="522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FA20FFC-BAF4-EC72-7A99-33C8E3A58CA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628579" y="4024222"/>
                  <a:ext cx="4068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BEA8E41-A817-BC25-7809-FE5A7557013F}"/>
                    </a:ext>
                  </a:extLst>
                </p14:cNvPr>
                <p14:cNvContentPartPr/>
                <p14:nvPr/>
              </p14:nvContentPartPr>
              <p14:xfrm>
                <a:off x="6666019" y="4024942"/>
                <a:ext cx="23040" cy="363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7BEA8E41-A817-BC25-7809-FE5A7557013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6659899" y="4018761"/>
                  <a:ext cx="35280" cy="4872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EB8502D6-6BE4-E0BC-E5D3-9639D3A351FC}"/>
                    </a:ext>
                  </a:extLst>
                </p14:cNvPr>
                <p14:cNvContentPartPr/>
                <p14:nvPr/>
              </p14:nvContentPartPr>
              <p14:xfrm>
                <a:off x="6668539" y="4024222"/>
                <a:ext cx="23760" cy="504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EB8502D6-6BE4-E0BC-E5D3-9639D3A351FC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6662419" y="4018102"/>
                  <a:ext cx="36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6AD8459-CEFB-771A-2934-2F65C52C97E9}"/>
                    </a:ext>
                  </a:extLst>
                </p14:cNvPr>
                <p14:cNvContentPartPr/>
                <p14:nvPr/>
              </p14:nvContentPartPr>
              <p14:xfrm>
                <a:off x="6644779" y="4035742"/>
                <a:ext cx="48600" cy="4536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6AD8459-CEFB-771A-2934-2F65C52C97E9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38613" y="4029622"/>
                  <a:ext cx="60931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3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DA18912-6D77-6A8B-2BDD-3BBE5BA0DB5F}"/>
                    </a:ext>
                  </a:extLst>
                </p14:cNvPr>
                <p14:cNvContentPartPr/>
                <p14:nvPr/>
              </p14:nvContentPartPr>
              <p14:xfrm>
                <a:off x="6631819" y="4072462"/>
                <a:ext cx="31320" cy="540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DA18912-6D77-6A8B-2BDD-3BBE5BA0DB5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6625699" y="4066342"/>
                  <a:ext cx="435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63E708C-1478-8409-C192-4C1FF53CDC10}"/>
                    </a:ext>
                  </a:extLst>
                </p14:cNvPr>
                <p14:cNvContentPartPr/>
                <p14:nvPr/>
              </p14:nvContentPartPr>
              <p14:xfrm>
                <a:off x="6631819" y="4032862"/>
                <a:ext cx="49680" cy="4464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63E708C-1478-8409-C192-4C1FF53CDC1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625699" y="4026742"/>
                  <a:ext cx="61920" cy="56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FDA4BEB9-1AD5-7F5C-20A6-FBCDB8D66F30}"/>
              </a:ext>
            </a:extLst>
          </p:cNvPr>
          <p:cNvGrpSpPr/>
          <p:nvPr/>
        </p:nvGrpSpPr>
        <p:grpSpPr>
          <a:xfrm>
            <a:off x="9302128" y="3192343"/>
            <a:ext cx="59040" cy="52560"/>
            <a:chOff x="9170718" y="3997234"/>
            <a:chExt cx="59040" cy="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7DA6D417-87A1-6FA5-4260-0D68DEE155C8}"/>
                    </a:ext>
                  </a:extLst>
                </p14:cNvPr>
                <p14:cNvContentPartPr/>
                <p14:nvPr/>
              </p14:nvContentPartPr>
              <p14:xfrm>
                <a:off x="9191238" y="4002274"/>
                <a:ext cx="7200" cy="201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7DA6D417-87A1-6FA5-4260-0D68DEE155C8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5118" y="3996154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7E7B6E22-233E-85ED-7DD2-A126B9173FD9}"/>
                    </a:ext>
                  </a:extLst>
                </p14:cNvPr>
                <p14:cNvContentPartPr/>
                <p14:nvPr/>
              </p14:nvContentPartPr>
              <p14:xfrm>
                <a:off x="9189438" y="4000474"/>
                <a:ext cx="10080" cy="25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7E7B6E22-233E-85ED-7DD2-A126B9173FD9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83091" y="3994438"/>
                  <a:ext cx="22773" cy="37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B27130B-F2FA-7E38-4DBB-D8AE86E0E190}"/>
                    </a:ext>
                  </a:extLst>
                </p14:cNvPr>
                <p14:cNvContentPartPr/>
                <p14:nvPr/>
              </p14:nvContentPartPr>
              <p14:xfrm>
                <a:off x="9181518" y="3997234"/>
                <a:ext cx="15120" cy="424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B27130B-F2FA-7E38-4DBB-D8AE86E0E190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75398" y="3991114"/>
                  <a:ext cx="2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DE42EE77-B5FE-52C7-2D09-452214DF4C11}"/>
                    </a:ext>
                  </a:extLst>
                </p14:cNvPr>
                <p14:cNvContentPartPr/>
                <p14:nvPr/>
              </p14:nvContentPartPr>
              <p14:xfrm>
                <a:off x="9179718" y="4017394"/>
                <a:ext cx="10800" cy="2304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DE42EE77-B5FE-52C7-2D09-452214DF4C11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73598" y="4011274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A335EF55-C481-195C-886B-DD203E4AA9B9}"/>
                    </a:ext>
                  </a:extLst>
                </p14:cNvPr>
                <p14:cNvContentPartPr/>
                <p14:nvPr/>
              </p14:nvContentPartPr>
              <p14:xfrm>
                <a:off x="9170718" y="4040074"/>
                <a:ext cx="23760" cy="972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A335EF55-C481-195C-886B-DD203E4AA9B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64598" y="4033954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EEE68FA5-3A68-CBBA-FF94-5C89C67362C4}"/>
                    </a:ext>
                  </a:extLst>
                </p14:cNvPr>
                <p14:cNvContentPartPr/>
                <p14:nvPr/>
              </p14:nvContentPartPr>
              <p14:xfrm>
                <a:off x="9172158" y="4035034"/>
                <a:ext cx="33480" cy="540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EEE68FA5-3A68-CBBA-FF94-5C89C67362C4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66038" y="4028477"/>
                  <a:ext cx="45720" cy="18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A664453E-0448-A4DB-0326-B7C99D62CD95}"/>
                    </a:ext>
                  </a:extLst>
                </p14:cNvPr>
                <p14:cNvContentPartPr/>
                <p14:nvPr/>
              </p14:nvContentPartPr>
              <p14:xfrm>
                <a:off x="9183318" y="4033954"/>
                <a:ext cx="34920" cy="648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A664453E-0448-A4DB-0326-B7C99D62CD95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77134" y="4027834"/>
                  <a:ext cx="47288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DCCB0E4-E241-2285-0535-59FFA5B2EE9E}"/>
                    </a:ext>
                  </a:extLst>
                </p14:cNvPr>
                <p14:cNvContentPartPr/>
                <p14:nvPr/>
              </p14:nvContentPartPr>
              <p14:xfrm>
                <a:off x="9196638" y="4033234"/>
                <a:ext cx="27720" cy="540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DCCB0E4-E241-2285-0535-59FFA5B2EE9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90518" y="4027114"/>
                  <a:ext cx="39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ECD1088-7F32-864E-12F9-EA9A24C6B626}"/>
                    </a:ext>
                  </a:extLst>
                </p14:cNvPr>
                <p14:cNvContentPartPr/>
                <p14:nvPr/>
              </p14:nvContentPartPr>
              <p14:xfrm>
                <a:off x="9200958" y="4002274"/>
                <a:ext cx="23760" cy="219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ECD1088-7F32-864E-12F9-EA9A24C6B626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94838" y="3996154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3984EF3-848C-E5A3-5DD1-B303952454C2}"/>
                    </a:ext>
                  </a:extLst>
                </p14:cNvPr>
                <p14:cNvContentPartPr/>
                <p14:nvPr/>
              </p14:nvContentPartPr>
              <p14:xfrm>
                <a:off x="9200238" y="4002994"/>
                <a:ext cx="28440" cy="3780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3984EF3-848C-E5A3-5DD1-B303952454C2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94118" y="3996874"/>
                  <a:ext cx="40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EE29D686-68BE-6020-D454-90A99EE23248}"/>
                    </a:ext>
                  </a:extLst>
                </p14:cNvPr>
                <p14:cNvContentPartPr/>
                <p14:nvPr/>
              </p14:nvContentPartPr>
              <p14:xfrm>
                <a:off x="9173238" y="4013074"/>
                <a:ext cx="56520" cy="324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EE29D686-68BE-6020-D454-90A99EE2324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67118" y="4007021"/>
                  <a:ext cx="68760" cy="4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7B8B29AA-7145-640E-BB47-07B6F371C9A9}"/>
                    </a:ext>
                  </a:extLst>
                </p14:cNvPr>
                <p14:cNvContentPartPr/>
                <p14:nvPr/>
              </p14:nvContentPartPr>
              <p14:xfrm>
                <a:off x="9181158" y="4018834"/>
                <a:ext cx="26280" cy="1764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7B8B29AA-7145-640E-BB47-07B6F371C9A9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75038" y="4012714"/>
                  <a:ext cx="38520" cy="29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5" name="Arc 24">
            <a:extLst>
              <a:ext uri="{FF2B5EF4-FFF2-40B4-BE49-F238E27FC236}">
                <a16:creationId xmlns:a16="http://schemas.microsoft.com/office/drawing/2014/main" id="{3177A5F1-C39C-9594-3BB7-90D1C1275A9D}"/>
              </a:ext>
            </a:extLst>
          </p:cNvPr>
          <p:cNvSpPr/>
          <p:nvPr/>
        </p:nvSpPr>
        <p:spPr>
          <a:xfrm rot="5400000">
            <a:off x="5885675" y="837620"/>
            <a:ext cx="3011696" cy="4847725"/>
          </a:xfrm>
          <a:prstGeom prst="arc">
            <a:avLst>
              <a:gd name="adj1" fmla="val 16284977"/>
              <a:gd name="adj2" fmla="val 5371672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E9F094-7131-7BA2-2D19-33F81036DEEC}"/>
              </a:ext>
            </a:extLst>
          </p:cNvPr>
          <p:cNvGrpSpPr/>
          <p:nvPr/>
        </p:nvGrpSpPr>
        <p:grpSpPr>
          <a:xfrm>
            <a:off x="9775204" y="3276605"/>
            <a:ext cx="59040" cy="52560"/>
            <a:chOff x="9170718" y="3997234"/>
            <a:chExt cx="59040" cy="5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57D17CF-49E7-E7B2-9EB7-FFC618A4F59A}"/>
                    </a:ext>
                  </a:extLst>
                </p14:cNvPr>
                <p14:cNvContentPartPr/>
                <p14:nvPr/>
              </p14:nvContentPartPr>
              <p14:xfrm>
                <a:off x="9191238" y="4002274"/>
                <a:ext cx="7200" cy="20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57D17CF-49E7-E7B2-9EB7-FFC618A4F59A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9185118" y="3996154"/>
                  <a:ext cx="194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609025B-7B1A-BA69-2CD6-B5114E6E8490}"/>
                    </a:ext>
                  </a:extLst>
                </p14:cNvPr>
                <p14:cNvContentPartPr/>
                <p14:nvPr/>
              </p14:nvContentPartPr>
              <p14:xfrm>
                <a:off x="9189438" y="4000474"/>
                <a:ext cx="10080" cy="259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609025B-7B1A-BA69-2CD6-B5114E6E8490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9183091" y="3994438"/>
                  <a:ext cx="22773" cy="379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25230C4E-AF1D-1C65-2FF7-6344330BC75A}"/>
                    </a:ext>
                  </a:extLst>
                </p14:cNvPr>
                <p14:cNvContentPartPr/>
                <p14:nvPr/>
              </p14:nvContentPartPr>
              <p14:xfrm>
                <a:off x="9181518" y="3997234"/>
                <a:ext cx="15120" cy="424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25230C4E-AF1D-1C65-2FF7-6344330BC75A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9175398" y="3991114"/>
                  <a:ext cx="273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EA7A509-E23F-0468-56E1-0FCF156957C4}"/>
                    </a:ext>
                  </a:extLst>
                </p14:cNvPr>
                <p14:cNvContentPartPr/>
                <p14:nvPr/>
              </p14:nvContentPartPr>
              <p14:xfrm>
                <a:off x="9179718" y="4017394"/>
                <a:ext cx="10800" cy="2304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EA7A509-E23F-0468-56E1-0FCF156957C4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73598" y="4011274"/>
                  <a:ext cx="230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96F259F-CBF5-2157-83BA-89434AE0FD2D}"/>
                    </a:ext>
                  </a:extLst>
                </p14:cNvPr>
                <p14:cNvContentPartPr/>
                <p14:nvPr/>
              </p14:nvContentPartPr>
              <p14:xfrm>
                <a:off x="9170718" y="4040074"/>
                <a:ext cx="23760" cy="97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96F259F-CBF5-2157-83BA-89434AE0FD2D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9164598" y="4033954"/>
                  <a:ext cx="360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F5639599-3A46-C432-DDB4-89295490EAB7}"/>
                    </a:ext>
                  </a:extLst>
                </p14:cNvPr>
                <p14:cNvContentPartPr/>
                <p14:nvPr/>
              </p14:nvContentPartPr>
              <p14:xfrm>
                <a:off x="9172158" y="4035034"/>
                <a:ext cx="33480" cy="5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F5639599-3A46-C432-DDB4-89295490EAB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166038" y="4028477"/>
                  <a:ext cx="45720" cy="1851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46F304C-2558-4A4B-A088-0C86890A131A}"/>
                    </a:ext>
                  </a:extLst>
                </p14:cNvPr>
                <p14:cNvContentPartPr/>
                <p14:nvPr/>
              </p14:nvContentPartPr>
              <p14:xfrm>
                <a:off x="9183318" y="4033954"/>
                <a:ext cx="34920" cy="6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46F304C-2558-4A4B-A088-0C86890A131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9177134" y="4027834"/>
                  <a:ext cx="47288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8E38EFF-6C70-916A-684D-D0B84BE7C00E}"/>
                    </a:ext>
                  </a:extLst>
                </p14:cNvPr>
                <p14:cNvContentPartPr/>
                <p14:nvPr/>
              </p14:nvContentPartPr>
              <p14:xfrm>
                <a:off x="9196638" y="4033234"/>
                <a:ext cx="27720" cy="5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8E38EFF-6C70-916A-684D-D0B84BE7C00E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9190518" y="4027114"/>
                  <a:ext cx="39960" cy="1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A68B6A3-35D6-4905-B3A2-70AC7A5DDBDF}"/>
                    </a:ext>
                  </a:extLst>
                </p14:cNvPr>
                <p14:cNvContentPartPr/>
                <p14:nvPr/>
              </p14:nvContentPartPr>
              <p14:xfrm>
                <a:off x="9200958" y="4002274"/>
                <a:ext cx="23760" cy="219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A68B6A3-35D6-4905-B3A2-70AC7A5DDBDF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9194838" y="3996154"/>
                  <a:ext cx="360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4418073-640F-1215-A1BC-8553DB42FF71}"/>
                    </a:ext>
                  </a:extLst>
                </p14:cNvPr>
                <p14:cNvContentPartPr/>
                <p14:nvPr/>
              </p14:nvContentPartPr>
              <p14:xfrm>
                <a:off x="9200238" y="4002994"/>
                <a:ext cx="28440" cy="37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4418073-640F-1215-A1BC-8553DB42FF71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9194118" y="3996874"/>
                  <a:ext cx="4068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921CB48-C2B9-187D-9253-30939C205668}"/>
                    </a:ext>
                  </a:extLst>
                </p14:cNvPr>
                <p14:cNvContentPartPr/>
                <p14:nvPr/>
              </p14:nvContentPartPr>
              <p14:xfrm>
                <a:off x="9173238" y="4013074"/>
                <a:ext cx="56520" cy="32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921CB48-C2B9-187D-9253-30939C205668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9167118" y="4007021"/>
                  <a:ext cx="68760" cy="4450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696D8C2-8883-A30A-A40F-36EDCADCF49B}"/>
                    </a:ext>
                  </a:extLst>
                </p14:cNvPr>
                <p14:cNvContentPartPr/>
                <p14:nvPr/>
              </p14:nvContentPartPr>
              <p14:xfrm>
                <a:off x="9181158" y="4018834"/>
                <a:ext cx="26280" cy="176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696D8C2-8883-A30A-A40F-36EDCADCF49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9175038" y="4012714"/>
                  <a:ext cx="385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1F02EC-5CCE-B9C5-F43D-709E4DA2895A}"/>
                  </a:ext>
                </a:extLst>
              </p:cNvPr>
              <p:cNvSpPr txBox="1"/>
              <p:nvPr/>
            </p:nvSpPr>
            <p:spPr>
              <a:xfrm>
                <a:off x="7046874" y="4819099"/>
                <a:ext cx="1128129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B1F02EC-5CCE-B9C5-F43D-709E4DA28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874" y="4819099"/>
                <a:ext cx="1128129" cy="618118"/>
              </a:xfrm>
              <a:prstGeom prst="rect">
                <a:avLst/>
              </a:prstGeom>
              <a:blipFill>
                <a:blip r:embed="rId1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8042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28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Drew Patella</dc:creator>
  <cp:lastModifiedBy>Drew Patella</cp:lastModifiedBy>
  <cp:revision>1</cp:revision>
  <dcterms:created xsi:type="dcterms:W3CDTF">2023-10-26T19:25:39Z</dcterms:created>
  <dcterms:modified xsi:type="dcterms:W3CDTF">2023-10-26T21:34:47Z</dcterms:modified>
</cp:coreProperties>
</file>