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3" d="100"/>
          <a:sy n="63" d="100"/>
        </p:scale>
        <p:origin x="1128" y="8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B43C-B92F-D2BD-147E-7020C2012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0B1FD-85FC-616E-E540-C385A13ED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69D72-BBFA-DAC7-762E-37775AF7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C3B9-4972-4CF2-940C-1D0D504F548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2867-4D24-1C4E-BD62-91609DD7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6599-8DD6-FB43-4FB8-612FAF54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8B77-F008-42DC-A0BB-C3BCB72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65F5-EB36-A504-0F63-D80B21C2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412BF-B471-4398-1F35-1BB58B001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DA552-3A27-6BBE-8F06-9BB58074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C3B9-4972-4CF2-940C-1D0D504F548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D0D0-D776-C1EE-5038-53E87402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6A44-F522-E9B4-3344-BAC9592C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8B77-F008-42DC-A0BB-C3BCB72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A44E6-636E-7711-E904-C488F7C98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5EA40-C19F-79B5-D2E3-B630FD5DD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9FE7-EA32-2920-45D7-581D485F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C3B9-4972-4CF2-940C-1D0D504F548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F9DB0-ED36-462C-7FFD-3C86BCA8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3757-4D56-F635-C5E7-4B07DEE6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8B77-F008-42DC-A0BB-C3BCB72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4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B9C3-40F2-1F80-8396-CA98025C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9E8D-D727-0E2C-96F0-C315846E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7505-4AEA-82F5-A126-EF96AF3E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C3B9-4972-4CF2-940C-1D0D504F548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A6B8-7901-8F82-E212-61A51501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F346B-8275-CC02-40D0-502FD4A9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8B77-F008-42DC-A0BB-C3BCB72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604F-05D9-1BCF-136F-30959AE8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CCF07-D872-C9ED-11F2-7F67B0DFF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8BEB-1C79-B3AD-47D3-DBF3333A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C3B9-4972-4CF2-940C-1D0D504F548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FB3D7-F6CB-BAF6-8636-FE4B58E0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AF4EC-9947-F07C-5940-362B8FC0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8B77-F008-42DC-A0BB-C3BCB72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8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6C6C-9381-8B45-BC89-92567BDE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D2A7-D948-B8CD-37AE-33DCBEC25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979BB-2176-2E13-782E-C7377440C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9B08B-AC1B-A49B-AC4D-53AF6CA3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C3B9-4972-4CF2-940C-1D0D504F548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F0224-6DAA-5FE5-5542-14BDB5E5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F53D5-7BF3-15D0-B126-397A7080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8B77-F008-42DC-A0BB-C3BCB72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4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6E39-7EB8-6197-4AFF-919DFC28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E40F2-D719-6797-7A13-71DD61F5F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2BFA1-9B71-DBE9-FBCF-97DCE55A7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9C77C-B691-BA74-ECC5-23972ABAF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026A8-C94E-D0D6-7B6F-24AC68748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060F6-D1E6-66D6-1CCC-E4410C9D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C3B9-4972-4CF2-940C-1D0D504F548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44470-19AC-CF3E-5DCD-3C5706AF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F4F60-CB27-FE20-DD9E-E244B3D0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8B77-F008-42DC-A0BB-C3BCB72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5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4345-4CFE-13CC-0AB7-E1B78B3D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15593-5298-0DB5-EAD7-FF01AC60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C3B9-4972-4CF2-940C-1D0D504F548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9D28F-1C20-27CE-6B36-B9F08CBA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9E6E4-0121-BAEF-7F7D-62C77353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8B77-F008-42DC-A0BB-C3BCB72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9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EBF7C-A3F6-0D77-41BF-378B202D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C3B9-4972-4CF2-940C-1D0D504F548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53A18-594B-3463-BBE3-DBF4E51F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240A0-8CE9-FA51-EC7B-0997AF1C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8B77-F008-42DC-A0BB-C3BCB72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8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E582-4C1E-8FB0-D085-98D927F1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E0615-675D-38B9-4371-0047CAA5F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F341D-56A9-4C39-C567-3083E349E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F1776-3EE5-8696-877B-310EFAF7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C3B9-4972-4CF2-940C-1D0D504F548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96C10-D184-8317-659A-6DF415DF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6B2E8-134B-1A49-A057-B285B503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8B77-F008-42DC-A0BB-C3BCB72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52C5-B66C-4CAD-0FE1-CCA2792D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334A5-06A0-243A-EFBB-9A9073B31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37BF2-4DBB-7F06-9BB5-022EC1147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87AD9-D607-33C9-A52E-99C5CD16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C3B9-4972-4CF2-940C-1D0D504F548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FF97A-55E4-7F85-2B83-2831A7C6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D79A2-82FB-11D3-CE16-18443DB9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8B77-F008-42DC-A0BB-C3BCB72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3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CA3C0-F7D6-E3D2-AE6A-44911AD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B3744-930A-F7CA-5D2D-2DB948E35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F9C7-5B4B-28D3-AFC0-34F20DE86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7C3B9-4972-4CF2-940C-1D0D504F548B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F52C5-1AC2-C17A-209A-C63A38A99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9C98F-6510-DDDA-2D55-E43795AD8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C8B77-F008-42DC-A0BB-C3BCB72C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6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7AC3C74-6B28-D86A-1CCC-6314BF0A3C0E}"/>
              </a:ext>
            </a:extLst>
          </p:cNvPr>
          <p:cNvSpPr/>
          <p:nvPr/>
        </p:nvSpPr>
        <p:spPr>
          <a:xfrm>
            <a:off x="1201082" y="330243"/>
            <a:ext cx="1387549" cy="59542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Program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580D804B-36FB-63D9-08A4-9D5B401A37C3}"/>
              </a:ext>
            </a:extLst>
          </p:cNvPr>
          <p:cNvSpPr/>
          <p:nvPr/>
        </p:nvSpPr>
        <p:spPr>
          <a:xfrm>
            <a:off x="759832" y="1037948"/>
            <a:ext cx="2259419" cy="898451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Calibration Data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AA287B0-D11C-B4C9-6CAA-E9BBC963B6D1}"/>
              </a:ext>
            </a:extLst>
          </p:cNvPr>
          <p:cNvSpPr/>
          <p:nvPr/>
        </p:nvSpPr>
        <p:spPr>
          <a:xfrm>
            <a:off x="781096" y="2064273"/>
            <a:ext cx="2216890" cy="105794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Subtract offset, convert mV to applied load, sum channels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7B202B86-93C0-30D8-4418-E14623FC351A}"/>
              </a:ext>
            </a:extLst>
          </p:cNvPr>
          <p:cNvSpPr/>
          <p:nvPr/>
        </p:nvSpPr>
        <p:spPr>
          <a:xfrm>
            <a:off x="761450" y="3313599"/>
            <a:ext cx="2259419" cy="1212111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</a:t>
            </a:r>
            <a:r>
              <a:rPr lang="en-US" dirty="0" err="1"/>
              <a:t>polyfit</a:t>
            </a:r>
            <a:r>
              <a:rPr lang="en-US" dirty="0"/>
              <a:t>, </a:t>
            </a:r>
            <a:r>
              <a:rPr lang="en-US" dirty="0" err="1"/>
              <a:t>polyval</a:t>
            </a:r>
            <a:r>
              <a:rPr lang="en-US" dirty="0"/>
              <a:t> for best fit and delta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298ECD7-35CE-0CFC-BCE3-4C2AAF139830}"/>
              </a:ext>
            </a:extLst>
          </p:cNvPr>
          <p:cNvSpPr/>
          <p:nvPr/>
        </p:nvSpPr>
        <p:spPr>
          <a:xfrm>
            <a:off x="900712" y="5797397"/>
            <a:ext cx="1988288" cy="92630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results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4BF8307-CDF8-9FB7-9F3E-32F37D853CB5}"/>
              </a:ext>
            </a:extLst>
          </p:cNvPr>
          <p:cNvSpPr/>
          <p:nvPr/>
        </p:nvSpPr>
        <p:spPr>
          <a:xfrm>
            <a:off x="763820" y="4763864"/>
            <a:ext cx="2248786" cy="79744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calibration functions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27BCE2E7-863B-8D18-030D-0C6E2DDA2BBB}"/>
              </a:ext>
            </a:extLst>
          </p:cNvPr>
          <p:cNvSpPr/>
          <p:nvPr/>
        </p:nvSpPr>
        <p:spPr>
          <a:xfrm>
            <a:off x="3710367" y="69746"/>
            <a:ext cx="1695893" cy="147792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=first to last 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96403F8D-F36C-C0FF-2609-B6FF4134D479}"/>
              </a:ext>
            </a:extLst>
          </p:cNvPr>
          <p:cNvSpPr/>
          <p:nvPr/>
        </p:nvSpPr>
        <p:spPr>
          <a:xfrm>
            <a:off x="3497715" y="1669946"/>
            <a:ext cx="2126511" cy="972879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 new test data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577A0B5-8880-AAD7-9927-26CCE1F5BE10}"/>
              </a:ext>
            </a:extLst>
          </p:cNvPr>
          <p:cNvSpPr/>
          <p:nvPr/>
        </p:nvSpPr>
        <p:spPr>
          <a:xfrm>
            <a:off x="3721000" y="2765099"/>
            <a:ext cx="1685260" cy="79744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to force, sum channels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1D73FA16-ACFA-B4DA-B0EB-1EDEB3212107}"/>
              </a:ext>
            </a:extLst>
          </p:cNvPr>
          <p:cNvSpPr/>
          <p:nvPr/>
        </p:nvSpPr>
        <p:spPr>
          <a:xfrm>
            <a:off x="3673151" y="3700764"/>
            <a:ext cx="1812851" cy="79744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delta using mV to </a:t>
            </a:r>
            <a:r>
              <a:rPr lang="en-US" dirty="0" err="1"/>
              <a:t>polyval</a:t>
            </a:r>
            <a:endParaRPr lang="en-US" dirty="0"/>
          </a:p>
        </p:txBody>
      </p:sp>
      <p:sp>
        <p:nvSpPr>
          <p:cNvPr id="14" name="Flowchart: Stored Data 13">
            <a:extLst>
              <a:ext uri="{FF2B5EF4-FFF2-40B4-BE49-F238E27FC236}">
                <a16:creationId xmlns:a16="http://schemas.microsoft.com/office/drawing/2014/main" id="{2923968A-DF6E-E752-0679-E55EB7A25F75}"/>
              </a:ext>
            </a:extLst>
          </p:cNvPr>
          <p:cNvSpPr/>
          <p:nvPr/>
        </p:nvSpPr>
        <p:spPr>
          <a:xfrm>
            <a:off x="3590753" y="4636429"/>
            <a:ext cx="1951072" cy="866554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max thrust and when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ECD8B31-7DF7-A5BE-966A-CCCC84636312}"/>
              </a:ext>
            </a:extLst>
          </p:cNvPr>
          <p:cNvSpPr/>
          <p:nvPr/>
        </p:nvSpPr>
        <p:spPr>
          <a:xfrm>
            <a:off x="3564169" y="5641206"/>
            <a:ext cx="1988288" cy="92630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results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FFB810D2-EF05-31D9-0F7A-F24C323B0BF2}"/>
              </a:ext>
            </a:extLst>
          </p:cNvPr>
          <p:cNvSpPr/>
          <p:nvPr/>
        </p:nvSpPr>
        <p:spPr>
          <a:xfrm>
            <a:off x="8782097" y="1239327"/>
            <a:ext cx="2434855" cy="109515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weighted average of max thrust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94AC4B2E-1867-4680-1DF9-7BF32C603F1E}"/>
              </a:ext>
            </a:extLst>
          </p:cNvPr>
          <p:cNvSpPr/>
          <p:nvPr/>
        </p:nvSpPr>
        <p:spPr>
          <a:xfrm>
            <a:off x="6028265" y="2301944"/>
            <a:ext cx="1988288" cy="92630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max force and uncertainty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D8DA97F3-C37E-A879-D1D1-21B7C3D8006B}"/>
              </a:ext>
            </a:extLst>
          </p:cNvPr>
          <p:cNvSpPr/>
          <p:nvPr/>
        </p:nvSpPr>
        <p:spPr>
          <a:xfrm>
            <a:off x="6012314" y="3428995"/>
            <a:ext cx="1988288" cy="92630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plot as image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E3BDE9-DA85-6F62-8FA9-EDA0F081E475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flipH="1">
            <a:off x="1889542" y="925667"/>
            <a:ext cx="5315" cy="11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876A8E-D377-646E-4DF4-6DED8E72E38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889541" y="1936399"/>
            <a:ext cx="1" cy="12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8DD1BB-B74E-EE72-6E29-174FB62AAB5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889541" y="3122213"/>
            <a:ext cx="1619" cy="19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114C1D-14C5-4653-5209-97C9C623667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888213" y="4525710"/>
            <a:ext cx="2947" cy="23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B6FC98-9B44-C80E-3C45-0C9B6EE4E16D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1888213" y="5561306"/>
            <a:ext cx="6643" cy="23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E103186D-1AAF-CA38-95DB-D3A5DE2358E7}"/>
              </a:ext>
            </a:extLst>
          </p:cNvPr>
          <p:cNvSpPr/>
          <p:nvPr/>
        </p:nvSpPr>
        <p:spPr>
          <a:xfrm>
            <a:off x="8843232" y="2670676"/>
            <a:ext cx="2307265" cy="124400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max thrust, uncertainty</a:t>
            </a:r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894FB09A-29F5-3756-E605-8E0C0E29A1CB}"/>
              </a:ext>
            </a:extLst>
          </p:cNvPr>
          <p:cNvSpPr/>
          <p:nvPr/>
        </p:nvSpPr>
        <p:spPr>
          <a:xfrm>
            <a:off x="8884877" y="4369519"/>
            <a:ext cx="2216883" cy="86655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5DA2EE-D0C4-E86B-A1DF-9FE1D1971FCA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588631" y="627955"/>
            <a:ext cx="1121736" cy="18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05E0E4-6606-AFD1-19AF-8AB13DF1D743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>
            <a:off x="4558314" y="1547672"/>
            <a:ext cx="2657" cy="12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C122BE-6D23-3C6F-53D4-0A4837ED612B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>
            <a:off x="4560971" y="2642825"/>
            <a:ext cx="2659" cy="12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DECD1E-80BE-8104-BF70-7A19FC43808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4563630" y="3562541"/>
            <a:ext cx="15947" cy="13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E8BC98-6C13-FD14-596F-B9ABBFC0F16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4566289" y="4498206"/>
            <a:ext cx="13288" cy="13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A340A3-ECE9-E64F-67A8-3120DE2F7D6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4558313" y="5502983"/>
            <a:ext cx="7976" cy="13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DB19D37-9D74-86E0-35EB-3FC3A244EE25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5552457" y="2765099"/>
            <a:ext cx="475808" cy="33392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BE2464-6F9E-4ECD-D3AD-176CEB1D17A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7006458" y="3228253"/>
            <a:ext cx="15951" cy="2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0D55EBE-8CCC-DDA8-1E80-7C2E0ABF6721}"/>
              </a:ext>
            </a:extLst>
          </p:cNvPr>
          <p:cNvCxnSpPr>
            <a:cxnSpLocks/>
            <a:stCxn id="18" idx="3"/>
            <a:endCxn id="10" idx="3"/>
          </p:cNvCxnSpPr>
          <p:nvPr/>
        </p:nvCxnSpPr>
        <p:spPr>
          <a:xfrm flipH="1" flipV="1">
            <a:off x="5406260" y="808709"/>
            <a:ext cx="2594342" cy="3083441"/>
          </a:xfrm>
          <a:prstGeom prst="bentConnector3">
            <a:avLst>
              <a:gd name="adj1" fmla="val -88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3136C0C-C1A6-F355-2890-F892C78DCD6E}"/>
              </a:ext>
            </a:extLst>
          </p:cNvPr>
          <p:cNvCxnSpPr>
            <a:cxnSpLocks/>
            <a:stCxn id="18" idx="2"/>
            <a:endCxn id="16" idx="1"/>
          </p:cNvCxnSpPr>
          <p:nvPr/>
        </p:nvCxnSpPr>
        <p:spPr>
          <a:xfrm rot="5400000" flipH="1" flipV="1">
            <a:off x="6610077" y="2183284"/>
            <a:ext cx="2568400" cy="1775639"/>
          </a:xfrm>
          <a:prstGeom prst="bentConnector4">
            <a:avLst>
              <a:gd name="adj1" fmla="val -8900"/>
              <a:gd name="adj2" fmla="val 77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C685DD-D478-E258-23A5-C0998CA50D1B}"/>
              </a:ext>
            </a:extLst>
          </p:cNvPr>
          <p:cNvCxnSpPr>
            <a:stCxn id="16" idx="2"/>
            <a:endCxn id="31" idx="0"/>
          </p:cNvCxnSpPr>
          <p:nvPr/>
        </p:nvCxnSpPr>
        <p:spPr>
          <a:xfrm flipH="1">
            <a:off x="9996865" y="2334481"/>
            <a:ext cx="2660" cy="336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4A7FA5-02D1-A70A-FEA7-7B75D17E0F41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9993319" y="3914685"/>
            <a:ext cx="3546" cy="454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C2617D8-9D12-8725-99F9-C7B36661DDB6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020869" y="3163820"/>
            <a:ext cx="700131" cy="755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1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Patella</dc:creator>
  <cp:lastModifiedBy>Drew Patella</cp:lastModifiedBy>
  <cp:revision>1</cp:revision>
  <dcterms:created xsi:type="dcterms:W3CDTF">2023-11-03T01:46:30Z</dcterms:created>
  <dcterms:modified xsi:type="dcterms:W3CDTF">2023-11-03T02:08:09Z</dcterms:modified>
</cp:coreProperties>
</file>