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89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72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3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1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9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6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87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18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9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F786-55AA-4B0E-BDD1-53DC0BBD3F81}" type="datetimeFigureOut">
              <a:rPr lang="pl-PL" smtClean="0"/>
              <a:t>2013-12-31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C6CE-970C-4C18-A3E7-A63253EFF6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4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4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587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Panoramiczny</PresentationFormat>
  <Paragraphs>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Targonski</dc:creator>
  <cp:lastModifiedBy>Marek Targonski</cp:lastModifiedBy>
  <cp:revision>3</cp:revision>
  <dcterms:created xsi:type="dcterms:W3CDTF">2013-12-31T14:24:11Z</dcterms:created>
  <dcterms:modified xsi:type="dcterms:W3CDTF">2013-12-31T14:28:29Z</dcterms:modified>
</cp:coreProperties>
</file>