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9" autoAdjust="0"/>
    <p:restoredTop sz="76034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2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Oktober 22,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Oktober 22,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 smtClean="0"/>
              <a:t> &amp; Ulf Schmelzer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Aufbau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4114800" cy="4373563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Durch Spule erzeugtes Wechselfeld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</a:t>
            </a:r>
            <a:r>
              <a:rPr lang="de-DE" dirty="0" smtClean="0"/>
              <a:t>Schutz </a:t>
            </a:r>
            <a:r>
              <a:rPr lang="de-DE" dirty="0" smtClean="0"/>
              <a:t>gegen </a:t>
            </a:r>
            <a:endParaRPr lang="de-DE" dirty="0" smtClean="0"/>
          </a:p>
          <a:p>
            <a:r>
              <a:rPr lang="de-DE" dirty="0"/>
              <a:t> </a:t>
            </a:r>
            <a:r>
              <a:rPr lang="de-DE" dirty="0" smtClean="0"/>
              <a:t>     </a:t>
            </a:r>
            <a:r>
              <a:rPr lang="de-DE" dirty="0" smtClean="0"/>
              <a:t>mechanische Einflüsse</a:t>
            </a: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3" r="8386"/>
          <a:stretch/>
        </p:blipFill>
        <p:spPr>
          <a:xfrm>
            <a:off x="4572000" y="1752600"/>
            <a:ext cx="4102100" cy="449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Luftspule mit FERRITKERN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3" y="2114550"/>
            <a:ext cx="6465673" cy="2628900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4345844"/>
            <a:ext cx="3454400" cy="232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8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</a:t>
            </a:r>
            <a:r>
              <a:rPr lang="de-DE" dirty="0" smtClean="0"/>
              <a:t>Schwingkreis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Schmitt-Trigger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Z.B. </a:t>
            </a:r>
            <a:r>
              <a:rPr lang="de-DE" dirty="0" err="1" smtClean="0"/>
              <a:t>Optokoppler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9150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</a:t>
            </a:r>
            <a:r>
              <a:rPr lang="de-DE" dirty="0" smtClean="0"/>
              <a:t>Schmitt-Trigger fällt </a:t>
            </a:r>
            <a:r>
              <a:rPr lang="de-DE" dirty="0" smtClean="0"/>
              <a:t>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2402" y="2027652"/>
            <a:ext cx="1363425" cy="32549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422182" y="2027652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062203" y="2396984"/>
            <a:ext cx="280199" cy="28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941232" y="4631323"/>
            <a:ext cx="2135968" cy="18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VOR-</a:t>
            </a:r>
            <a:br>
              <a:rPr lang="de-DE" dirty="0" smtClean="0"/>
            </a:br>
            <a:r>
              <a:rPr lang="de-DE" dirty="0" smtClean="0"/>
              <a:t>und Nachteile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Wiederholgenauigkeit, sehr hohe Zuverlässigkeit und kompakte </a:t>
            </a:r>
            <a:r>
              <a:rPr lang="de-DE" dirty="0" smtClean="0"/>
              <a:t>Bauart</a:t>
            </a:r>
          </a:p>
          <a:p>
            <a:r>
              <a:rPr lang="de-DE" dirty="0"/>
              <a:t>unempfindlich gegenüber Einflüssen wie Beleuchtung, Schall, Temperaturschwankungen oder </a:t>
            </a:r>
            <a:r>
              <a:rPr lang="de-DE" dirty="0" smtClean="0"/>
              <a:t>Feuchtigkeit</a:t>
            </a:r>
          </a:p>
          <a:p>
            <a:r>
              <a:rPr lang="de-DE" dirty="0" smtClean="0"/>
              <a:t>Schmutzunempfindlicher als optische Sensoren</a:t>
            </a:r>
          </a:p>
          <a:p>
            <a:r>
              <a:rPr lang="de-DE" dirty="0" smtClean="0"/>
              <a:t>Berührungsfrei</a:t>
            </a:r>
          </a:p>
          <a:p>
            <a:endParaRPr lang="de-DE" dirty="0"/>
          </a:p>
          <a:p>
            <a:r>
              <a:rPr lang="de-DE" dirty="0" smtClean="0"/>
              <a:t>Nachteile:</a:t>
            </a:r>
          </a:p>
          <a:p>
            <a:r>
              <a:rPr lang="de-DE" dirty="0" smtClean="0"/>
              <a:t>Schaltabstände abhängig vom Material und vom Einbauort</a:t>
            </a:r>
          </a:p>
          <a:p>
            <a:r>
              <a:rPr lang="de-DE" dirty="0"/>
              <a:t>Für spezielle Anwendungen wie z. B. im Schweißbereich mit starken magnetischen Feldern sind geschützte Ausführungen erforderlich.</a:t>
            </a:r>
          </a:p>
          <a:p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945815" y="6403727"/>
            <a:ext cx="695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Quelle: http://</a:t>
            </a:r>
            <a:r>
              <a:rPr lang="de-DE" dirty="0" err="1"/>
              <a:t>www.xpertgate.de</a:t>
            </a:r>
            <a:r>
              <a:rPr lang="de-DE" dirty="0"/>
              <a:t>/</a:t>
            </a:r>
            <a:r>
              <a:rPr lang="de-DE" dirty="0" err="1"/>
              <a:t>produkte</a:t>
            </a:r>
            <a:r>
              <a:rPr lang="de-DE" dirty="0"/>
              <a:t>/</a:t>
            </a:r>
            <a:r>
              <a:rPr lang="de-DE" dirty="0" err="1"/>
              <a:t>Induktive_Sensoren.html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01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Anwendungen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Ersatz von mechanischen Schaltern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Abstandsmessung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Unwucht Erkennung in Waschmaschinen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90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184</Words>
  <Application>Microsoft Macintosh PowerPoint</Application>
  <PresentationFormat>Bildschirmpräsentation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Essenz</vt:lpstr>
      <vt:lpstr>Induktive Sensoren</vt:lpstr>
      <vt:lpstr>Geschichte</vt:lpstr>
      <vt:lpstr>Aufbau</vt:lpstr>
      <vt:lpstr>Luftspule mit FERRITKERN</vt:lpstr>
      <vt:lpstr>FunktionsPrinzip</vt:lpstr>
      <vt:lpstr>Funktionsprinzip</vt:lpstr>
      <vt:lpstr>VOR- und Nachteile</vt:lpstr>
      <vt:lpstr>Anwendungen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Ulf Schmelzer</cp:lastModifiedBy>
  <cp:revision>12</cp:revision>
  <dcterms:created xsi:type="dcterms:W3CDTF">2015-10-07T12:47:19Z</dcterms:created>
  <dcterms:modified xsi:type="dcterms:W3CDTF">2015-10-22T11:42:02Z</dcterms:modified>
</cp:coreProperties>
</file>