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2" r:id="rId6"/>
    <p:sldId id="258" r:id="rId7"/>
    <p:sldId id="260" r:id="rId8"/>
    <p:sldId id="265" r:id="rId9"/>
    <p:sldId id="263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9" autoAdjust="0"/>
    <p:restoredTop sz="76034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201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AB8DC-7E7E-4F77-B27B-16CB55942247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F6541-0B57-4735-9721-132D0EA68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20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F6541-0B57-4735-9721-132D0EA688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3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B5AE-EDBA-47FA-A932-3B8483F74A48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C155-B568-46B2-924D-46FED40F495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A14D-158D-4077-829B-2D1DDC7923E6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E9-9DC2-4D56-AB7D-81252CDA6B9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65A7-0F5A-437B-9A37-BFC98AB18B32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3D08-AC39-4CB7-9DB9-ED318770A49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7CB8-C3F6-448E-AFEF-F1A796D32017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6EE3-B82F-4090-8968-1EC6DF626FDC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492C-12CA-4D8E-AB73-D68EB5429797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23B5-974B-4F65-85FD-C4494DB439B9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F24B-0671-493D-982D-10E320082A00}" type="datetime4">
              <a:rPr lang="en-US" smtClean="0"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5383B18-4F28-4955-B37C-87BB10270D80}" type="datetime4">
              <a:rPr lang="en-US" smtClean="0"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Antonio Parrotta &amp; Ulf Schmelzer</a:t>
            </a:r>
          </a:p>
          <a:p>
            <a:r>
              <a:rPr lang="de-DE" dirty="0" smtClean="0"/>
              <a:t>Embedded Systems Software</a:t>
            </a:r>
          </a:p>
          <a:p>
            <a:r>
              <a:rPr lang="de-DE" dirty="0" smtClean="0"/>
              <a:t>26.10.2015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Ersatz von mechanischen Schaltern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Abstandsmessung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Unwucht Erkennung in Waschmaschinen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Geschichte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Funktionsprinzip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Vor- und Nachteile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process.vogel</a:t>
            </a:r>
            <a:r>
              <a:rPr lang="de-DE" sz="900" dirty="0" smtClean="0"/>
              <a:t>, „Vergangenheit und Zukunft des </a:t>
            </a:r>
            <a:r>
              <a:rPr lang="de-DE" sz="900" dirty="0"/>
              <a:t>induktiven </a:t>
            </a:r>
            <a:r>
              <a:rPr lang="de-DE" sz="900" dirty="0" smtClean="0"/>
              <a:t>Näherungsschalters“, </a:t>
            </a:r>
            <a:r>
              <a:rPr lang="de-DE" sz="900" dirty="0"/>
              <a:t>http://www.process.vogel.de/automatisierung_prozessleittechnik/articles/145538/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Durch Spule erzeugtes Wechselfeld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Schutz gegen </a:t>
            </a:r>
          </a:p>
          <a:p>
            <a:r>
              <a:rPr lang="de-DE" dirty="0"/>
              <a:t> </a:t>
            </a:r>
            <a:r>
              <a:rPr lang="de-DE" dirty="0" smtClean="0"/>
              <a:t>     mechanische Einflüsse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Luftspule mit FERRITKERN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3" y="1558950"/>
            <a:ext cx="6465673" cy="2628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010169"/>
            <a:ext cx="3454400" cy="232165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LC-Schwingkreis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Z.B. </a:t>
            </a:r>
            <a:r>
              <a:rPr lang="de-DE" dirty="0" err="1" smtClean="0"/>
              <a:t>Optokoppler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br>
              <a:rPr lang="de-DE" dirty="0" smtClean="0"/>
            </a:br>
            <a:r>
              <a:rPr lang="de-DE" dirty="0" smtClean="0"/>
              <a:t>binär </a:t>
            </a:r>
            <a:r>
              <a:rPr lang="de-DE" dirty="0" err="1" smtClean="0"/>
              <a:t>sensor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64982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Oszillator erzeugt Wechselfeld mit 100 kHz bis 1 MHz</a:t>
            </a:r>
          </a:p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Schmitt-Trigger fällt 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8403" y="1225015"/>
            <a:ext cx="1643624" cy="39238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528123" y="2705100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5941232" y="2500863"/>
            <a:ext cx="197171" cy="19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094775" y="4005522"/>
            <a:ext cx="2844800" cy="240240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err="1" smtClean="0"/>
              <a:t>sensor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8" y="1968500"/>
            <a:ext cx="1647554" cy="4178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35000" y="1859339"/>
            <a:ext cx="4352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• Maße: </a:t>
            </a:r>
            <a:r>
              <a:rPr lang="de-DE" dirty="0" smtClean="0"/>
              <a:t>M12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• Länge: 51 mm</a:t>
            </a:r>
            <a:br>
              <a:rPr lang="de-DE" dirty="0"/>
            </a:br>
            <a:r>
              <a:rPr lang="de-DE" dirty="0"/>
              <a:t>• Messbereich: 0 … 10 mm</a:t>
            </a:r>
            <a:br>
              <a:rPr lang="de-DE" dirty="0"/>
            </a:br>
            <a:r>
              <a:rPr lang="de-DE" dirty="0"/>
              <a:t>• Analogausgang: 0 … 10 V / 4 … 20 mA</a:t>
            </a:r>
            <a:br>
              <a:rPr lang="de-DE" dirty="0"/>
            </a:br>
            <a:r>
              <a:rPr lang="de-DE" dirty="0"/>
              <a:t>• Anschluss: Kabel, 2m</a:t>
            </a:r>
            <a:br>
              <a:rPr lang="de-DE" dirty="0"/>
            </a:br>
            <a:r>
              <a:rPr lang="de-DE" dirty="0"/>
              <a:t>• Einbau: quasi-bündig</a:t>
            </a:r>
            <a:br>
              <a:rPr lang="de-DE" dirty="0"/>
            </a:br>
            <a:r>
              <a:rPr lang="de-DE" dirty="0"/>
              <a:t>• Bauform: zylindrisch</a:t>
            </a:r>
            <a:br>
              <a:rPr lang="de-DE" dirty="0"/>
            </a:br>
            <a:r>
              <a:rPr lang="de-DE" dirty="0"/>
              <a:t>• Versorgungsspannung: 15 … 30 V DC</a:t>
            </a:r>
            <a:br>
              <a:rPr lang="de-DE" dirty="0"/>
            </a:br>
            <a:r>
              <a:rPr lang="de-DE" dirty="0"/>
              <a:t>• Material: Messing verchromt</a:t>
            </a:r>
            <a:br>
              <a:rPr lang="de-DE" dirty="0"/>
            </a:br>
            <a:r>
              <a:rPr lang="de-DE" dirty="0"/>
              <a:t>• Schutzart: IP67</a:t>
            </a:r>
          </a:p>
        </p:txBody>
      </p:sp>
      <p:sp>
        <p:nvSpPr>
          <p:cNvPr id="10" name="Rechteck 9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contrinex</a:t>
            </a:r>
            <a:r>
              <a:rPr lang="de-DE" sz="900" dirty="0" smtClean="0"/>
              <a:t>, „Datenblatt DW-AD-504“, http</a:t>
            </a:r>
            <a:r>
              <a:rPr lang="de-DE" sz="900" dirty="0"/>
              <a:t>://</a:t>
            </a:r>
            <a:r>
              <a:rPr lang="de-DE" sz="900" dirty="0" err="1"/>
              <a:t>www.contrinex.com</a:t>
            </a:r>
            <a:r>
              <a:rPr lang="de-DE" sz="900" dirty="0"/>
              <a:t>/</a:t>
            </a:r>
            <a:r>
              <a:rPr lang="de-DE" sz="900" dirty="0" err="1"/>
              <a:t>xml</a:t>
            </a:r>
            <a:r>
              <a:rPr lang="de-DE" sz="900" dirty="0"/>
              <a:t>/</a:t>
            </a:r>
            <a:r>
              <a:rPr lang="de-DE" sz="900" dirty="0" err="1"/>
              <a:t>productSheet.aspx?src</a:t>
            </a:r>
            <a:r>
              <a:rPr lang="de-DE" sz="900" dirty="0"/>
              <a:t>=ps_DW-AD-504-M12-120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</a:t>
            </a:r>
            <a:br>
              <a:rPr lang="de-DE" dirty="0" smtClean="0"/>
            </a:br>
            <a:r>
              <a:rPr lang="de-DE" dirty="0" smtClean="0"/>
              <a:t>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75100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smtClean="0"/>
              <a:t>Kein Lichtbogen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kompakte Bauart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unempfindlich </a:t>
            </a:r>
            <a:r>
              <a:rPr lang="de-DE" dirty="0"/>
              <a:t>gegenüber Einflüssen wie </a:t>
            </a:r>
            <a:endParaRPr lang="de-DE" dirty="0" smtClean="0"/>
          </a:p>
          <a:p>
            <a:pPr marL="800100" lvl="1" indent="-342900">
              <a:buFontTx/>
              <a:buChar char="-"/>
            </a:pPr>
            <a:r>
              <a:rPr lang="de-DE" dirty="0" smtClean="0"/>
              <a:t>Beleuchtung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Schall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Temperaturschwankungen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Feuchtigkeit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schmutz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Berührungsfrei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xpertgate</a:t>
            </a:r>
            <a:r>
              <a:rPr lang="de-DE" sz="900" dirty="0" smtClean="0"/>
              <a:t>, „induktive Sensoren“, http</a:t>
            </a:r>
            <a:r>
              <a:rPr lang="de-DE" sz="900" dirty="0"/>
              <a:t>://</a:t>
            </a:r>
            <a:r>
              <a:rPr lang="de-DE" sz="900" dirty="0" smtClean="0"/>
              <a:t>www.xpertgate.de/produkte/Induktive_Sensoren.html</a:t>
            </a:r>
            <a:endParaRPr lang="de-DE" sz="9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927600" y="1752600"/>
            <a:ext cx="381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 smtClean="0"/>
              <a:t>Schaltabstände abhängig von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Material 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Einbauort (Bündiger </a:t>
            </a:r>
            <a:r>
              <a:rPr lang="de-DE" dirty="0" err="1" smtClean="0"/>
              <a:t>einbau</a:t>
            </a:r>
            <a:r>
              <a:rPr lang="de-DE" dirty="0" smtClean="0"/>
              <a:t>)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Winkel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Ungeeignete 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Linearantriebe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Schweißbereiche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Induktionsöfen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420</Words>
  <Application>Microsoft Office PowerPoint</Application>
  <PresentationFormat>Bildschirmpräsentation (4:3)</PresentationFormat>
  <Paragraphs>103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Essenz</vt:lpstr>
      <vt:lpstr>Induktive Sensoren</vt:lpstr>
      <vt:lpstr>Agenda</vt:lpstr>
      <vt:lpstr>Geschichte</vt:lpstr>
      <vt:lpstr>Aufbau</vt:lpstr>
      <vt:lpstr>Luftspule mit FERRITKERN</vt:lpstr>
      <vt:lpstr>FunktionsPrinzip</vt:lpstr>
      <vt:lpstr>Funktionsprinzip binär sensor</vt:lpstr>
      <vt:lpstr>Beispiel sensor</vt:lpstr>
      <vt:lpstr>VOR- und Nachteile</vt:lpstr>
      <vt:lpstr>Anwendungen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Toni</cp:lastModifiedBy>
  <cp:revision>24</cp:revision>
  <dcterms:created xsi:type="dcterms:W3CDTF">2015-10-07T12:47:19Z</dcterms:created>
  <dcterms:modified xsi:type="dcterms:W3CDTF">2015-10-25T20:55:25Z</dcterms:modified>
</cp:coreProperties>
</file>