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19" d="100"/>
          <a:sy n="119" d="100"/>
        </p:scale>
        <p:origin x="-14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Oktober 7,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Oktober 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Oktober 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Oktober 7,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Oktober 7, 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Oktober 7,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de-DE" smtClean="0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Oktober 7,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Oktober 7,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Oktober 7,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Oktober 7,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auf Platzhalter ziehen oder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Oktober 7,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Oktober 7,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Induktive</a:t>
            </a:r>
            <a:br>
              <a:rPr lang="de-DE" dirty="0" smtClean="0"/>
            </a:br>
            <a:r>
              <a:rPr lang="de-DE" dirty="0" smtClean="0"/>
              <a:t>Sensoren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Antonio </a:t>
            </a:r>
            <a:r>
              <a:rPr lang="de-DE" dirty="0" err="1" smtClean="0"/>
              <a:t>Parrotta</a:t>
            </a:r>
            <a:r>
              <a:rPr lang="de-DE" dirty="0" smtClean="0"/>
              <a:t> &amp; Ulf Schmelzer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8117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Geschichte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endParaRPr lang="de-DE" dirty="0" smtClean="0"/>
          </a:p>
          <a:p>
            <a:pPr marL="342900" indent="-342900">
              <a:buFontTx/>
              <a:buChar char="-"/>
            </a:pPr>
            <a:endParaRPr lang="de-DE" dirty="0"/>
          </a:p>
          <a:p>
            <a:pPr marL="342900" indent="-342900">
              <a:buFontTx/>
              <a:buChar char="-"/>
            </a:pPr>
            <a:r>
              <a:rPr lang="de-DE" dirty="0" smtClean="0"/>
              <a:t>Entwicklung durch </a:t>
            </a:r>
            <a:r>
              <a:rPr lang="de-DE" dirty="0" err="1" smtClean="0"/>
              <a:t>Pepperl</a:t>
            </a:r>
            <a:r>
              <a:rPr lang="de-DE" dirty="0" smtClean="0"/>
              <a:t> und Fuchs</a:t>
            </a:r>
          </a:p>
          <a:p>
            <a:pPr marL="342900" indent="-342900">
              <a:buFontTx/>
              <a:buChar char="-"/>
            </a:pPr>
            <a:r>
              <a:rPr lang="de-DE" dirty="0" smtClean="0"/>
              <a:t>Anfrage durch BASF</a:t>
            </a:r>
          </a:p>
          <a:p>
            <a:pPr marL="342900" indent="-342900">
              <a:buFontTx/>
              <a:buChar char="-"/>
            </a:pPr>
            <a:r>
              <a:rPr lang="de-DE" dirty="0" smtClean="0"/>
              <a:t>Ablösung mechanischer Schalter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6342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Funktions</a:t>
            </a:r>
            <a:r>
              <a:rPr lang="de-DE" dirty="0" smtClean="0"/>
              <a:t> Prinzip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marL="342900" indent="-342900">
              <a:buFontTx/>
              <a:buChar char="-"/>
            </a:pPr>
            <a:r>
              <a:rPr lang="de-DE" dirty="0" smtClean="0"/>
              <a:t>LC-</a:t>
            </a:r>
            <a:r>
              <a:rPr lang="de-DE" dirty="0" err="1" smtClean="0"/>
              <a:t>Schwinkreis</a:t>
            </a:r>
            <a:endParaRPr lang="de-DE" dirty="0" smtClean="0"/>
          </a:p>
          <a:p>
            <a:pPr marL="342900" indent="-342900">
              <a:buFontTx/>
              <a:buChar char="-"/>
            </a:pPr>
            <a:r>
              <a:rPr lang="de-DE" dirty="0" err="1" smtClean="0"/>
              <a:t>Schmitttrigger</a:t>
            </a:r>
            <a:endParaRPr lang="de-DE" dirty="0" smtClean="0"/>
          </a:p>
          <a:p>
            <a:pPr marL="342900" indent="-342900">
              <a:buFontTx/>
              <a:buChar char="-"/>
            </a:pPr>
            <a:r>
              <a:rPr lang="de-DE" dirty="0" smtClean="0"/>
              <a:t>Ausgangstreiber</a:t>
            </a:r>
            <a:endParaRPr lang="de-DE" dirty="0"/>
          </a:p>
        </p:txBody>
      </p:sp>
      <p:pic>
        <p:nvPicPr>
          <p:cNvPr id="5" name="Bild 4" descr="prozesskette_sens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330" y="2228316"/>
            <a:ext cx="386334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970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FunktionsPrinzip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de-DE" dirty="0" smtClean="0"/>
              <a:t>Anlegen eines Wechselfeld an eine Spule</a:t>
            </a:r>
          </a:p>
          <a:p>
            <a:pPr marL="342900" indent="-342900">
              <a:buFontTx/>
              <a:buChar char="-"/>
            </a:pPr>
            <a:r>
              <a:rPr lang="de-DE" dirty="0" smtClean="0"/>
              <a:t>Richten des Magnetfelds </a:t>
            </a:r>
          </a:p>
          <a:p>
            <a:r>
              <a:rPr lang="de-DE" dirty="0"/>
              <a:t> </a:t>
            </a:r>
            <a:r>
              <a:rPr lang="de-DE" dirty="0" smtClean="0"/>
              <a:t>    Durch Ferrit Kern</a:t>
            </a:r>
            <a:endParaRPr lang="de-DE" dirty="0"/>
          </a:p>
          <a:p>
            <a:pPr marL="342900" indent="-342900">
              <a:buFontTx/>
              <a:buChar char="-"/>
            </a:pPr>
            <a:r>
              <a:rPr lang="de-DE" dirty="0" smtClean="0"/>
              <a:t>Gehäuse zum </a:t>
            </a:r>
            <a:r>
              <a:rPr lang="de-DE" dirty="0" err="1" smtClean="0"/>
              <a:t>schutz</a:t>
            </a:r>
            <a:r>
              <a:rPr lang="de-DE" dirty="0" smtClean="0"/>
              <a:t> gegen </a:t>
            </a:r>
            <a:r>
              <a:rPr lang="de-DE" dirty="0" err="1" smtClean="0"/>
              <a:t>mecahsncihe</a:t>
            </a:r>
            <a:r>
              <a:rPr lang="de-DE" dirty="0" smtClean="0"/>
              <a:t> </a:t>
            </a:r>
            <a:r>
              <a:rPr lang="de-DE" dirty="0" err="1" smtClean="0"/>
              <a:t>einflüsse</a:t>
            </a:r>
            <a:endParaRPr lang="de-DE" dirty="0" smtClean="0"/>
          </a:p>
          <a:p>
            <a:pPr marL="342900" indent="-342900">
              <a:buFontTx/>
              <a:buChar char="-"/>
            </a:pPr>
            <a:endParaRPr lang="de-DE" dirty="0" smtClean="0"/>
          </a:p>
        </p:txBody>
      </p:sp>
      <p:pic>
        <p:nvPicPr>
          <p:cNvPr id="4" name="Bild 3" descr="magnetfeld_senso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181710"/>
            <a:ext cx="3648222" cy="322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37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Funktionsprinzip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752600"/>
            <a:ext cx="5259150" cy="4373563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de-DE" dirty="0" smtClean="0"/>
              <a:t>Target nähert sich</a:t>
            </a:r>
          </a:p>
          <a:p>
            <a:pPr marL="457200" indent="-457200">
              <a:buAutoNum type="arabicPeriod"/>
            </a:pPr>
            <a:r>
              <a:rPr lang="de-DE" dirty="0" smtClean="0"/>
              <a:t>Über das Transformatorprinzip wird dem Schwingkreis Energie entzogen</a:t>
            </a:r>
          </a:p>
          <a:p>
            <a:pPr marL="457200" indent="-457200">
              <a:buAutoNum type="arabicPeriod"/>
            </a:pPr>
            <a:r>
              <a:rPr lang="de-DE" dirty="0" smtClean="0"/>
              <a:t>Amplitude wird gedämpft</a:t>
            </a:r>
          </a:p>
          <a:p>
            <a:pPr marL="457200" indent="-457200">
              <a:buAutoNum type="arabicPeriod"/>
            </a:pPr>
            <a:r>
              <a:rPr lang="de-DE" dirty="0" smtClean="0"/>
              <a:t>Wenn die Amplitude unter das eingestellte Level des </a:t>
            </a:r>
            <a:r>
              <a:rPr lang="de-DE" dirty="0" err="1" smtClean="0"/>
              <a:t>Schmittrigers</a:t>
            </a:r>
            <a:r>
              <a:rPr lang="de-DE" dirty="0" smtClean="0"/>
              <a:t> fällt schaltet der Ausgang</a:t>
            </a:r>
          </a:p>
          <a:p>
            <a:pPr marL="342900" indent="-342900">
              <a:buFontTx/>
              <a:buChar char="-"/>
            </a:pPr>
            <a:endParaRPr lang="de-DE" dirty="0"/>
          </a:p>
        </p:txBody>
      </p:sp>
      <p:pic>
        <p:nvPicPr>
          <p:cNvPr id="4" name="Bild 3" descr="ersatzschaltbil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42402" y="2027652"/>
            <a:ext cx="1363425" cy="3254914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5422182" y="2027652"/>
            <a:ext cx="826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Target</a:t>
            </a:r>
            <a:endParaRPr lang="de-DE" dirty="0"/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6062203" y="2396984"/>
            <a:ext cx="280199" cy="2890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Bild 7"/>
          <p:cNvPicPr>
            <a:picLocks noChangeAspect="1"/>
          </p:cNvPicPr>
          <p:nvPr/>
        </p:nvPicPr>
        <p:blipFill rotWithShape="1">
          <a:blip r:embed="rId3"/>
          <a:srcRect b="11062"/>
          <a:stretch/>
        </p:blipFill>
        <p:spPr>
          <a:xfrm>
            <a:off x="5941232" y="4631323"/>
            <a:ext cx="2135968" cy="180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295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Vielen dank für ihre Aufmerksamkeit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Fragen?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Kontakt:</a:t>
            </a:r>
          </a:p>
          <a:p>
            <a:r>
              <a:rPr lang="de-DE" dirty="0" smtClean="0"/>
              <a:t>Ulf Schmelzer (ulscit01@hs-esslingen.de)</a:t>
            </a:r>
          </a:p>
          <a:p>
            <a:r>
              <a:rPr lang="de-DE" dirty="0" smtClean="0"/>
              <a:t>Antonio </a:t>
            </a:r>
            <a:r>
              <a:rPr lang="de-DE" dirty="0" err="1" smtClean="0"/>
              <a:t>Parrotta</a:t>
            </a:r>
            <a:r>
              <a:rPr lang="de-DE" dirty="0"/>
              <a:t> </a:t>
            </a:r>
            <a:r>
              <a:rPr lang="de-DE" dirty="0" smtClean="0"/>
              <a:t>(anpait00@hs-esslingen.de)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25987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z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Essenz.thmx</Template>
  <TotalTime>0</TotalTime>
  <Words>101</Words>
  <Application>Microsoft Macintosh PowerPoint</Application>
  <PresentationFormat>Bildschirmpräsentation (4:3)</PresentationFormat>
  <Paragraphs>37</Paragraphs>
  <Slides>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7" baseType="lpstr">
      <vt:lpstr>Essenz</vt:lpstr>
      <vt:lpstr>Induktive Sensoren</vt:lpstr>
      <vt:lpstr>Geschichte</vt:lpstr>
      <vt:lpstr>Funktions Prinzip</vt:lpstr>
      <vt:lpstr>FunktionsPrinzip</vt:lpstr>
      <vt:lpstr>Funktionsprinzip</vt:lpstr>
      <vt:lpstr>Vielen dank für ihre Aufmerksamkeit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Induktive Sensoren</dc:title>
  <dc:creator>Ulf Schmelzer</dc:creator>
  <cp:lastModifiedBy>Ulf Schmelzer</cp:lastModifiedBy>
  <cp:revision>5</cp:revision>
  <dcterms:created xsi:type="dcterms:W3CDTF">2015-10-07T12:47:19Z</dcterms:created>
  <dcterms:modified xsi:type="dcterms:W3CDTF">2015-10-07T13:35:08Z</dcterms:modified>
</cp:coreProperties>
</file>