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 smtClean="0"/>
              <a:t> &amp; Ulf Schmelzer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</a:t>
            </a:r>
            <a:r>
              <a:rPr lang="de-DE" dirty="0" smtClean="0"/>
              <a:t> 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</a:t>
            </a:r>
            <a:r>
              <a:rPr lang="de-DE" dirty="0" smtClean="0"/>
              <a:t>Schwingkreis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Anlegen eines Wechselfeld an eine Spule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</a:t>
            </a:r>
            <a:r>
              <a:rPr lang="de-DE" dirty="0" smtClean="0"/>
              <a:t>Schutz </a:t>
            </a:r>
            <a:r>
              <a:rPr lang="de-DE" dirty="0" smtClean="0"/>
              <a:t>gegen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smtClean="0"/>
              <a:t>mechanische Einflüsse</a:t>
            </a: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9150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</a:t>
            </a:r>
            <a:r>
              <a:rPr lang="de-DE" dirty="0" smtClean="0"/>
              <a:t>Schmitt-Trigger fällt </a:t>
            </a:r>
            <a:r>
              <a:rPr lang="de-DE" dirty="0" smtClean="0"/>
              <a:t>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2402" y="2027652"/>
            <a:ext cx="1363425" cy="32549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422182" y="2027652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062203" y="2396984"/>
            <a:ext cx="280199" cy="28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941232" y="4631323"/>
            <a:ext cx="2135968" cy="18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106</Words>
  <Application>Microsoft Macintosh PowerPoint</Application>
  <PresentationFormat>Bildschirmpräsentation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Essenz</vt:lpstr>
      <vt:lpstr>Induktive Sensoren</vt:lpstr>
      <vt:lpstr>Geschichte</vt:lpstr>
      <vt:lpstr>Funktions Prinzip</vt:lpstr>
      <vt:lpstr>FunktionsPrinzip</vt:lpstr>
      <vt:lpstr>Funktionsprinzip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Ulf Schmelzer</cp:lastModifiedBy>
  <cp:revision>6</cp:revision>
  <dcterms:created xsi:type="dcterms:W3CDTF">2015-10-07T12:47:19Z</dcterms:created>
  <dcterms:modified xsi:type="dcterms:W3CDTF">2015-10-22T10:54:02Z</dcterms:modified>
</cp:coreProperties>
</file>