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9" r:id="rId4"/>
    <p:sldId id="262" r:id="rId5"/>
    <p:sldId id="258" r:id="rId6"/>
    <p:sldId id="260" r:id="rId7"/>
    <p:sldId id="265" r:id="rId8"/>
    <p:sldId id="263" r:id="rId9"/>
    <p:sldId id="264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89" autoAdjust="0"/>
    <p:restoredTop sz="76034" autoAdjust="0"/>
  </p:normalViewPr>
  <p:slideViewPr>
    <p:cSldViewPr snapToGrid="0" snapToObjects="1" showGuides="1">
      <p:cViewPr varScale="1">
        <p:scale>
          <a:sx n="100" d="100"/>
          <a:sy n="100" d="100"/>
        </p:scale>
        <p:origin x="-28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Oktober 25,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Oktober 25,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Oktober 25,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Oktober 25,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Oktober 25, 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Oktober 25,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Oktober 25,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Oktober 25,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Oktober 25,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Oktober 25,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Oktober 25,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Oktober 25,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Induktive</a:t>
            </a:r>
            <a:br>
              <a:rPr lang="de-DE" dirty="0" smtClean="0"/>
            </a:br>
            <a:r>
              <a:rPr lang="de-DE" dirty="0" smtClean="0"/>
              <a:t>Sensoren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/>
              <a:t>Antonio Parrotta &amp; Ulf Schmelzer</a:t>
            </a:r>
          </a:p>
          <a:p>
            <a:r>
              <a:rPr lang="de-DE" dirty="0" smtClean="0"/>
              <a:t>Embedded Systems Software</a:t>
            </a:r>
          </a:p>
          <a:p>
            <a:r>
              <a:rPr lang="de-DE" dirty="0" smtClean="0"/>
              <a:t>26.10.2015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0" y="6504971"/>
            <a:ext cx="9144000" cy="3935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 smtClean="0"/>
              <a:t>Antonio Parrotta &amp; Ulf Schmelzer, Embedded Systems Software, Vortrag: Induktive Sensoren 26.10.2015</a:t>
            </a:r>
          </a:p>
          <a:p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3888117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Vielen dank für ihre Aufmerksamkeit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Fragen?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Kontakt:</a:t>
            </a:r>
          </a:p>
          <a:p>
            <a:r>
              <a:rPr lang="de-DE" dirty="0" smtClean="0"/>
              <a:t>Ulf Schmelzer (ulscit01@hs-esslingen.de)</a:t>
            </a:r>
          </a:p>
          <a:p>
            <a:r>
              <a:rPr lang="de-DE" dirty="0" smtClean="0"/>
              <a:t>Antonio </a:t>
            </a:r>
            <a:r>
              <a:rPr lang="de-DE" dirty="0" err="1" smtClean="0"/>
              <a:t>Parrotta</a:t>
            </a:r>
            <a:r>
              <a:rPr lang="de-DE" dirty="0"/>
              <a:t> </a:t>
            </a:r>
            <a:r>
              <a:rPr lang="de-DE" dirty="0" smtClean="0"/>
              <a:t>(anpait00@hs-esslingen.de)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0" y="6504971"/>
            <a:ext cx="9144000" cy="3935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 smtClean="0"/>
              <a:t>Antonio Parrotta &amp; Ulf Schmelzer, Embedded Systems Software, Vortrag: Induktive Sensoren 26.10.2015</a:t>
            </a:r>
          </a:p>
          <a:p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202598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Geschichte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de-DE" dirty="0" smtClean="0"/>
          </a:p>
          <a:p>
            <a:pPr marL="342900" indent="-342900">
              <a:buFontTx/>
              <a:buChar char="-"/>
            </a:pPr>
            <a:endParaRPr lang="de-DE" dirty="0"/>
          </a:p>
          <a:p>
            <a:pPr marL="342900" indent="-342900">
              <a:buFontTx/>
              <a:buChar char="-"/>
            </a:pPr>
            <a:r>
              <a:rPr lang="de-DE" dirty="0" smtClean="0"/>
              <a:t>Entwicklung durch </a:t>
            </a:r>
            <a:r>
              <a:rPr lang="de-DE" dirty="0" err="1" smtClean="0"/>
              <a:t>Pepperl</a:t>
            </a:r>
            <a:r>
              <a:rPr lang="de-DE" dirty="0" smtClean="0"/>
              <a:t> und Fuchs</a:t>
            </a:r>
          </a:p>
          <a:p>
            <a:pPr marL="342900" indent="-342900">
              <a:buFontTx/>
              <a:buChar char="-"/>
            </a:pPr>
            <a:r>
              <a:rPr lang="de-DE" dirty="0" smtClean="0"/>
              <a:t>Anfrage durch BASF</a:t>
            </a:r>
          </a:p>
          <a:p>
            <a:pPr marL="342900" indent="-342900">
              <a:buFontTx/>
              <a:buChar char="-"/>
            </a:pPr>
            <a:r>
              <a:rPr lang="de-DE" dirty="0" smtClean="0"/>
              <a:t>Ablösung mechanischer Schalter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0" y="6504971"/>
            <a:ext cx="9144000" cy="3935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 smtClean="0"/>
              <a:t>Antonio Parrotta &amp; Ulf Schmelzer, Embedded Systems Software, Vortrag: Induktive Sensoren 26.10.2015</a:t>
            </a:r>
          </a:p>
          <a:p>
            <a:r>
              <a:rPr lang="de-DE" sz="900" dirty="0" smtClean="0"/>
              <a:t>Quelle: </a:t>
            </a:r>
            <a:r>
              <a:rPr lang="de-DE" sz="900" dirty="0" err="1" smtClean="0"/>
              <a:t>process.vogel</a:t>
            </a:r>
            <a:r>
              <a:rPr lang="de-DE" sz="900" dirty="0" smtClean="0"/>
              <a:t>, „Vergangenheit und Zukunft des </a:t>
            </a:r>
            <a:r>
              <a:rPr lang="de-DE" sz="900" dirty="0"/>
              <a:t>induktiven </a:t>
            </a:r>
            <a:r>
              <a:rPr lang="de-DE" sz="900" dirty="0" smtClean="0"/>
              <a:t>Näherungsschalters“, </a:t>
            </a:r>
            <a:r>
              <a:rPr lang="de-DE" sz="900" dirty="0"/>
              <a:t>http://www.process.vogel.de/automatisierung_prozessleittechnik/articles/145538/</a:t>
            </a:r>
          </a:p>
        </p:txBody>
      </p:sp>
    </p:spTree>
    <p:extLst>
      <p:ext uri="{BB962C8B-B14F-4D97-AF65-F5344CB8AC3E}">
        <p14:creationId xmlns:p14="http://schemas.microsoft.com/office/powerpoint/2010/main" val="2516342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752600"/>
            <a:ext cx="4114800" cy="4373563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de-DE" dirty="0" smtClean="0"/>
              <a:t>Durch Spule erzeugtes Wechselfeld</a:t>
            </a:r>
          </a:p>
          <a:p>
            <a:pPr marL="342900" indent="-342900">
              <a:buFontTx/>
              <a:buChar char="-"/>
            </a:pPr>
            <a:r>
              <a:rPr lang="de-DE" dirty="0" smtClean="0"/>
              <a:t>Richten des Magnetfelds </a:t>
            </a:r>
          </a:p>
          <a:p>
            <a:r>
              <a:rPr lang="de-DE" dirty="0"/>
              <a:t> </a:t>
            </a:r>
            <a:r>
              <a:rPr lang="de-DE" dirty="0" smtClean="0"/>
              <a:t>    Durch Ferrit Kern</a:t>
            </a:r>
            <a:endParaRPr lang="de-DE" dirty="0"/>
          </a:p>
          <a:p>
            <a:pPr marL="342900" indent="-342900">
              <a:buFontTx/>
              <a:buChar char="-"/>
            </a:pPr>
            <a:r>
              <a:rPr lang="de-DE" dirty="0" smtClean="0"/>
              <a:t>Gehäuse zum Schutz gegen </a:t>
            </a:r>
          </a:p>
          <a:p>
            <a:r>
              <a:rPr lang="de-DE" dirty="0"/>
              <a:t> </a:t>
            </a:r>
            <a:r>
              <a:rPr lang="de-DE" dirty="0" smtClean="0"/>
              <a:t>     mechanische Einflüsse</a:t>
            </a:r>
          </a:p>
          <a:p>
            <a:pPr marL="342900" indent="-342900">
              <a:buFontTx/>
              <a:buChar char="-"/>
            </a:pPr>
            <a:endParaRPr lang="de-DE" dirty="0" smtClean="0"/>
          </a:p>
        </p:txBody>
      </p:sp>
      <p:pic>
        <p:nvPicPr>
          <p:cNvPr id="4" name="Bild 3" descr="magnetfeld_sensor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3" r="8386"/>
          <a:stretch/>
        </p:blipFill>
        <p:spPr>
          <a:xfrm>
            <a:off x="4572000" y="1752600"/>
            <a:ext cx="4102100" cy="4499394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0" y="6504971"/>
            <a:ext cx="9144000" cy="3935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 smtClean="0"/>
              <a:t>Antonio Parrotta &amp; Ulf Schmelzer, Embedded Systems Software, Vortrag: Induktive Sensoren 26.10.2015</a:t>
            </a:r>
          </a:p>
          <a:p>
            <a:r>
              <a:rPr lang="de-DE" sz="900" dirty="0" smtClean="0"/>
              <a:t>Quelle: </a:t>
            </a:r>
            <a:r>
              <a:rPr lang="de-DE" sz="900" dirty="0" err="1" smtClean="0"/>
              <a:t>ifm</a:t>
            </a:r>
            <a:r>
              <a:rPr lang="de-DE" sz="900" dirty="0" smtClean="0"/>
              <a:t> electronic, „Schulungsunterlagen efector100“,  http</a:t>
            </a:r>
            <a:r>
              <a:rPr lang="de-DE" sz="900" dirty="0"/>
              <a:t>://www.ifm.com/obj/S100d.pdf</a:t>
            </a:r>
          </a:p>
        </p:txBody>
      </p:sp>
    </p:spTree>
    <p:extLst>
      <p:ext uri="{BB962C8B-B14F-4D97-AF65-F5344CB8AC3E}">
        <p14:creationId xmlns:p14="http://schemas.microsoft.com/office/powerpoint/2010/main" val="420837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Luftspule mit FERRITKERN</a:t>
            </a:r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163" y="1558950"/>
            <a:ext cx="6465673" cy="2628900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0" y="4010169"/>
            <a:ext cx="3454400" cy="2321656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0" y="6504971"/>
            <a:ext cx="9144000" cy="3935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 smtClean="0"/>
              <a:t>Antonio Parrotta &amp; Ulf Schmelzer, Embedded Systems Software, Vortrag: Induktive Sensoren 26.10.2015</a:t>
            </a:r>
          </a:p>
          <a:p>
            <a:r>
              <a:rPr lang="de-DE" sz="900" dirty="0" smtClean="0"/>
              <a:t>Quelle: </a:t>
            </a:r>
            <a:r>
              <a:rPr lang="de-DE" sz="900" dirty="0" err="1" smtClean="0"/>
              <a:t>ifm</a:t>
            </a:r>
            <a:r>
              <a:rPr lang="de-DE" sz="900" dirty="0" smtClean="0"/>
              <a:t> electronic, „Schulungsunterlagen efector100“,  http</a:t>
            </a:r>
            <a:r>
              <a:rPr lang="de-DE" sz="900" dirty="0"/>
              <a:t>://www.ifm.com/obj/S100d.pdf</a:t>
            </a:r>
          </a:p>
        </p:txBody>
      </p:sp>
    </p:spTree>
    <p:extLst>
      <p:ext uri="{BB962C8B-B14F-4D97-AF65-F5344CB8AC3E}">
        <p14:creationId xmlns:p14="http://schemas.microsoft.com/office/powerpoint/2010/main" val="4065280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FunktionsPrinzip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marL="342900" indent="-342900">
              <a:buFontTx/>
              <a:buChar char="-"/>
            </a:pPr>
            <a:r>
              <a:rPr lang="de-DE" dirty="0" smtClean="0"/>
              <a:t>LC-Schwingkreis</a:t>
            </a:r>
          </a:p>
          <a:p>
            <a:pPr marL="342900" indent="-342900">
              <a:buFontTx/>
              <a:buChar char="-"/>
            </a:pPr>
            <a:r>
              <a:rPr lang="de-DE" dirty="0" smtClean="0"/>
              <a:t>Schmitt-Trigger</a:t>
            </a:r>
          </a:p>
          <a:p>
            <a:pPr marL="342900" indent="-342900">
              <a:buFontTx/>
              <a:buChar char="-"/>
            </a:pPr>
            <a:r>
              <a:rPr lang="de-DE" dirty="0" smtClean="0"/>
              <a:t>Ausgangstreiber</a:t>
            </a:r>
          </a:p>
          <a:p>
            <a:pPr marL="342900" indent="-342900">
              <a:buFontTx/>
              <a:buChar char="-"/>
            </a:pPr>
            <a:r>
              <a:rPr lang="de-DE" dirty="0" smtClean="0"/>
              <a:t>Z.B. </a:t>
            </a:r>
            <a:r>
              <a:rPr lang="de-DE" dirty="0" err="1" smtClean="0"/>
              <a:t>Optokoppler</a:t>
            </a:r>
            <a:endParaRPr lang="de-DE" dirty="0"/>
          </a:p>
        </p:txBody>
      </p:sp>
      <p:pic>
        <p:nvPicPr>
          <p:cNvPr id="5" name="Bild 4" descr="prozesskette_sensor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330" y="2228316"/>
            <a:ext cx="3863340" cy="1028700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0" y="6504971"/>
            <a:ext cx="9144000" cy="3935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 smtClean="0"/>
              <a:t>Antonio Parrotta &amp; Ulf Schmelzer, Embedded Systems Software, Vortrag: Induktive Sensoren 26.10.2015</a:t>
            </a:r>
          </a:p>
          <a:p>
            <a:r>
              <a:rPr lang="de-DE" sz="900" dirty="0" smtClean="0"/>
              <a:t>Quelle: </a:t>
            </a:r>
            <a:r>
              <a:rPr lang="de-DE" sz="900" dirty="0" err="1" smtClean="0"/>
              <a:t>ifm</a:t>
            </a:r>
            <a:r>
              <a:rPr lang="de-DE" sz="900" dirty="0" smtClean="0"/>
              <a:t> electronic, „Schulungsunterlagen efector100“,  http</a:t>
            </a:r>
            <a:r>
              <a:rPr lang="de-DE" sz="900" dirty="0"/>
              <a:t>://www.ifm.com/obj/S100d.pdf</a:t>
            </a:r>
          </a:p>
        </p:txBody>
      </p:sp>
    </p:spTree>
    <p:extLst>
      <p:ext uri="{BB962C8B-B14F-4D97-AF65-F5344CB8AC3E}">
        <p14:creationId xmlns:p14="http://schemas.microsoft.com/office/powerpoint/2010/main" val="1644970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Funktionsprinzip</a:t>
            </a:r>
            <a:br>
              <a:rPr lang="de-DE" dirty="0" smtClean="0"/>
            </a:br>
            <a:r>
              <a:rPr lang="de-DE" dirty="0" smtClean="0"/>
              <a:t>binär </a:t>
            </a:r>
            <a:r>
              <a:rPr lang="de-DE" dirty="0" err="1" smtClean="0"/>
              <a:t>sensor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752600"/>
            <a:ext cx="4964982" cy="4373563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de-DE" dirty="0" smtClean="0"/>
              <a:t>Oszillator erzeugt Wechselfeld mit 100 kHz bis 1 MHz</a:t>
            </a:r>
            <a:endParaRPr lang="de-DE" dirty="0" smtClean="0"/>
          </a:p>
          <a:p>
            <a:pPr marL="457200" indent="-457200">
              <a:buAutoNum type="arabicPeriod"/>
            </a:pPr>
            <a:r>
              <a:rPr lang="de-DE" dirty="0" smtClean="0"/>
              <a:t>Target nähert sich</a:t>
            </a:r>
            <a:endParaRPr lang="de-DE" dirty="0" smtClean="0"/>
          </a:p>
          <a:p>
            <a:pPr marL="457200" indent="-457200">
              <a:buAutoNum type="arabicPeriod"/>
            </a:pPr>
            <a:r>
              <a:rPr lang="de-DE" dirty="0" smtClean="0"/>
              <a:t>Über das Transformatorprinzip wird dem Schwingkreis Energie entzogen</a:t>
            </a:r>
          </a:p>
          <a:p>
            <a:pPr marL="457200" indent="-457200">
              <a:buAutoNum type="arabicPeriod"/>
            </a:pPr>
            <a:r>
              <a:rPr lang="de-DE" dirty="0" smtClean="0"/>
              <a:t>Amplitude wird gedämpft</a:t>
            </a:r>
          </a:p>
          <a:p>
            <a:pPr marL="457200" indent="-457200">
              <a:buAutoNum type="arabicPeriod"/>
            </a:pPr>
            <a:r>
              <a:rPr lang="de-DE" dirty="0" smtClean="0"/>
              <a:t>Wenn die Amplitude unter das eingestellte Level des Schmitt-Trigger fällt schaltet der Ausgang</a:t>
            </a:r>
          </a:p>
          <a:p>
            <a:pPr marL="342900" indent="-342900">
              <a:buFontTx/>
              <a:buChar char="-"/>
            </a:pPr>
            <a:endParaRPr lang="de-DE" dirty="0"/>
          </a:p>
        </p:txBody>
      </p:sp>
      <p:pic>
        <p:nvPicPr>
          <p:cNvPr id="4" name="Bild 3" descr="ersatzschaltbil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74903" y="1266926"/>
            <a:ext cx="1643624" cy="3923835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5528123" y="2705100"/>
            <a:ext cx="826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Target</a:t>
            </a:r>
            <a:endParaRPr lang="de-DE" dirty="0"/>
          </a:p>
        </p:txBody>
      </p:sp>
      <p:cxnSp>
        <p:nvCxnSpPr>
          <p:cNvPr id="7" name="Gerade Verbindung mit Pfeil 6"/>
          <p:cNvCxnSpPr/>
          <p:nvPr/>
        </p:nvCxnSpPr>
        <p:spPr>
          <a:xfrm flipV="1">
            <a:off x="5941232" y="2500863"/>
            <a:ext cx="197171" cy="1915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Bild 7"/>
          <p:cNvPicPr>
            <a:picLocks noChangeAspect="1"/>
          </p:cNvPicPr>
          <p:nvPr/>
        </p:nvPicPr>
        <p:blipFill rotWithShape="1">
          <a:blip r:embed="rId3"/>
          <a:srcRect b="11062"/>
          <a:stretch/>
        </p:blipFill>
        <p:spPr>
          <a:xfrm>
            <a:off x="5638800" y="4005522"/>
            <a:ext cx="2844800" cy="2402407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0" y="6504971"/>
            <a:ext cx="9144000" cy="3935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 smtClean="0"/>
              <a:t>Antonio Parrotta &amp; Ulf Schmelzer, Embedded Systems Software, Vortrag: Induktive Sensoren 26.10.2015</a:t>
            </a:r>
          </a:p>
          <a:p>
            <a:r>
              <a:rPr lang="de-DE" sz="900" dirty="0" smtClean="0"/>
              <a:t>Quelle: </a:t>
            </a:r>
            <a:r>
              <a:rPr lang="de-DE" sz="900" dirty="0" err="1" smtClean="0"/>
              <a:t>ifm</a:t>
            </a:r>
            <a:r>
              <a:rPr lang="de-DE" sz="900" dirty="0" smtClean="0"/>
              <a:t> electronic, „Schulungsunterlagen efector100“,  http</a:t>
            </a:r>
            <a:r>
              <a:rPr lang="de-DE" sz="900" dirty="0"/>
              <a:t>://www.ifm.com/obj/S100d.pdf</a:t>
            </a:r>
          </a:p>
        </p:txBody>
      </p:sp>
    </p:spTree>
    <p:extLst>
      <p:ext uri="{BB962C8B-B14F-4D97-AF65-F5344CB8AC3E}">
        <p14:creationId xmlns:p14="http://schemas.microsoft.com/office/powerpoint/2010/main" val="1565295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 </a:t>
            </a:r>
            <a:r>
              <a:rPr lang="de-DE" dirty="0" err="1" smtClean="0"/>
              <a:t>sensor</a:t>
            </a:r>
            <a:endParaRPr lang="de-DE" dirty="0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838" y="1968500"/>
            <a:ext cx="1647554" cy="4178300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635000" y="1859339"/>
            <a:ext cx="435247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/>
            </a:r>
            <a:br>
              <a:rPr lang="de-DE" dirty="0"/>
            </a:br>
            <a:r>
              <a:rPr lang="de-DE" dirty="0"/>
              <a:t>• Maße: </a:t>
            </a:r>
            <a:r>
              <a:rPr lang="de-DE" dirty="0" smtClean="0"/>
              <a:t>M12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• Länge: 51 mm</a:t>
            </a:r>
            <a:br>
              <a:rPr lang="de-DE" dirty="0"/>
            </a:br>
            <a:r>
              <a:rPr lang="de-DE" dirty="0"/>
              <a:t>• Messbereich: 0 … 10 mm</a:t>
            </a:r>
            <a:br>
              <a:rPr lang="de-DE" dirty="0"/>
            </a:br>
            <a:r>
              <a:rPr lang="de-DE" dirty="0"/>
              <a:t>• Analogausgang: 0 … 10 V / 4 … 20 mA</a:t>
            </a:r>
            <a:br>
              <a:rPr lang="de-DE" dirty="0"/>
            </a:br>
            <a:r>
              <a:rPr lang="de-DE" dirty="0"/>
              <a:t>• Anschluss: Kabel, 2m</a:t>
            </a:r>
            <a:br>
              <a:rPr lang="de-DE" dirty="0"/>
            </a:br>
            <a:r>
              <a:rPr lang="de-DE" dirty="0"/>
              <a:t>• Einbau: quasi-bündig</a:t>
            </a:r>
            <a:br>
              <a:rPr lang="de-DE" dirty="0"/>
            </a:br>
            <a:r>
              <a:rPr lang="de-DE" dirty="0"/>
              <a:t>• Bauform: zylindrisch</a:t>
            </a:r>
            <a:br>
              <a:rPr lang="de-DE" dirty="0"/>
            </a:br>
            <a:r>
              <a:rPr lang="de-DE" dirty="0"/>
              <a:t>• Versorgungsspannung: 15 … 30 V DC</a:t>
            </a:r>
            <a:br>
              <a:rPr lang="de-DE" dirty="0"/>
            </a:br>
            <a:r>
              <a:rPr lang="de-DE" dirty="0"/>
              <a:t>• Material: Messing verchromt</a:t>
            </a:r>
            <a:br>
              <a:rPr lang="de-DE" dirty="0"/>
            </a:br>
            <a:r>
              <a:rPr lang="de-DE" dirty="0"/>
              <a:t>• Schutzart: IP67</a:t>
            </a:r>
          </a:p>
        </p:txBody>
      </p:sp>
      <p:sp>
        <p:nvSpPr>
          <p:cNvPr id="10" name="Rechteck 9"/>
          <p:cNvSpPr/>
          <p:nvPr/>
        </p:nvSpPr>
        <p:spPr>
          <a:xfrm>
            <a:off x="-11575" y="6476036"/>
            <a:ext cx="9144000" cy="3935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 smtClean="0"/>
              <a:t>Antonio Parrotta &amp; Ulf Schmelzer, Embedded Systems Software, Vortrag: Induktive Sensoren 26.10.2015</a:t>
            </a:r>
          </a:p>
          <a:p>
            <a:r>
              <a:rPr lang="de-DE" sz="900" dirty="0"/>
              <a:t>Quelle: </a:t>
            </a:r>
            <a:r>
              <a:rPr lang="de-DE" sz="900" dirty="0" err="1" smtClean="0"/>
              <a:t>contrinex</a:t>
            </a:r>
            <a:r>
              <a:rPr lang="de-DE" sz="900" dirty="0" smtClean="0"/>
              <a:t>, „Datenblatt DW-AD-504</a:t>
            </a:r>
            <a:r>
              <a:rPr lang="de-DE" sz="900" dirty="0" smtClean="0"/>
              <a:t>“, http</a:t>
            </a:r>
            <a:r>
              <a:rPr lang="de-DE" sz="900" dirty="0"/>
              <a:t>://</a:t>
            </a:r>
            <a:r>
              <a:rPr lang="de-DE" sz="900" dirty="0" err="1"/>
              <a:t>www.contrinex.com</a:t>
            </a:r>
            <a:r>
              <a:rPr lang="de-DE" sz="900" dirty="0"/>
              <a:t>/</a:t>
            </a:r>
            <a:r>
              <a:rPr lang="de-DE" sz="900" dirty="0" err="1"/>
              <a:t>xml</a:t>
            </a:r>
            <a:r>
              <a:rPr lang="de-DE" sz="900" dirty="0"/>
              <a:t>/</a:t>
            </a:r>
            <a:r>
              <a:rPr lang="de-DE" sz="900" dirty="0" err="1"/>
              <a:t>productSheet.aspx?src</a:t>
            </a:r>
            <a:r>
              <a:rPr lang="de-DE" sz="900" dirty="0"/>
              <a:t>=ps_DW-AD-504-M12-120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2467044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VOR-</a:t>
            </a:r>
            <a:br>
              <a:rPr lang="de-DE" dirty="0" smtClean="0"/>
            </a:br>
            <a:r>
              <a:rPr lang="de-DE" dirty="0" smtClean="0"/>
              <a:t>und Nachteile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752600"/>
            <a:ext cx="3975100" cy="4373563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de-DE" dirty="0" smtClean="0"/>
              <a:t>Kein Lichtbogen</a:t>
            </a:r>
          </a:p>
          <a:p>
            <a:pPr marL="342900" indent="-342900">
              <a:buFontTx/>
              <a:buChar char="-"/>
            </a:pPr>
            <a:r>
              <a:rPr lang="de-DE" dirty="0" smtClean="0"/>
              <a:t>kompakte </a:t>
            </a:r>
            <a:r>
              <a:rPr lang="de-DE" dirty="0" smtClean="0"/>
              <a:t>Bauart</a:t>
            </a:r>
          </a:p>
          <a:p>
            <a:pPr marL="342900" indent="-342900">
              <a:buFontTx/>
              <a:buChar char="-"/>
            </a:pPr>
            <a:r>
              <a:rPr lang="de-DE" dirty="0" smtClean="0"/>
              <a:t>unempfindlich </a:t>
            </a:r>
            <a:r>
              <a:rPr lang="de-DE" dirty="0"/>
              <a:t>gegenüber Einflüssen wie </a:t>
            </a:r>
            <a:endParaRPr lang="de-DE" dirty="0" smtClean="0"/>
          </a:p>
          <a:p>
            <a:pPr marL="800100" lvl="1" indent="-342900">
              <a:buFontTx/>
              <a:buChar char="-"/>
            </a:pPr>
            <a:r>
              <a:rPr lang="de-DE" dirty="0" smtClean="0"/>
              <a:t>Beleuchtung</a:t>
            </a:r>
          </a:p>
          <a:p>
            <a:pPr marL="800100" lvl="1" indent="-342900">
              <a:buFontTx/>
              <a:buChar char="-"/>
            </a:pPr>
            <a:r>
              <a:rPr lang="de-DE" dirty="0" smtClean="0"/>
              <a:t>Schall</a:t>
            </a:r>
          </a:p>
          <a:p>
            <a:pPr marL="800100" lvl="1" indent="-342900">
              <a:buFontTx/>
              <a:buChar char="-"/>
            </a:pPr>
            <a:r>
              <a:rPr lang="de-DE" dirty="0" smtClean="0"/>
              <a:t>Temperaturschwankungen</a:t>
            </a:r>
          </a:p>
          <a:p>
            <a:pPr marL="800100" lvl="1" indent="-342900">
              <a:buFontTx/>
              <a:buChar char="-"/>
            </a:pPr>
            <a:r>
              <a:rPr lang="de-DE" dirty="0" smtClean="0"/>
              <a:t>Feuchtigkeit</a:t>
            </a:r>
          </a:p>
          <a:p>
            <a:pPr marL="800100" lvl="1" indent="-342900">
              <a:buFontTx/>
              <a:buChar char="-"/>
            </a:pPr>
            <a:r>
              <a:rPr lang="de-DE" dirty="0" smtClean="0"/>
              <a:t>schmutz</a:t>
            </a:r>
            <a:endParaRPr lang="de-DE" dirty="0" smtClean="0"/>
          </a:p>
          <a:p>
            <a:pPr marL="342900" indent="-342900">
              <a:buFontTx/>
              <a:buChar char="-"/>
            </a:pPr>
            <a:r>
              <a:rPr lang="de-DE" dirty="0" smtClean="0"/>
              <a:t>Berührungsfrei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-11575" y="6476036"/>
            <a:ext cx="9144000" cy="3935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 smtClean="0"/>
              <a:t>Antonio Parrotta &amp; Ulf Schmelzer, Embedded Systems Software, Vortrag: Induktive Sensoren 26.10.2015</a:t>
            </a:r>
          </a:p>
          <a:p>
            <a:r>
              <a:rPr lang="de-DE" sz="900" dirty="0"/>
              <a:t>Quelle: </a:t>
            </a:r>
            <a:r>
              <a:rPr lang="de-DE" sz="900" dirty="0" err="1" smtClean="0"/>
              <a:t>xpertgate</a:t>
            </a:r>
            <a:r>
              <a:rPr lang="de-DE" sz="900" dirty="0" smtClean="0"/>
              <a:t>, „induktive Sensoren“, http</a:t>
            </a:r>
            <a:r>
              <a:rPr lang="de-DE" sz="900" dirty="0"/>
              <a:t>://</a:t>
            </a:r>
            <a:r>
              <a:rPr lang="de-DE" sz="900" dirty="0" smtClean="0"/>
              <a:t>www.xpertgate.de/produkte/Induktive_Sensoren.html</a:t>
            </a:r>
            <a:endParaRPr lang="de-DE" sz="900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927600" y="1752600"/>
            <a:ext cx="381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de-DE" dirty="0" smtClean="0"/>
              <a:t>Schaltabstände abhängig von</a:t>
            </a:r>
          </a:p>
          <a:p>
            <a:pPr marL="800100" lvl="1" indent="-342900">
              <a:buFontTx/>
              <a:buChar char="-"/>
            </a:pPr>
            <a:r>
              <a:rPr lang="de-DE" dirty="0" smtClean="0"/>
              <a:t>Material </a:t>
            </a:r>
          </a:p>
          <a:p>
            <a:pPr marL="800100" lvl="1" indent="-342900">
              <a:buFontTx/>
              <a:buChar char="-"/>
            </a:pPr>
            <a:r>
              <a:rPr lang="de-DE" dirty="0" smtClean="0"/>
              <a:t>Einbauort (Bündiger </a:t>
            </a:r>
            <a:r>
              <a:rPr lang="de-DE" dirty="0" err="1" smtClean="0"/>
              <a:t>einbau</a:t>
            </a:r>
            <a:r>
              <a:rPr lang="de-DE" dirty="0" smtClean="0"/>
              <a:t>)</a:t>
            </a:r>
          </a:p>
          <a:p>
            <a:pPr marL="800100" lvl="1" indent="-342900">
              <a:buFontTx/>
              <a:buChar char="-"/>
            </a:pPr>
            <a:r>
              <a:rPr lang="de-DE" dirty="0" smtClean="0"/>
              <a:t>Winkel</a:t>
            </a:r>
          </a:p>
          <a:p>
            <a:pPr marL="342900" indent="-342900">
              <a:buFontTx/>
              <a:buChar char="-"/>
            </a:pPr>
            <a:endParaRPr lang="de-DE" dirty="0" smtClean="0"/>
          </a:p>
          <a:p>
            <a:pPr marL="342900" indent="-342900">
              <a:buFontTx/>
              <a:buChar char="-"/>
            </a:pPr>
            <a:r>
              <a:rPr lang="de-DE" dirty="0" smtClean="0"/>
              <a:t>Ungeeignete Bereiche</a:t>
            </a:r>
          </a:p>
          <a:p>
            <a:pPr marL="800100" lvl="1" indent="-342900">
              <a:buFontTx/>
              <a:buChar char="-"/>
            </a:pPr>
            <a:r>
              <a:rPr lang="de-DE" dirty="0" smtClean="0"/>
              <a:t>Linearantriebe</a:t>
            </a:r>
          </a:p>
          <a:p>
            <a:pPr marL="800100" lvl="1" indent="-342900">
              <a:buFontTx/>
              <a:buChar char="-"/>
            </a:pPr>
            <a:r>
              <a:rPr lang="de-DE" dirty="0" smtClean="0"/>
              <a:t>Schweißbereiche</a:t>
            </a:r>
          </a:p>
          <a:p>
            <a:pPr marL="800100" lvl="1" indent="-342900">
              <a:buFontTx/>
              <a:buChar char="-"/>
            </a:pPr>
            <a:r>
              <a:rPr lang="de-DE" dirty="0" smtClean="0"/>
              <a:t>Induktionsöfen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931010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de-DE" dirty="0" smtClean="0"/>
              <a:t>Ersatz von mechanischen Schaltern</a:t>
            </a:r>
          </a:p>
          <a:p>
            <a:pPr marL="342900" indent="-342900">
              <a:buFontTx/>
              <a:buChar char="-"/>
            </a:pPr>
            <a:r>
              <a:rPr lang="de-DE" dirty="0" smtClean="0"/>
              <a:t>Abstandsmessung</a:t>
            </a:r>
          </a:p>
          <a:p>
            <a:pPr marL="342900" indent="-342900">
              <a:buFontTx/>
              <a:buChar char="-"/>
            </a:pPr>
            <a:r>
              <a:rPr lang="de-DE" dirty="0" smtClean="0"/>
              <a:t>Unwucht Erkennung in </a:t>
            </a:r>
            <a:r>
              <a:rPr lang="de-DE" dirty="0" smtClean="0"/>
              <a:t>Waschmaschinen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504971"/>
            <a:ext cx="9144000" cy="3935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 dirty="0" smtClean="0"/>
              <a:t>Antonio Parrotta &amp; Ulf Schmelzer, Embedded Systems Software, Vortrag: Induktive Sensoren 26.10.2015</a:t>
            </a:r>
          </a:p>
          <a:p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33059002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z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Essenz.thmx</Template>
  <TotalTime>0</TotalTime>
  <Words>468</Words>
  <Application>Microsoft Macintosh PowerPoint</Application>
  <PresentationFormat>Bildschirmpräsentation (4:3)</PresentationFormat>
  <Paragraphs>85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Essenz</vt:lpstr>
      <vt:lpstr>Induktive Sensoren</vt:lpstr>
      <vt:lpstr>Geschichte</vt:lpstr>
      <vt:lpstr>Aufbau</vt:lpstr>
      <vt:lpstr>Luftspule mit FERRITKERN</vt:lpstr>
      <vt:lpstr>FunktionsPrinzip</vt:lpstr>
      <vt:lpstr>Funktionsprinzip binär sensor</vt:lpstr>
      <vt:lpstr>Beispiel sensor</vt:lpstr>
      <vt:lpstr>VOR- und Nachteile</vt:lpstr>
      <vt:lpstr>Anwendungen</vt:lpstr>
      <vt:lpstr>Vielen dank für ihre Aufmerksamkeit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Induktive Sensoren</dc:title>
  <dc:creator>Ulf Schmelzer</dc:creator>
  <cp:lastModifiedBy>Ulf Schmelzer</cp:lastModifiedBy>
  <cp:revision>22</cp:revision>
  <dcterms:created xsi:type="dcterms:W3CDTF">2015-10-07T12:47:19Z</dcterms:created>
  <dcterms:modified xsi:type="dcterms:W3CDTF">2015-10-25T18:49:23Z</dcterms:modified>
</cp:coreProperties>
</file>